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sldIdLst>
    <p:sldId id="257" r:id="rId2"/>
    <p:sldId id="260" r:id="rId3"/>
    <p:sldId id="261" r:id="rId4"/>
    <p:sldId id="273" r:id="rId5"/>
    <p:sldId id="262" r:id="rId6"/>
    <p:sldId id="263" r:id="rId7"/>
    <p:sldId id="272" r:id="rId8"/>
    <p:sldId id="276" r:id="rId9"/>
    <p:sldId id="264" r:id="rId10"/>
    <p:sldId id="265" r:id="rId11"/>
    <p:sldId id="274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C107B8-A99B-3682-0AB5-6270440B584C}" v="19" dt="2023-06-01T06:37:56.8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86C66B-471F-4296-BE0E-5C9090CDF56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4F75C1-7848-4F74-8E2F-2397892B49B6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1 в. н. э. –первая биологическая энциклопедия «Естественная история» Плиния Старшего. </a:t>
          </a:r>
          <a:endParaRPr lang="en-US"/>
        </a:p>
      </dgm:t>
    </dgm:pt>
    <dgm:pt modelId="{238A6F57-5DB5-454D-93CE-AEDB3C46EE23}" type="parTrans" cxnId="{BA0BC887-AAF3-458A-AAE2-0BAA145FE349}">
      <dgm:prSet/>
      <dgm:spPr/>
      <dgm:t>
        <a:bodyPr/>
        <a:lstStyle/>
        <a:p>
          <a:endParaRPr lang="en-US"/>
        </a:p>
      </dgm:t>
    </dgm:pt>
    <dgm:pt modelId="{D8396AF2-70FD-48D2-A8DA-C95BC3E12A2D}" type="sibTrans" cxnId="{BA0BC887-AAF3-458A-AAE2-0BAA145FE349}">
      <dgm:prSet/>
      <dgm:spPr/>
      <dgm:t>
        <a:bodyPr/>
        <a:lstStyle/>
        <a:p>
          <a:endParaRPr lang="en-US"/>
        </a:p>
      </dgm:t>
    </dgm:pt>
    <dgm:pt modelId="{65AE4259-0FDC-49D8-B211-9A79BC7A473D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До 19 в. область знаний о живой природе называлась </a:t>
          </a:r>
          <a:r>
            <a:rPr lang="ru-RU" b="1"/>
            <a:t>естественной историей- </a:t>
          </a:r>
          <a:r>
            <a:rPr lang="ru-RU"/>
            <a:t>описание и систематизация знаний о живой природе.</a:t>
          </a:r>
          <a:endParaRPr lang="en-US"/>
        </a:p>
      </dgm:t>
    </dgm:pt>
    <dgm:pt modelId="{4A1A51B3-3EA7-46ED-939C-BBACC8F4489D}" type="parTrans" cxnId="{B57317A8-E371-47E4-8F63-614156017A89}">
      <dgm:prSet/>
      <dgm:spPr/>
      <dgm:t>
        <a:bodyPr/>
        <a:lstStyle/>
        <a:p>
          <a:endParaRPr lang="en-US"/>
        </a:p>
      </dgm:t>
    </dgm:pt>
    <dgm:pt modelId="{0D5C48EC-A26A-4D47-8FCD-5BE1C5608245}" type="sibTrans" cxnId="{B57317A8-E371-47E4-8F63-614156017A89}">
      <dgm:prSet/>
      <dgm:spPr/>
      <dgm:t>
        <a:bodyPr/>
        <a:lstStyle/>
        <a:p>
          <a:endParaRPr lang="en-US"/>
        </a:p>
      </dgm:t>
    </dgm:pt>
    <dgm:pt modelId="{13529AC6-CD9F-416C-AC9E-EFB1254CFE8E}" type="pres">
      <dgm:prSet presAssocID="{BC86C66B-471F-4296-BE0E-5C9090CDF564}" presName="root" presStyleCnt="0">
        <dgm:presLayoutVars>
          <dgm:dir/>
          <dgm:resizeHandles val="exact"/>
        </dgm:presLayoutVars>
      </dgm:prSet>
      <dgm:spPr/>
    </dgm:pt>
    <dgm:pt modelId="{8D73148B-080C-4AA8-AE10-68C3CDEB20A1}" type="pres">
      <dgm:prSet presAssocID="{9C4F75C1-7848-4F74-8E2F-2397892B49B6}" presName="compNode" presStyleCnt="0"/>
      <dgm:spPr/>
    </dgm:pt>
    <dgm:pt modelId="{1FB6729E-2C82-49E3-A915-2F925CF90780}" type="pres">
      <dgm:prSet presAssocID="{9C4F75C1-7848-4F74-8E2F-2397892B49B6}" presName="bgRect" presStyleLbl="bgShp" presStyleIdx="0" presStyleCnt="2"/>
      <dgm:spPr/>
    </dgm:pt>
    <dgm:pt modelId="{A203A9E8-39E2-49C0-BC82-4B2EA8E0E309}" type="pres">
      <dgm:prSet presAssocID="{9C4F75C1-7848-4F74-8E2F-2397892B49B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Книги"/>
        </a:ext>
      </dgm:extLst>
    </dgm:pt>
    <dgm:pt modelId="{CC5E5779-BA53-4895-A846-E9D22C8EABF2}" type="pres">
      <dgm:prSet presAssocID="{9C4F75C1-7848-4F74-8E2F-2397892B49B6}" presName="spaceRect" presStyleCnt="0"/>
      <dgm:spPr/>
    </dgm:pt>
    <dgm:pt modelId="{1155BD94-D89A-4503-AFD5-8E0F44CC6E4D}" type="pres">
      <dgm:prSet presAssocID="{9C4F75C1-7848-4F74-8E2F-2397892B49B6}" presName="parTx" presStyleLbl="revTx" presStyleIdx="0" presStyleCnt="2">
        <dgm:presLayoutVars>
          <dgm:chMax val="0"/>
          <dgm:chPref val="0"/>
        </dgm:presLayoutVars>
      </dgm:prSet>
      <dgm:spPr/>
    </dgm:pt>
    <dgm:pt modelId="{1D37F962-F89D-4D87-BD66-DC287ACAD933}" type="pres">
      <dgm:prSet presAssocID="{D8396AF2-70FD-48D2-A8DA-C95BC3E12A2D}" presName="sibTrans" presStyleCnt="0"/>
      <dgm:spPr/>
    </dgm:pt>
    <dgm:pt modelId="{A9322163-AA17-49C9-A08F-75E6875584F6}" type="pres">
      <dgm:prSet presAssocID="{65AE4259-0FDC-49D8-B211-9A79BC7A473D}" presName="compNode" presStyleCnt="0"/>
      <dgm:spPr/>
    </dgm:pt>
    <dgm:pt modelId="{78DCADC4-4FD6-486C-AE21-0D833F86EA1C}" type="pres">
      <dgm:prSet presAssocID="{65AE4259-0FDC-49D8-B211-9A79BC7A473D}" presName="bgRect" presStyleLbl="bgShp" presStyleIdx="1" presStyleCnt="2"/>
      <dgm:spPr/>
    </dgm:pt>
    <dgm:pt modelId="{814ABF0E-CF54-43AA-BA68-01619A01E0C3}" type="pres">
      <dgm:prSet presAssocID="{65AE4259-0FDC-49D8-B211-9A79BC7A473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10629CB1-7858-4D86-B153-17FE4056DDF5}" type="pres">
      <dgm:prSet presAssocID="{65AE4259-0FDC-49D8-B211-9A79BC7A473D}" presName="spaceRect" presStyleCnt="0"/>
      <dgm:spPr/>
    </dgm:pt>
    <dgm:pt modelId="{5757C693-078A-4CAA-9B91-617D8D754754}" type="pres">
      <dgm:prSet presAssocID="{65AE4259-0FDC-49D8-B211-9A79BC7A473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1921206-A567-48DE-8AFB-0EFCFF2EC2B5}" type="presOf" srcId="{65AE4259-0FDC-49D8-B211-9A79BC7A473D}" destId="{5757C693-078A-4CAA-9B91-617D8D754754}" srcOrd="0" destOrd="0" presId="urn:microsoft.com/office/officeart/2018/2/layout/IconVerticalSolidList"/>
    <dgm:cxn modelId="{7F306161-A823-4DCE-9D2F-471476D96ECF}" type="presOf" srcId="{9C4F75C1-7848-4F74-8E2F-2397892B49B6}" destId="{1155BD94-D89A-4503-AFD5-8E0F44CC6E4D}" srcOrd="0" destOrd="0" presId="urn:microsoft.com/office/officeart/2018/2/layout/IconVerticalSolidList"/>
    <dgm:cxn modelId="{BA0BC887-AAF3-458A-AAE2-0BAA145FE349}" srcId="{BC86C66B-471F-4296-BE0E-5C9090CDF564}" destId="{9C4F75C1-7848-4F74-8E2F-2397892B49B6}" srcOrd="0" destOrd="0" parTransId="{238A6F57-5DB5-454D-93CE-AEDB3C46EE23}" sibTransId="{D8396AF2-70FD-48D2-A8DA-C95BC3E12A2D}"/>
    <dgm:cxn modelId="{B57317A8-E371-47E4-8F63-614156017A89}" srcId="{BC86C66B-471F-4296-BE0E-5C9090CDF564}" destId="{65AE4259-0FDC-49D8-B211-9A79BC7A473D}" srcOrd="1" destOrd="0" parTransId="{4A1A51B3-3EA7-46ED-939C-BBACC8F4489D}" sibTransId="{0D5C48EC-A26A-4D47-8FCD-5BE1C5608245}"/>
    <dgm:cxn modelId="{C9FF55E2-1B93-439B-BE2B-B0D8392AB8CF}" type="presOf" srcId="{BC86C66B-471F-4296-BE0E-5C9090CDF564}" destId="{13529AC6-CD9F-416C-AC9E-EFB1254CFE8E}" srcOrd="0" destOrd="0" presId="urn:microsoft.com/office/officeart/2018/2/layout/IconVerticalSolidList"/>
    <dgm:cxn modelId="{5DB8AE72-5E37-4F64-9DEF-1D19B4CE68AB}" type="presParOf" srcId="{13529AC6-CD9F-416C-AC9E-EFB1254CFE8E}" destId="{8D73148B-080C-4AA8-AE10-68C3CDEB20A1}" srcOrd="0" destOrd="0" presId="urn:microsoft.com/office/officeart/2018/2/layout/IconVerticalSolidList"/>
    <dgm:cxn modelId="{BE9E8D01-C4D8-466C-A35F-A7F401A7E672}" type="presParOf" srcId="{8D73148B-080C-4AA8-AE10-68C3CDEB20A1}" destId="{1FB6729E-2C82-49E3-A915-2F925CF90780}" srcOrd="0" destOrd="0" presId="urn:microsoft.com/office/officeart/2018/2/layout/IconVerticalSolidList"/>
    <dgm:cxn modelId="{B6AA02B4-9E90-441F-B4F0-96FA12451A45}" type="presParOf" srcId="{8D73148B-080C-4AA8-AE10-68C3CDEB20A1}" destId="{A203A9E8-39E2-49C0-BC82-4B2EA8E0E309}" srcOrd="1" destOrd="0" presId="urn:microsoft.com/office/officeart/2018/2/layout/IconVerticalSolidList"/>
    <dgm:cxn modelId="{E3BDAADC-2994-4646-9F22-2535351548FF}" type="presParOf" srcId="{8D73148B-080C-4AA8-AE10-68C3CDEB20A1}" destId="{CC5E5779-BA53-4895-A846-E9D22C8EABF2}" srcOrd="2" destOrd="0" presId="urn:microsoft.com/office/officeart/2018/2/layout/IconVerticalSolidList"/>
    <dgm:cxn modelId="{9223668E-A01F-4857-80AB-D5FCD4FB3B54}" type="presParOf" srcId="{8D73148B-080C-4AA8-AE10-68C3CDEB20A1}" destId="{1155BD94-D89A-4503-AFD5-8E0F44CC6E4D}" srcOrd="3" destOrd="0" presId="urn:microsoft.com/office/officeart/2018/2/layout/IconVerticalSolidList"/>
    <dgm:cxn modelId="{6B5DA3EB-D2D1-4564-9BBE-E407711948E2}" type="presParOf" srcId="{13529AC6-CD9F-416C-AC9E-EFB1254CFE8E}" destId="{1D37F962-F89D-4D87-BD66-DC287ACAD933}" srcOrd="1" destOrd="0" presId="urn:microsoft.com/office/officeart/2018/2/layout/IconVerticalSolidList"/>
    <dgm:cxn modelId="{2C195677-5EB6-48EF-919F-ADCA3C952EE4}" type="presParOf" srcId="{13529AC6-CD9F-416C-AC9E-EFB1254CFE8E}" destId="{A9322163-AA17-49C9-A08F-75E6875584F6}" srcOrd="2" destOrd="0" presId="urn:microsoft.com/office/officeart/2018/2/layout/IconVerticalSolidList"/>
    <dgm:cxn modelId="{AA668B8A-055F-43D4-BE4C-1E468407E054}" type="presParOf" srcId="{A9322163-AA17-49C9-A08F-75E6875584F6}" destId="{78DCADC4-4FD6-486C-AE21-0D833F86EA1C}" srcOrd="0" destOrd="0" presId="urn:microsoft.com/office/officeart/2018/2/layout/IconVerticalSolidList"/>
    <dgm:cxn modelId="{1C0C61C4-4BCE-4C0D-9998-01D295E3FD61}" type="presParOf" srcId="{A9322163-AA17-49C9-A08F-75E6875584F6}" destId="{814ABF0E-CF54-43AA-BA68-01619A01E0C3}" srcOrd="1" destOrd="0" presId="urn:microsoft.com/office/officeart/2018/2/layout/IconVerticalSolidList"/>
    <dgm:cxn modelId="{E457A578-09F1-492D-A3A2-FF88E1930AF7}" type="presParOf" srcId="{A9322163-AA17-49C9-A08F-75E6875584F6}" destId="{10629CB1-7858-4D86-B153-17FE4056DDF5}" srcOrd="2" destOrd="0" presId="urn:microsoft.com/office/officeart/2018/2/layout/IconVerticalSolidList"/>
    <dgm:cxn modelId="{66D529B3-87D8-4234-AAD0-95D26A49BF2D}" type="presParOf" srcId="{A9322163-AA17-49C9-A08F-75E6875584F6}" destId="{5757C693-078A-4CAA-9B91-617D8D75475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6729E-2C82-49E3-A915-2F925CF90780}">
      <dsp:nvSpPr>
        <dsp:cNvPr id="0" name=""/>
        <dsp:cNvSpPr/>
      </dsp:nvSpPr>
      <dsp:spPr>
        <a:xfrm>
          <a:off x="0" y="602456"/>
          <a:ext cx="4494213" cy="13358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3A9E8-39E2-49C0-BC82-4B2EA8E0E309}">
      <dsp:nvSpPr>
        <dsp:cNvPr id="0" name=""/>
        <dsp:cNvSpPr/>
      </dsp:nvSpPr>
      <dsp:spPr>
        <a:xfrm>
          <a:off x="404104" y="903029"/>
          <a:ext cx="734734" cy="7347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5BD94-D89A-4503-AFD5-8E0F44CC6E4D}">
      <dsp:nvSpPr>
        <dsp:cNvPr id="0" name=""/>
        <dsp:cNvSpPr/>
      </dsp:nvSpPr>
      <dsp:spPr>
        <a:xfrm>
          <a:off x="1542942" y="602456"/>
          <a:ext cx="2951270" cy="1335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381" tIns="141381" rIns="141381" bIns="14138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1 в. н. э. –первая биологическая энциклопедия «Естественная история» Плиния Старшего. </a:t>
          </a:r>
          <a:endParaRPr lang="en-US" sz="1400" kern="1200"/>
        </a:p>
      </dsp:txBody>
      <dsp:txXfrm>
        <a:off x="1542942" y="602456"/>
        <a:ext cx="2951270" cy="1335881"/>
      </dsp:txXfrm>
    </dsp:sp>
    <dsp:sp modelId="{78DCADC4-4FD6-486C-AE21-0D833F86EA1C}">
      <dsp:nvSpPr>
        <dsp:cNvPr id="0" name=""/>
        <dsp:cNvSpPr/>
      </dsp:nvSpPr>
      <dsp:spPr>
        <a:xfrm>
          <a:off x="0" y="2252662"/>
          <a:ext cx="4494213" cy="13358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4ABF0E-CF54-43AA-BA68-01619A01E0C3}">
      <dsp:nvSpPr>
        <dsp:cNvPr id="0" name=""/>
        <dsp:cNvSpPr/>
      </dsp:nvSpPr>
      <dsp:spPr>
        <a:xfrm>
          <a:off x="404104" y="2553235"/>
          <a:ext cx="734734" cy="7347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57C693-078A-4CAA-9B91-617D8D754754}">
      <dsp:nvSpPr>
        <dsp:cNvPr id="0" name=""/>
        <dsp:cNvSpPr/>
      </dsp:nvSpPr>
      <dsp:spPr>
        <a:xfrm>
          <a:off x="1542942" y="2252662"/>
          <a:ext cx="2951270" cy="1335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381" tIns="141381" rIns="141381" bIns="14138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До 19 в. область знаний о живой природе называлась </a:t>
          </a:r>
          <a:r>
            <a:rPr lang="ru-RU" sz="1400" b="1" kern="1200"/>
            <a:t>естественной историей- </a:t>
          </a:r>
          <a:r>
            <a:rPr lang="ru-RU" sz="1400" kern="1200"/>
            <a:t>описание и систематизация знаний о живой природе.</a:t>
          </a:r>
          <a:endParaRPr lang="en-US" sz="1400" kern="1200"/>
        </a:p>
      </dsp:txBody>
      <dsp:txXfrm>
        <a:off x="1542942" y="2252662"/>
        <a:ext cx="2951270" cy="1335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>
            <a:extLst>
              <a:ext uri="{FF2B5EF4-FFF2-40B4-BE49-F238E27FC236}">
                <a16:creationId xmlns:a16="http://schemas.microsoft.com/office/drawing/2014/main" id="{078CDE80-7831-D8B6-5359-BD8C0892CD79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3251" name="Freeform 3">
              <a:extLst>
                <a:ext uri="{FF2B5EF4-FFF2-40B4-BE49-F238E27FC236}">
                  <a16:creationId xmlns:a16="http://schemas.microsoft.com/office/drawing/2014/main" id="{DC232998-2FAE-96A2-C41D-294E74C008E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52" name="Freeform 4">
              <a:extLst>
                <a:ext uri="{FF2B5EF4-FFF2-40B4-BE49-F238E27FC236}">
                  <a16:creationId xmlns:a16="http://schemas.microsoft.com/office/drawing/2014/main" id="{0B504CD3-6F18-9179-F941-70883EF4618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53" name="Freeform 5">
              <a:extLst>
                <a:ext uri="{FF2B5EF4-FFF2-40B4-BE49-F238E27FC236}">
                  <a16:creationId xmlns:a16="http://schemas.microsoft.com/office/drawing/2014/main" id="{40F57701-DA17-BBE5-AE23-85CBA1DA0B1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54" name="Freeform 6">
              <a:extLst>
                <a:ext uri="{FF2B5EF4-FFF2-40B4-BE49-F238E27FC236}">
                  <a16:creationId xmlns:a16="http://schemas.microsoft.com/office/drawing/2014/main" id="{7213F50A-D156-F72E-E279-51DEB8543D9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55" name="Freeform 7">
              <a:extLst>
                <a:ext uri="{FF2B5EF4-FFF2-40B4-BE49-F238E27FC236}">
                  <a16:creationId xmlns:a16="http://schemas.microsoft.com/office/drawing/2014/main" id="{D4199458-F229-94BF-0BCE-C0BF493F4FD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56" name="Freeform 8">
              <a:extLst>
                <a:ext uri="{FF2B5EF4-FFF2-40B4-BE49-F238E27FC236}">
                  <a16:creationId xmlns:a16="http://schemas.microsoft.com/office/drawing/2014/main" id="{518752D0-EAAA-3084-73C1-79E575C6DE6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3257" name="Rectangle 9">
            <a:extLst>
              <a:ext uri="{FF2B5EF4-FFF2-40B4-BE49-F238E27FC236}">
                <a16:creationId xmlns:a16="http://schemas.microsoft.com/office/drawing/2014/main" id="{1DF48BFA-ECD0-4D7D-F201-0082EC1197CE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53258" name="Rectangle 10">
            <a:extLst>
              <a:ext uri="{FF2B5EF4-FFF2-40B4-BE49-F238E27FC236}">
                <a16:creationId xmlns:a16="http://schemas.microsoft.com/office/drawing/2014/main" id="{EDC5D7A4-6FAB-1A3F-D691-45779DC3F942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53259" name="Rectangle 11">
            <a:extLst>
              <a:ext uri="{FF2B5EF4-FFF2-40B4-BE49-F238E27FC236}">
                <a16:creationId xmlns:a16="http://schemas.microsoft.com/office/drawing/2014/main" id="{46C0651A-6D91-AF0B-DA6B-7007F9A6DB8A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3260" name="Rectangle 12">
            <a:extLst>
              <a:ext uri="{FF2B5EF4-FFF2-40B4-BE49-F238E27FC236}">
                <a16:creationId xmlns:a16="http://schemas.microsoft.com/office/drawing/2014/main" id="{40758795-2DC3-EE0E-6B22-0C843FE0460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3261" name="Rectangle 13">
            <a:extLst>
              <a:ext uri="{FF2B5EF4-FFF2-40B4-BE49-F238E27FC236}">
                <a16:creationId xmlns:a16="http://schemas.microsoft.com/office/drawing/2014/main" id="{2467003B-1E20-C649-51AD-1CB997A876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D52A7AF-666F-43EB-A0C2-A9EE8B0A828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0324F-441D-E18D-03ED-C89DC28CB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F0D560-6861-96BD-2E5F-26FB2A6FD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F3A673-53BD-C7E0-0B0A-834DC81A4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87D7C8-6FEF-2162-7A71-122984CC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A1E9F-6686-1136-9606-1BD82DCB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DF1D8-971B-4500-AF54-6411AED9B1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80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EA1298-6832-F134-4B7E-53E42B9605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709669-CD05-A3A8-F543-90DCC8339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D959B1-C0C5-F17C-F1CE-968BCBD38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4E89C0-1350-7D0D-68F0-E04341437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0AA44A-2F6C-1D7B-8337-B8E511FFA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D839F-C6C8-4EAA-B0DB-8E9111B763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7122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8447D-007A-0A07-5AC3-F4A8064A1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CBBEAC-F633-8BA8-A88D-B6960366991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87F41F-0FE3-ED95-AE6D-F613C8A65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CE331D-FF5A-57B3-D65E-A4A4B18717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323AA7-E086-F3E9-B465-6649D1620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077076-CE79-8894-1187-4F2E2148D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31189DD0-697A-4D33-BBC3-50E01ACB23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277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7F83C-C836-5153-8F39-21084D1E9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3074CA-B32E-573A-7B36-5050CB65BC6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Место для изображения из Интернета 3">
            <a:extLst>
              <a:ext uri="{FF2B5EF4-FFF2-40B4-BE49-F238E27FC236}">
                <a16:creationId xmlns:a16="http://schemas.microsoft.com/office/drawing/2014/main" id="{FC24C6CC-4D60-E280-1F2F-7080FA385147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7943DC-1C0A-E287-FEF1-2E14D25F4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F441CC-458E-5A66-53B5-DDD12E57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BDD47D-B339-5E9B-B058-788BEB02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5325D073-3B59-4524-9C33-D4FF370AD1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5813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DEDD27-D897-FE3D-ADB2-762FEB413ED8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DFD3AE-25D0-741B-3D26-5A9CBAE3793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61201A-587E-FBB2-0252-31D36EFC98A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F86E140-3F78-A240-12A8-EB459CB12C09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CC2722-C91E-163B-9144-E648C61D84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B1A1BE4-F37E-06FC-01C5-EA469972E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8E75869-100E-2368-731F-7DE7C339A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F98BC1-B80F-9B0D-0DBD-C0A8626F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562A3242-C45C-40B6-83D2-6B3A9EEBEE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4786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553EB-3BF6-5D11-C483-14800A7E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D14B4D-842B-9EED-648D-6011E04F1F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843AD0-2D62-63B6-6D91-4D6E15726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CDF17B-9FFB-D4F7-C540-554448666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E2B399-D6AD-DB0E-063A-CF613AB5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E45528-2714-5D1A-3344-B5D80DC7A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1591ADB2-B6AD-4865-96BE-E54F939C5A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2333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7F5E5-74E7-D131-ED68-4B37EC6B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3BFB34-DE2B-99BD-A93F-0116B5A6B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707036-F6E5-5F13-987A-6D26E96CE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4AAC4C-CA56-BEFE-4E64-DD58C94E2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206D6A-ED30-8C6B-15DB-9C23A0844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3CC5C9-E294-2C75-7F62-3DDA10C33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DE21FB6C-6C18-43BF-A30D-8F4993F202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737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E3431B-2AD8-C08E-2E7D-58C011D46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67B75B-6E76-59FC-2E9D-DD88333F8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802B9D-CA13-E0AF-E2A7-029E1EB11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2842B0-C7E9-72F7-06DF-25D5B1FA8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378F7B-436D-A116-DD7E-04465538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F3D78-212A-4B8E-9BA1-40600D61AC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582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51150-67AF-06C4-58E6-DC8E6B03E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8134C3-5E2D-D7CE-2C76-97FEA70CE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F61DAB-EC4E-68A6-974F-B90284657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564341-D08D-0B27-00C4-C00464D31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6B17BF-9E8F-AC27-1FE0-6E83501E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5D50B-B8FC-4025-90CB-A7D0D88741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703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98208-6CBA-F8F0-E85B-53E2E7F78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FB4D15-1577-EAF0-EB34-C3F3F16A2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806DA8-F0BD-CF69-52AE-9F3C27D40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264C53-7EB6-A45C-D1F1-05D5532DE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1354AC-880D-5642-E1F7-B8FB7E9E5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3E8A8E-49B4-B7FA-27A2-C840EB25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04B10-20DB-4416-B6A2-95363BF2D2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5784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5B412-8562-C9B0-2BF4-427F85EA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9847CC-CB6F-A9A6-6A8E-ABC1BF714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48A670-AD0F-3FBF-ADCC-B02612154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70F7A4-6049-20CE-2F04-BF6FBD7E05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20D27D-E6E9-7ADD-0704-8FFB75C862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D5B89DF-AC3C-16FF-A2FB-0A0A1C3F5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B247A38-309F-FC0C-94C1-10517354B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6033FE-26CE-3194-E2CB-629125A50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59923-DEE2-40E2-B63C-AEF7819980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257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9B0CB-B0FF-1EA7-52FC-24E378653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63CEAA-DD48-BD10-31F5-CEE45D68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26A5C1-677F-C927-E652-FD19D34B0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FB23B0-B9A3-827C-DE2C-567FC557C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760B3-2BFA-4C11-BC6B-B43B638959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470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DC6707-0A43-24E6-6A98-259F0BD78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28DD01-9911-C454-FE48-018BDA4D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DCE53F-2076-5472-7F70-D1903019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8D6C6-14B9-44CE-9BF3-F67C5B0E38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528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F7DBD-B0B2-F931-BFCA-3B6C03C22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B539B6-E73C-FC26-7EE1-158838DE8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F37C0C-8A14-0976-90A7-9BDA4BE33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E047A4-DB61-B464-F728-7ABF115A6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F9F213-5A10-3A4F-8913-73B5A8A0B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E8215C-750B-B14A-A454-7E5323139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CB584-83B4-46F3-8390-135DD45588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31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9008B-A672-1B7F-9DE9-EFBC8E02C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946CFA-B333-0729-F528-226272E546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C4BA6A-910A-7A6A-519E-14A2FDE0F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3AF756-5773-93ED-E217-01103C55D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F88E5D-4A31-4E58-9D3A-3D4180268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E773A2-E12B-0B27-45FD-8D69E5D1F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2CEAD-061F-45F3-AC1F-414C0DE51B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22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>
            <a:extLst>
              <a:ext uri="{FF2B5EF4-FFF2-40B4-BE49-F238E27FC236}">
                <a16:creationId xmlns:a16="http://schemas.microsoft.com/office/drawing/2014/main" id="{EEA7D1D0-BDCD-195E-70FC-6DB3747C8DC9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52227" name="Freeform 3">
              <a:extLst>
                <a:ext uri="{FF2B5EF4-FFF2-40B4-BE49-F238E27FC236}">
                  <a16:creationId xmlns:a16="http://schemas.microsoft.com/office/drawing/2014/main" id="{6168239E-34CF-F13C-3ECC-30CD11A041E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28" name="Freeform 4">
              <a:extLst>
                <a:ext uri="{FF2B5EF4-FFF2-40B4-BE49-F238E27FC236}">
                  <a16:creationId xmlns:a16="http://schemas.microsoft.com/office/drawing/2014/main" id="{E2F78F27-03F0-0CDB-91C4-6B3B58DC307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29" name="Freeform 5">
              <a:extLst>
                <a:ext uri="{FF2B5EF4-FFF2-40B4-BE49-F238E27FC236}">
                  <a16:creationId xmlns:a16="http://schemas.microsoft.com/office/drawing/2014/main" id="{2AB9986E-2C23-1387-382B-B594F96E613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30" name="Freeform 6">
              <a:extLst>
                <a:ext uri="{FF2B5EF4-FFF2-40B4-BE49-F238E27FC236}">
                  <a16:creationId xmlns:a16="http://schemas.microsoft.com/office/drawing/2014/main" id="{8D849CBC-40A2-A6F1-9ECC-787F5DB98F2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31" name="Freeform 7">
              <a:extLst>
                <a:ext uri="{FF2B5EF4-FFF2-40B4-BE49-F238E27FC236}">
                  <a16:creationId xmlns:a16="http://schemas.microsoft.com/office/drawing/2014/main" id="{81D2D5BD-1ECA-66FC-50ED-ED7438D6558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32" name="Freeform 8">
              <a:extLst>
                <a:ext uri="{FF2B5EF4-FFF2-40B4-BE49-F238E27FC236}">
                  <a16:creationId xmlns:a16="http://schemas.microsoft.com/office/drawing/2014/main" id="{F42E1733-81F5-26BB-2559-ACDB1F87F79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33" name="Freeform 9">
              <a:extLst>
                <a:ext uri="{FF2B5EF4-FFF2-40B4-BE49-F238E27FC236}">
                  <a16:creationId xmlns:a16="http://schemas.microsoft.com/office/drawing/2014/main" id="{A07067F4-14BF-1874-3224-BA77F3527DE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34" name="Freeform 10">
              <a:extLst>
                <a:ext uri="{FF2B5EF4-FFF2-40B4-BE49-F238E27FC236}">
                  <a16:creationId xmlns:a16="http://schemas.microsoft.com/office/drawing/2014/main" id="{59E7F828-3602-AA1D-C74F-05AC1CCD665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235" name="Rectangle 11">
            <a:extLst>
              <a:ext uri="{FF2B5EF4-FFF2-40B4-BE49-F238E27FC236}">
                <a16:creationId xmlns:a16="http://schemas.microsoft.com/office/drawing/2014/main" id="{63EAA8DB-F8BF-D08B-DC95-8C57FF0D582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52236" name="Rectangle 12">
            <a:extLst>
              <a:ext uri="{FF2B5EF4-FFF2-40B4-BE49-F238E27FC236}">
                <a16:creationId xmlns:a16="http://schemas.microsoft.com/office/drawing/2014/main" id="{5CB17B16-377C-7C60-4191-B657139B71D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52237" name="Rectangle 13">
            <a:extLst>
              <a:ext uri="{FF2B5EF4-FFF2-40B4-BE49-F238E27FC236}">
                <a16:creationId xmlns:a16="http://schemas.microsoft.com/office/drawing/2014/main" id="{7D939B77-CE5B-6D2D-6506-8531B454CB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B68553EB-10F6-418D-8F31-4982F94E18E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2238" name="Rectangle 14">
            <a:extLst>
              <a:ext uri="{FF2B5EF4-FFF2-40B4-BE49-F238E27FC236}">
                <a16:creationId xmlns:a16="http://schemas.microsoft.com/office/drawing/2014/main" id="{20B1F2E2-B3D8-0845-60D0-AD8F2462731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2239" name="Rectangle 15">
            <a:extLst>
              <a:ext uri="{FF2B5EF4-FFF2-40B4-BE49-F238E27FC236}">
                <a16:creationId xmlns:a16="http://schemas.microsoft.com/office/drawing/2014/main" id="{F440BBE1-504D-A63D-1135-9FD1D8673E3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pitanie-dieta.narod.ru/image/obmenveshestv.jpg" TargetMode="Externa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festival.1september.ru/files/articles/410232/img1.jpg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vedamarket.com.ua/upload/articles/34/main_image/b2e59c8207e5babbae1b4be30efe99fb.jpg" TargetMode="Externa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u.wikipedia.org/wiki/%D0%A4%D0%B0%D0%B9%D0%BB:Animalia_diversity.jpg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hyperlink" Target="http://ru.wikipedia.org/wiki/%D0%A4%D0%B0%D0%B9%D0%BB:Diversity_of_plants_image_version_3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ru.wikipedia.org/wiki/%D0%A4%D0%B0%D0%B9%D0%BB:Rotavirus_Reconstruction.jpg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ru.wikipedia.org/wiki/%D0%A4%D0%B0%D0%B9%D0%BB:EscherichiaColi_NIAID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ru.wikipedia.org/wiki/%D0%A4%D0%B0%D0%B9%D0%BB:Fungi_collage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83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9" name="Picture 7">
            <a:extLst>
              <a:ext uri="{FF2B5EF4-FFF2-40B4-BE49-F238E27FC236}">
                <a16:creationId xmlns:a16="http://schemas.microsoft.com/office/drawing/2014/main" id="{F3B9DCCA-1998-D9DE-3127-D35984EBC42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9" r="5999" b="5882"/>
          <a:stretch/>
        </p:blipFill>
        <p:spPr>
          <a:xfrm>
            <a:off x="2641851" y="10"/>
            <a:ext cx="6502149" cy="6857990"/>
          </a:xfrm>
          <a:prstGeom prst="rect">
            <a:avLst/>
          </a:prstGeom>
        </p:spPr>
      </p:pic>
      <p:sp>
        <p:nvSpPr>
          <p:cNvPr id="3086" name="Rectangle 3085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9B9DCD4-1D59-0BD1-D570-F93F771E0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088" name="Rectangle 308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0" name="Rectangle 308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6533823-0734-9DDE-C054-F4F1C05F398A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78320" y="2718054"/>
            <a:ext cx="2579180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ru-RU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en-US" altLang="ru-RU" sz="15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Биология</a:t>
            </a:r>
            <a:r>
              <a:rPr lang="en-US" altLang="ru-RU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 </a:t>
            </a:r>
            <a:r>
              <a:rPr lang="en-US" altLang="ru-RU" sz="15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наука</a:t>
            </a:r>
            <a:r>
              <a:rPr lang="en-US" altLang="ru-RU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о </a:t>
            </a:r>
            <a:r>
              <a:rPr lang="en-US" altLang="ru-RU" sz="15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живом</a:t>
            </a:r>
            <a:r>
              <a:rPr lang="en-US" altLang="ru-RU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ru-RU" sz="15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мире</a:t>
            </a:r>
            <a:r>
              <a:rPr lang="en-US" altLang="ru-RU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altLang="ru-RU" sz="15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Общие</a:t>
            </a:r>
            <a:r>
              <a:rPr lang="en-US" altLang="ru-RU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ru-RU" sz="15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свойства</a:t>
            </a:r>
            <a:r>
              <a:rPr lang="en-US" altLang="ru-RU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ru-RU" sz="15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живых</a:t>
            </a:r>
            <a:r>
              <a:rPr lang="en-US" altLang="ru-RU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ru-RU" sz="15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организмов</a:t>
            </a:r>
            <a:r>
              <a:rPr lang="en-US" altLang="ru-RU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».</a:t>
            </a:r>
            <a:endParaRPr lang="en-US" altLang="ru-RU" sz="1500" dirty="0">
              <a:effectLst>
                <a:outerShdw blurRad="38100" dist="38100" dir="2700000" algn="tl">
                  <a:srgbClr val="000000"/>
                </a:outerShdw>
              </a:effectLst>
              <a:cs typeface="Arial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ru-RU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      </a:t>
            </a:r>
            <a:endParaRPr lang="en-US" altLang="ru-RU" sz="1500" dirty="0">
              <a:effectLst>
                <a:outerShdw blurRad="38100" dist="38100" dir="2700000" algn="tl">
                  <a:srgbClr val="000000"/>
                </a:outerShdw>
              </a:effectLst>
              <a:cs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400" name="Rectangle 1639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02" name="Rectangle 1640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04" name="Rectangle 1640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06" name="Rectangle 1640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8C6F1204-ECCB-EF31-FBE4-D2E39E1F58E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ru-RU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Общие свойства живых организмов</a:t>
            </a:r>
          </a:p>
        </p:txBody>
      </p:sp>
      <p:sp>
        <p:nvSpPr>
          <p:cNvPr id="16395" name="Rectangle 11">
            <a:extLst>
              <a:ext uri="{FF2B5EF4-FFF2-40B4-BE49-F238E27FC236}">
                <a16:creationId xmlns:a16="http://schemas.microsoft.com/office/drawing/2014/main" id="{05043446-4639-AD71-37CB-7BAE6AD4C84A}"/>
              </a:ext>
            </a:extLst>
          </p:cNvPr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429374" y="390832"/>
            <a:ext cx="2425189" cy="8736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ru-RU" sz="13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Клетка является структурной и функциональной единицей живых организмов – </a:t>
            </a:r>
            <a:r>
              <a:rPr lang="en-US" altLang="ru-RU" sz="1300" b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клеточное строение</a:t>
            </a:r>
            <a:r>
              <a:rPr lang="en-US" altLang="ru-RU" sz="13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16394" name="Picture 10">
            <a:extLst>
              <a:ext uri="{FF2B5EF4-FFF2-40B4-BE49-F238E27FC236}">
                <a16:creationId xmlns:a16="http://schemas.microsoft.com/office/drawing/2014/main" id="{7E00FAD6-F5C1-4C4E-8AFC-1DE03AACACA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76" y="1966293"/>
            <a:ext cx="6248645" cy="44521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3" name="Rectangle 38920">
            <a:extLst>
              <a:ext uri="{FF2B5EF4-FFF2-40B4-BE49-F238E27FC236}">
                <a16:creationId xmlns:a16="http://schemas.microsoft.com/office/drawing/2014/main" id="{92CC4BDB-5B81-4023-B967-7DF04BC13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8D57A42E-3020-79AF-80DC-11E8EC9602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/>
          <a:stretch/>
        </p:blipFill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1271" h="6850048">
                <a:moveTo>
                  <a:pt x="636938" y="0"/>
                </a:moveTo>
                <a:lnTo>
                  <a:pt x="12191271" y="0"/>
                </a:lnTo>
                <a:lnTo>
                  <a:pt x="12191271" y="34"/>
                </a:lnTo>
                <a:lnTo>
                  <a:pt x="12188836" y="26696"/>
                </a:lnTo>
                <a:cubicBezTo>
                  <a:pt x="12159738" y="43228"/>
                  <a:pt x="12151834" y="118002"/>
                  <a:pt x="12131136" y="168244"/>
                </a:cubicBezTo>
                <a:cubicBezTo>
                  <a:pt x="12124808" y="199505"/>
                  <a:pt x="12149886" y="254732"/>
                  <a:pt x="12134482" y="260696"/>
                </a:cubicBezTo>
                <a:cubicBezTo>
                  <a:pt x="12141738" y="278745"/>
                  <a:pt x="12126232" y="287417"/>
                  <a:pt x="12123358" y="303160"/>
                </a:cubicBezTo>
                <a:cubicBezTo>
                  <a:pt x="12127622" y="318147"/>
                  <a:pt x="12122174" y="322795"/>
                  <a:pt x="12119930" y="334153"/>
                </a:cubicBezTo>
                <a:cubicBezTo>
                  <a:pt x="12122824" y="340739"/>
                  <a:pt x="12121652" y="350621"/>
                  <a:pt x="12117292" y="352523"/>
                </a:cubicBezTo>
                <a:cubicBezTo>
                  <a:pt x="12108502" y="344302"/>
                  <a:pt x="12109672" y="380554"/>
                  <a:pt x="12103022" y="380764"/>
                </a:cubicBezTo>
                <a:cubicBezTo>
                  <a:pt x="12099682" y="400323"/>
                  <a:pt x="12099092" y="490383"/>
                  <a:pt x="12087384" y="501357"/>
                </a:cubicBezTo>
                <a:cubicBezTo>
                  <a:pt x="12078470" y="540103"/>
                  <a:pt x="12088892" y="604695"/>
                  <a:pt x="12086884" y="621818"/>
                </a:cubicBezTo>
                <a:cubicBezTo>
                  <a:pt x="12103872" y="645808"/>
                  <a:pt x="12046274" y="710838"/>
                  <a:pt x="12037912" y="783603"/>
                </a:cubicBezTo>
                <a:cubicBezTo>
                  <a:pt x="12038728" y="794128"/>
                  <a:pt x="12038178" y="799388"/>
                  <a:pt x="12033652" y="800460"/>
                </a:cubicBezTo>
                <a:cubicBezTo>
                  <a:pt x="12030680" y="822866"/>
                  <a:pt x="12018000" y="839465"/>
                  <a:pt x="12021616" y="857543"/>
                </a:cubicBezTo>
                <a:cubicBezTo>
                  <a:pt x="12012916" y="850673"/>
                  <a:pt x="12020790" y="891755"/>
                  <a:pt x="12011726" y="892266"/>
                </a:cubicBezTo>
                <a:cubicBezTo>
                  <a:pt x="12007210" y="905052"/>
                  <a:pt x="11997872" y="927582"/>
                  <a:pt x="11994512" y="934260"/>
                </a:cubicBezTo>
                <a:lnTo>
                  <a:pt x="11991560" y="932336"/>
                </a:lnTo>
                <a:lnTo>
                  <a:pt x="11990514" y="940487"/>
                </a:lnTo>
                <a:lnTo>
                  <a:pt x="11988602" y="958836"/>
                </a:lnTo>
                <a:cubicBezTo>
                  <a:pt x="11985966" y="966456"/>
                  <a:pt x="11975758" y="977088"/>
                  <a:pt x="11974700" y="986207"/>
                </a:cubicBezTo>
                <a:cubicBezTo>
                  <a:pt x="11970938" y="1004735"/>
                  <a:pt x="11977876" y="1007075"/>
                  <a:pt x="11982258" y="1013556"/>
                </a:cubicBezTo>
                <a:cubicBezTo>
                  <a:pt x="11981214" y="1026451"/>
                  <a:pt x="11971950" y="1050442"/>
                  <a:pt x="11968448" y="1063580"/>
                </a:cubicBezTo>
                <a:cubicBezTo>
                  <a:pt x="11964708" y="1069989"/>
                  <a:pt x="11969836" y="1093522"/>
                  <a:pt x="11961240" y="1092388"/>
                </a:cubicBezTo>
                <a:cubicBezTo>
                  <a:pt x="11960426" y="1105603"/>
                  <a:pt x="11958786" y="1112923"/>
                  <a:pt x="11957400" y="1120089"/>
                </a:cubicBezTo>
                <a:lnTo>
                  <a:pt x="11952458" y="1136369"/>
                </a:lnTo>
                <a:cubicBezTo>
                  <a:pt x="11950090" y="1140925"/>
                  <a:pt x="11948538" y="1146011"/>
                  <a:pt x="11948726" y="1152132"/>
                </a:cubicBezTo>
                <a:lnTo>
                  <a:pt x="11949742" y="1158140"/>
                </a:lnTo>
                <a:lnTo>
                  <a:pt x="11948154" y="1158608"/>
                </a:lnTo>
                <a:cubicBezTo>
                  <a:pt x="11945686" y="1158803"/>
                  <a:pt x="11928734" y="1161056"/>
                  <a:pt x="11927260" y="1180442"/>
                </a:cubicBezTo>
                <a:cubicBezTo>
                  <a:pt x="11921496" y="1192709"/>
                  <a:pt x="11919204" y="1203402"/>
                  <a:pt x="11915994" y="1221353"/>
                </a:cubicBezTo>
                <a:cubicBezTo>
                  <a:pt x="11915516" y="1232713"/>
                  <a:pt x="11926308" y="1235102"/>
                  <a:pt x="11924388" y="1248604"/>
                </a:cubicBezTo>
                <a:cubicBezTo>
                  <a:pt x="11911346" y="1301115"/>
                  <a:pt x="11929638" y="1279167"/>
                  <a:pt x="11916648" y="1307095"/>
                </a:cubicBezTo>
                <a:cubicBezTo>
                  <a:pt x="11915436" y="1312439"/>
                  <a:pt x="11915606" y="1317191"/>
                  <a:pt x="11916360" y="1321583"/>
                </a:cubicBezTo>
                <a:lnTo>
                  <a:pt x="11918132" y="1328373"/>
                </a:lnTo>
                <a:lnTo>
                  <a:pt x="11911374" y="1349635"/>
                </a:lnTo>
                <a:cubicBezTo>
                  <a:pt x="11908688" y="1360345"/>
                  <a:pt x="11906470" y="1371840"/>
                  <a:pt x="11904778" y="1383852"/>
                </a:cubicBezTo>
                <a:cubicBezTo>
                  <a:pt x="11907652" y="1387748"/>
                  <a:pt x="11902226" y="1395665"/>
                  <a:pt x="11900890" y="1399838"/>
                </a:cubicBezTo>
                <a:cubicBezTo>
                  <a:pt x="11902940" y="1400643"/>
                  <a:pt x="11902928" y="1410976"/>
                  <a:pt x="11900874" y="1413889"/>
                </a:cubicBezTo>
                <a:cubicBezTo>
                  <a:pt x="11886092" y="1485537"/>
                  <a:pt x="11909474" y="1450776"/>
                  <a:pt x="11893500" y="1491153"/>
                </a:cubicBezTo>
                <a:cubicBezTo>
                  <a:pt x="11892154" y="1498399"/>
                  <a:pt x="11892622" y="1504376"/>
                  <a:pt x="11893858" y="1509677"/>
                </a:cubicBezTo>
                <a:lnTo>
                  <a:pt x="11897264" y="1519651"/>
                </a:lnTo>
                <a:lnTo>
                  <a:pt x="11895090" y="1525679"/>
                </a:lnTo>
                <a:cubicBezTo>
                  <a:pt x="11892484" y="1550498"/>
                  <a:pt x="11896104" y="1559433"/>
                  <a:pt x="11890274" y="1572282"/>
                </a:cubicBezTo>
                <a:cubicBezTo>
                  <a:pt x="11897250" y="1597020"/>
                  <a:pt x="11889764" y="1586796"/>
                  <a:pt x="11886744" y="1602539"/>
                </a:cubicBezTo>
                <a:cubicBezTo>
                  <a:pt x="11883642" y="1614697"/>
                  <a:pt x="11882502" y="1589859"/>
                  <a:pt x="11880728" y="1602238"/>
                </a:cubicBezTo>
                <a:cubicBezTo>
                  <a:pt x="11881720" y="1616707"/>
                  <a:pt x="11874476" y="1613372"/>
                  <a:pt x="11875940" y="1628576"/>
                </a:cubicBezTo>
                <a:cubicBezTo>
                  <a:pt x="11881788" y="1627172"/>
                  <a:pt x="11872080" y="1656092"/>
                  <a:pt x="11876794" y="1658841"/>
                </a:cubicBezTo>
                <a:lnTo>
                  <a:pt x="11876694" y="1659046"/>
                </a:lnTo>
                <a:cubicBezTo>
                  <a:pt x="11866634" y="1667627"/>
                  <a:pt x="11851866" y="1763404"/>
                  <a:pt x="11841806" y="1771984"/>
                </a:cubicBezTo>
                <a:cubicBezTo>
                  <a:pt x="11810410" y="1824881"/>
                  <a:pt x="11780100" y="1952023"/>
                  <a:pt x="11765636" y="2016516"/>
                </a:cubicBezTo>
                <a:cubicBezTo>
                  <a:pt x="11751172" y="2081009"/>
                  <a:pt x="11756430" y="2114985"/>
                  <a:pt x="11755018" y="2158942"/>
                </a:cubicBezTo>
                <a:lnTo>
                  <a:pt x="11756288" y="2240371"/>
                </a:lnTo>
                <a:lnTo>
                  <a:pt x="11751858" y="2253578"/>
                </a:lnTo>
                <a:cubicBezTo>
                  <a:pt x="11750642" y="2255242"/>
                  <a:pt x="11750294" y="2257858"/>
                  <a:pt x="11752262" y="2273603"/>
                </a:cubicBezTo>
                <a:cubicBezTo>
                  <a:pt x="11740738" y="2308149"/>
                  <a:pt x="11737736" y="2368195"/>
                  <a:pt x="11722998" y="2393147"/>
                </a:cubicBezTo>
                <a:cubicBezTo>
                  <a:pt x="11727870" y="2391170"/>
                  <a:pt x="11729790" y="2408227"/>
                  <a:pt x="11726462" y="2418325"/>
                </a:cubicBezTo>
                <a:cubicBezTo>
                  <a:pt x="11745428" y="2412080"/>
                  <a:pt x="11706204" y="2455637"/>
                  <a:pt x="11717312" y="2469703"/>
                </a:cubicBezTo>
                <a:cubicBezTo>
                  <a:pt x="11706060" y="2466046"/>
                  <a:pt x="11682162" y="2507996"/>
                  <a:pt x="11689052" y="2534428"/>
                </a:cubicBezTo>
                <a:cubicBezTo>
                  <a:pt x="11683298" y="2568704"/>
                  <a:pt x="11671550" y="2590146"/>
                  <a:pt x="11671572" y="2628315"/>
                </a:cubicBezTo>
                <a:cubicBezTo>
                  <a:pt x="11669958" y="2628904"/>
                  <a:pt x="11668516" y="2630315"/>
                  <a:pt x="11667202" y="2632291"/>
                </a:cubicBezTo>
                <a:lnTo>
                  <a:pt x="11663792" y="2639275"/>
                </a:lnTo>
                <a:lnTo>
                  <a:pt x="11663828" y="2640882"/>
                </a:lnTo>
                <a:cubicBezTo>
                  <a:pt x="11663260" y="2646928"/>
                  <a:pt x="11662318" y="2649787"/>
                  <a:pt x="11661216" y="2651232"/>
                </a:cubicBezTo>
                <a:lnTo>
                  <a:pt x="11659736" y="2651998"/>
                </a:lnTo>
                <a:lnTo>
                  <a:pt x="11657658" y="2658628"/>
                </a:lnTo>
                <a:lnTo>
                  <a:pt x="11652798" y="2670425"/>
                </a:lnTo>
                <a:lnTo>
                  <a:pt x="11652608" y="2673819"/>
                </a:lnTo>
                <a:lnTo>
                  <a:pt x="11646398" y="2693461"/>
                </a:lnTo>
                <a:lnTo>
                  <a:pt x="11646654" y="2694295"/>
                </a:lnTo>
                <a:cubicBezTo>
                  <a:pt x="11647086" y="2696613"/>
                  <a:pt x="11647138" y="2699170"/>
                  <a:pt x="11646396" y="2702293"/>
                </a:cubicBezTo>
                <a:cubicBezTo>
                  <a:pt x="11652536" y="2705759"/>
                  <a:pt x="11647852" y="2707391"/>
                  <a:pt x="11645122" y="2716295"/>
                </a:cubicBezTo>
                <a:cubicBezTo>
                  <a:pt x="11654048" y="2723663"/>
                  <a:pt x="11643268" y="2743972"/>
                  <a:pt x="11646406" y="2755554"/>
                </a:cubicBezTo>
                <a:cubicBezTo>
                  <a:pt x="11644200" y="2761932"/>
                  <a:pt x="11642026" y="2768809"/>
                  <a:pt x="11639970" y="2776095"/>
                </a:cubicBezTo>
                <a:lnTo>
                  <a:pt x="11638858" y="2780546"/>
                </a:lnTo>
                <a:lnTo>
                  <a:pt x="11638912" y="2780766"/>
                </a:lnTo>
                <a:cubicBezTo>
                  <a:pt x="11638832" y="2782014"/>
                  <a:pt x="11638528" y="2783583"/>
                  <a:pt x="11637890" y="2785722"/>
                </a:cubicBezTo>
                <a:lnTo>
                  <a:pt x="11636832" y="2788662"/>
                </a:lnTo>
                <a:lnTo>
                  <a:pt x="11634674" y="2797295"/>
                </a:lnTo>
                <a:lnTo>
                  <a:pt x="11634434" y="2801139"/>
                </a:lnTo>
                <a:cubicBezTo>
                  <a:pt x="11635286" y="2816294"/>
                  <a:pt x="11647702" y="2823339"/>
                  <a:pt x="11638528" y="2839295"/>
                </a:cubicBezTo>
                <a:cubicBezTo>
                  <a:pt x="11636094" y="2865138"/>
                  <a:pt x="11641034" y="2884181"/>
                  <a:pt x="11634070" y="2906237"/>
                </a:cubicBezTo>
                <a:cubicBezTo>
                  <a:pt x="11631818" y="2930445"/>
                  <a:pt x="11632514" y="2952380"/>
                  <a:pt x="11628506" y="2972091"/>
                </a:cubicBezTo>
                <a:cubicBezTo>
                  <a:pt x="11629844" y="2981191"/>
                  <a:pt x="11625508" y="2988486"/>
                  <a:pt x="11625932" y="2995729"/>
                </a:cubicBezTo>
                <a:cubicBezTo>
                  <a:pt x="11626358" y="3002972"/>
                  <a:pt x="11636102" y="3002605"/>
                  <a:pt x="11631060" y="3015551"/>
                </a:cubicBezTo>
                <a:cubicBezTo>
                  <a:pt x="11639036" y="3026970"/>
                  <a:pt x="11634852" y="3046550"/>
                  <a:pt x="11634862" y="3052653"/>
                </a:cubicBezTo>
                <a:lnTo>
                  <a:pt x="11638472" y="3085161"/>
                </a:lnTo>
                <a:lnTo>
                  <a:pt x="11617590" y="3113393"/>
                </a:lnTo>
                <a:cubicBezTo>
                  <a:pt x="11621846" y="3121866"/>
                  <a:pt x="11613122" y="3148828"/>
                  <a:pt x="11622718" y="3149063"/>
                </a:cubicBezTo>
                <a:cubicBezTo>
                  <a:pt x="11620874" y="3159401"/>
                  <a:pt x="11616380" y="3164407"/>
                  <a:pt x="11622820" y="3163072"/>
                </a:cubicBezTo>
                <a:cubicBezTo>
                  <a:pt x="11622276" y="3170605"/>
                  <a:pt x="11620826" y="3184783"/>
                  <a:pt x="11619438" y="3194257"/>
                </a:cubicBezTo>
                <a:lnTo>
                  <a:pt x="11614494" y="3219915"/>
                </a:lnTo>
                <a:lnTo>
                  <a:pt x="11613098" y="3221731"/>
                </a:lnTo>
                <a:cubicBezTo>
                  <a:pt x="11612634" y="3224213"/>
                  <a:pt x="11612392" y="3231115"/>
                  <a:pt x="11611708" y="3234801"/>
                </a:cubicBezTo>
                <a:lnTo>
                  <a:pt x="11609006" y="3243851"/>
                </a:lnTo>
                <a:cubicBezTo>
                  <a:pt x="11607894" y="3246676"/>
                  <a:pt x="11606598" y="3249062"/>
                  <a:pt x="11605054" y="3250812"/>
                </a:cubicBezTo>
                <a:cubicBezTo>
                  <a:pt x="11608816" y="3286401"/>
                  <a:pt x="11599242" y="3315146"/>
                  <a:pt x="11596882" y="3351401"/>
                </a:cubicBezTo>
                <a:cubicBezTo>
                  <a:pt x="11606320" y="3370932"/>
                  <a:pt x="11574486" y="3407777"/>
                  <a:pt x="11562942" y="3412738"/>
                </a:cubicBezTo>
                <a:cubicBezTo>
                  <a:pt x="11558508" y="3443835"/>
                  <a:pt x="11567878" y="3479425"/>
                  <a:pt x="11562930" y="3515212"/>
                </a:cubicBezTo>
                <a:lnTo>
                  <a:pt x="11545452" y="3647527"/>
                </a:lnTo>
                <a:cubicBezTo>
                  <a:pt x="11538634" y="3726778"/>
                  <a:pt x="11536610" y="3789073"/>
                  <a:pt x="11537114" y="3864465"/>
                </a:cubicBezTo>
                <a:cubicBezTo>
                  <a:pt x="11537618" y="3939858"/>
                  <a:pt x="11535598" y="4034053"/>
                  <a:pt x="11548476" y="4099881"/>
                </a:cubicBezTo>
                <a:lnTo>
                  <a:pt x="11552432" y="4165133"/>
                </a:lnTo>
                <a:lnTo>
                  <a:pt x="11552732" y="4173457"/>
                </a:lnTo>
                <a:cubicBezTo>
                  <a:pt x="11546540" y="4200651"/>
                  <a:pt x="11557802" y="4228513"/>
                  <a:pt x="11553200" y="4250383"/>
                </a:cubicBezTo>
                <a:cubicBezTo>
                  <a:pt x="11552922" y="4256452"/>
                  <a:pt x="11553192" y="4261667"/>
                  <a:pt x="11553798" y="4266324"/>
                </a:cubicBezTo>
                <a:lnTo>
                  <a:pt x="11556298" y="4278290"/>
                </a:lnTo>
                <a:lnTo>
                  <a:pt x="11558608" y="4279552"/>
                </a:lnTo>
                <a:lnTo>
                  <a:pt x="11559256" y="4288041"/>
                </a:lnTo>
                <a:lnTo>
                  <a:pt x="11559842" y="4289935"/>
                </a:lnTo>
                <a:cubicBezTo>
                  <a:pt x="11559766" y="4297619"/>
                  <a:pt x="11558376" y="4321255"/>
                  <a:pt x="11558794" y="4334153"/>
                </a:cubicBezTo>
                <a:cubicBezTo>
                  <a:pt x="11561310" y="4357137"/>
                  <a:pt x="11552162" y="4349289"/>
                  <a:pt x="11562346" y="4367326"/>
                </a:cubicBezTo>
                <a:cubicBezTo>
                  <a:pt x="11559750" y="4411719"/>
                  <a:pt x="11572402" y="4426587"/>
                  <a:pt x="11564954" y="4468612"/>
                </a:cubicBezTo>
                <a:cubicBezTo>
                  <a:pt x="11563988" y="4505670"/>
                  <a:pt x="11581512" y="4533280"/>
                  <a:pt x="11580786" y="4546196"/>
                </a:cubicBezTo>
                <a:cubicBezTo>
                  <a:pt x="11581754" y="4580683"/>
                  <a:pt x="11563866" y="4624484"/>
                  <a:pt x="11563432" y="4665534"/>
                </a:cubicBezTo>
                <a:cubicBezTo>
                  <a:pt x="11565794" y="4700759"/>
                  <a:pt x="11560190" y="4735452"/>
                  <a:pt x="11568406" y="4764690"/>
                </a:cubicBezTo>
                <a:cubicBezTo>
                  <a:pt x="11567130" y="4767647"/>
                  <a:pt x="11566180" y="4770968"/>
                  <a:pt x="11565462" y="4774527"/>
                </a:cubicBezTo>
                <a:lnTo>
                  <a:pt x="11564000" y="4785178"/>
                </a:lnTo>
                <a:lnTo>
                  <a:pt x="11564328" y="4798347"/>
                </a:lnTo>
                <a:lnTo>
                  <a:pt x="11563206" y="4801234"/>
                </a:lnTo>
                <a:lnTo>
                  <a:pt x="11561136" y="4826142"/>
                </a:lnTo>
                <a:lnTo>
                  <a:pt x="11561700" y="4829040"/>
                </a:lnTo>
                <a:lnTo>
                  <a:pt x="11560522" y="4853748"/>
                </a:lnTo>
                <a:lnTo>
                  <a:pt x="11560924" y="4853991"/>
                </a:lnTo>
                <a:cubicBezTo>
                  <a:pt x="11561796" y="4855098"/>
                  <a:pt x="11562390" y="4856978"/>
                  <a:pt x="11562416" y="4860528"/>
                </a:cubicBezTo>
                <a:cubicBezTo>
                  <a:pt x="11568496" y="4853650"/>
                  <a:pt x="11564776" y="4862172"/>
                  <a:pt x="11564316" y="4873245"/>
                </a:cubicBezTo>
                <a:lnTo>
                  <a:pt x="11572682" y="4927107"/>
                </a:lnTo>
                <a:lnTo>
                  <a:pt x="11572672" y="4932248"/>
                </a:lnTo>
                <a:cubicBezTo>
                  <a:pt x="11572704" y="4932275"/>
                  <a:pt x="11572734" y="4932305"/>
                  <a:pt x="11572766" y="4932333"/>
                </a:cubicBezTo>
                <a:cubicBezTo>
                  <a:pt x="11572964" y="4933414"/>
                  <a:pt x="11573036" y="4935090"/>
                  <a:pt x="11572942" y="4937721"/>
                </a:cubicBezTo>
                <a:lnTo>
                  <a:pt x="11577402" y="4975055"/>
                </a:lnTo>
                <a:cubicBezTo>
                  <a:pt x="11574168" y="4991322"/>
                  <a:pt x="11579054" y="4994280"/>
                  <a:pt x="11580860" y="5016279"/>
                </a:cubicBezTo>
                <a:cubicBezTo>
                  <a:pt x="11577794" y="5025639"/>
                  <a:pt x="11578930" y="5033009"/>
                  <a:pt x="11581396" y="5040153"/>
                </a:cubicBezTo>
                <a:cubicBezTo>
                  <a:pt x="11580034" y="5061698"/>
                  <a:pt x="11583522" y="5081146"/>
                  <a:pt x="11584442" y="5105259"/>
                </a:cubicBezTo>
                <a:cubicBezTo>
                  <a:pt x="11580512" y="5131545"/>
                  <a:pt x="11587750" y="5144617"/>
                  <a:pt x="11588702" y="5170388"/>
                </a:cubicBezTo>
                <a:cubicBezTo>
                  <a:pt x="11581846" y="5193034"/>
                  <a:pt x="11594798" y="5188571"/>
                  <a:pt x="11597568" y="5201681"/>
                </a:cubicBezTo>
                <a:lnTo>
                  <a:pt x="11596842" y="5215195"/>
                </a:lnTo>
                <a:lnTo>
                  <a:pt x="11596192" y="5218814"/>
                </a:lnTo>
                <a:cubicBezTo>
                  <a:pt x="11595848" y="5221331"/>
                  <a:pt x="11595754" y="5223032"/>
                  <a:pt x="11595836" y="5224243"/>
                </a:cubicBezTo>
                <a:lnTo>
                  <a:pt x="11595408" y="5229443"/>
                </a:lnTo>
                <a:cubicBezTo>
                  <a:pt x="11594346" y="5237912"/>
                  <a:pt x="11593122" y="5246108"/>
                  <a:pt x="11591796" y="5253878"/>
                </a:cubicBezTo>
                <a:cubicBezTo>
                  <a:pt x="11596328" y="5261714"/>
                  <a:pt x="11588472" y="5289750"/>
                  <a:pt x="11598078" y="5288650"/>
                </a:cubicBezTo>
                <a:cubicBezTo>
                  <a:pt x="11596572" y="5299191"/>
                  <a:pt x="11592238" y="5304794"/>
                  <a:pt x="11598640" y="5302571"/>
                </a:cubicBezTo>
                <a:cubicBezTo>
                  <a:pt x="11598320" y="5306080"/>
                  <a:pt x="11598696" y="5308372"/>
                  <a:pt x="11599412" y="5310113"/>
                </a:cubicBezTo>
                <a:lnTo>
                  <a:pt x="11599768" y="5310652"/>
                </a:lnTo>
                <a:lnTo>
                  <a:pt x="11593310" y="5352392"/>
                </a:lnTo>
                <a:lnTo>
                  <a:pt x="11592144" y="5360280"/>
                </a:lnTo>
                <a:lnTo>
                  <a:pt x="11589598" y="5374040"/>
                </a:lnTo>
                <a:lnTo>
                  <a:pt x="11589840" y="5375477"/>
                </a:lnTo>
                <a:lnTo>
                  <a:pt x="11587428" y="5384856"/>
                </a:lnTo>
                <a:cubicBezTo>
                  <a:pt x="11586404" y="5387820"/>
                  <a:pt x="11585186" y="5390375"/>
                  <a:pt x="11583696" y="5392331"/>
                </a:cubicBezTo>
                <a:cubicBezTo>
                  <a:pt x="11588614" y="5427214"/>
                  <a:pt x="11579964" y="5457140"/>
                  <a:pt x="11578774" y="5493537"/>
                </a:cubicBezTo>
                <a:cubicBezTo>
                  <a:pt x="11574386" y="5533576"/>
                  <a:pt x="11562428" y="5590359"/>
                  <a:pt x="11557362" y="5632561"/>
                </a:cubicBezTo>
                <a:lnTo>
                  <a:pt x="11548380" y="5746753"/>
                </a:lnTo>
                <a:cubicBezTo>
                  <a:pt x="11556238" y="5772089"/>
                  <a:pt x="11550878" y="5798350"/>
                  <a:pt x="11551024" y="5822826"/>
                </a:cubicBezTo>
                <a:cubicBezTo>
                  <a:pt x="11542796" y="5814291"/>
                  <a:pt x="11553924" y="5853157"/>
                  <a:pt x="11544052" y="5852276"/>
                </a:cubicBezTo>
                <a:cubicBezTo>
                  <a:pt x="11544390" y="5856758"/>
                  <a:pt x="11545032" y="5861128"/>
                  <a:pt x="11545748" y="5865520"/>
                </a:cubicBezTo>
                <a:lnTo>
                  <a:pt x="11546116" y="5867822"/>
                </a:lnTo>
                <a:lnTo>
                  <a:pt x="11545906" y="5876651"/>
                </a:lnTo>
                <a:lnTo>
                  <a:pt x="11547962" y="5879618"/>
                </a:lnTo>
                <a:lnTo>
                  <a:pt x="11549160" y="5893249"/>
                </a:lnTo>
                <a:cubicBezTo>
                  <a:pt x="11549282" y="5898280"/>
                  <a:pt x="11549030" y="5903609"/>
                  <a:pt x="11548180" y="5909369"/>
                </a:cubicBezTo>
                <a:cubicBezTo>
                  <a:pt x="11541720" y="5927436"/>
                  <a:pt x="11549640" y="5963239"/>
                  <a:pt x="11541162" y="5985355"/>
                </a:cubicBezTo>
                <a:cubicBezTo>
                  <a:pt x="11538794" y="5993983"/>
                  <a:pt x="11531140" y="6003419"/>
                  <a:pt x="11533408" y="6010880"/>
                </a:cubicBezTo>
                <a:cubicBezTo>
                  <a:pt x="11533384" y="6032967"/>
                  <a:pt x="11540672" y="6093692"/>
                  <a:pt x="11541022" y="6117880"/>
                </a:cubicBezTo>
                <a:cubicBezTo>
                  <a:pt x="11536010" y="6127417"/>
                  <a:pt x="11542236" y="6147591"/>
                  <a:pt x="11540416" y="6176296"/>
                </a:cubicBezTo>
                <a:cubicBezTo>
                  <a:pt x="11533696" y="6193575"/>
                  <a:pt x="11520672" y="6223706"/>
                  <a:pt x="11515330" y="6241549"/>
                </a:cubicBezTo>
                <a:cubicBezTo>
                  <a:pt x="11509988" y="6259393"/>
                  <a:pt x="11506830" y="6256209"/>
                  <a:pt x="11508360" y="6283356"/>
                </a:cubicBezTo>
                <a:cubicBezTo>
                  <a:pt x="11496758" y="6317094"/>
                  <a:pt x="11506504" y="6340085"/>
                  <a:pt x="11502164" y="6370897"/>
                </a:cubicBezTo>
                <a:cubicBezTo>
                  <a:pt x="11498220" y="6406078"/>
                  <a:pt x="11505228" y="6378276"/>
                  <a:pt x="11493420" y="6419907"/>
                </a:cubicBezTo>
                <a:cubicBezTo>
                  <a:pt x="11496498" y="6425815"/>
                  <a:pt x="11498672" y="6444204"/>
                  <a:pt x="11496258" y="6453162"/>
                </a:cubicBezTo>
                <a:cubicBezTo>
                  <a:pt x="11496982" y="6471523"/>
                  <a:pt x="11512650" y="6498528"/>
                  <a:pt x="11512334" y="6514298"/>
                </a:cubicBezTo>
                <a:cubicBezTo>
                  <a:pt x="11512200" y="6527176"/>
                  <a:pt x="11507906" y="6505466"/>
                  <a:pt x="11506458" y="6519308"/>
                </a:cubicBezTo>
                <a:cubicBezTo>
                  <a:pt x="11505546" y="6536357"/>
                  <a:pt x="11496970" y="6533583"/>
                  <a:pt x="11506912" y="6550074"/>
                </a:cubicBezTo>
                <a:cubicBezTo>
                  <a:pt x="11502902" y="6566946"/>
                  <a:pt x="11507560" y="6571936"/>
                  <a:pt x="11508214" y="6596919"/>
                </a:cubicBezTo>
                <a:cubicBezTo>
                  <a:pt x="11504722" y="6606203"/>
                  <a:pt x="11505462" y="6614758"/>
                  <a:pt x="11507524" y="6623534"/>
                </a:cubicBezTo>
                <a:cubicBezTo>
                  <a:pt x="11505086" y="6646907"/>
                  <a:pt x="11507528" y="6669655"/>
                  <a:pt x="11507206" y="6696669"/>
                </a:cubicBezTo>
                <a:cubicBezTo>
                  <a:pt x="11501998" y="6724388"/>
                  <a:pt x="11508454" y="6741397"/>
                  <a:pt x="11508078" y="6770256"/>
                </a:cubicBezTo>
                <a:cubicBezTo>
                  <a:pt x="11509260" y="6790406"/>
                  <a:pt x="11512798" y="6819910"/>
                  <a:pt x="11515012" y="6840678"/>
                </a:cubicBezTo>
                <a:lnTo>
                  <a:pt x="11515906" y="6850048"/>
                </a:lnTo>
                <a:lnTo>
                  <a:pt x="0" y="6850048"/>
                </a:lnTo>
                <a:lnTo>
                  <a:pt x="0" y="6150255"/>
                </a:lnTo>
                <a:lnTo>
                  <a:pt x="17548" y="6079421"/>
                </a:lnTo>
                <a:cubicBezTo>
                  <a:pt x="24104" y="6016456"/>
                  <a:pt x="27371" y="6035306"/>
                  <a:pt x="27043" y="5985942"/>
                </a:cubicBezTo>
                <a:cubicBezTo>
                  <a:pt x="26678" y="5981021"/>
                  <a:pt x="35914" y="5971603"/>
                  <a:pt x="33624" y="5952542"/>
                </a:cubicBezTo>
                <a:cubicBezTo>
                  <a:pt x="37578" y="5922372"/>
                  <a:pt x="48696" y="5939028"/>
                  <a:pt x="52357" y="5900385"/>
                </a:cubicBezTo>
                <a:cubicBezTo>
                  <a:pt x="55799" y="5903958"/>
                  <a:pt x="54094" y="5866099"/>
                  <a:pt x="66315" y="5862451"/>
                </a:cubicBezTo>
                <a:cubicBezTo>
                  <a:pt x="70207" y="5846033"/>
                  <a:pt x="73489" y="5820812"/>
                  <a:pt x="75710" y="5801878"/>
                </a:cubicBezTo>
                <a:cubicBezTo>
                  <a:pt x="81695" y="5773510"/>
                  <a:pt x="88149" y="5759388"/>
                  <a:pt x="92413" y="5755196"/>
                </a:cubicBezTo>
                <a:cubicBezTo>
                  <a:pt x="99183" y="5726796"/>
                  <a:pt x="100401" y="5729867"/>
                  <a:pt x="114766" y="5692575"/>
                </a:cubicBezTo>
                <a:cubicBezTo>
                  <a:pt x="109606" y="5670690"/>
                  <a:pt x="120766" y="5651885"/>
                  <a:pt x="130959" y="5642725"/>
                </a:cubicBezTo>
                <a:cubicBezTo>
                  <a:pt x="140615" y="5617952"/>
                  <a:pt x="163671" y="5564143"/>
                  <a:pt x="166724" y="5528753"/>
                </a:cubicBezTo>
                <a:cubicBezTo>
                  <a:pt x="165990" y="5474631"/>
                  <a:pt x="177327" y="5489775"/>
                  <a:pt x="185947" y="5465696"/>
                </a:cubicBezTo>
                <a:cubicBezTo>
                  <a:pt x="196662" y="5446952"/>
                  <a:pt x="187411" y="5449560"/>
                  <a:pt x="200956" y="5429999"/>
                </a:cubicBezTo>
                <a:lnTo>
                  <a:pt x="216668" y="5393769"/>
                </a:lnTo>
                <a:lnTo>
                  <a:pt x="241271" y="5350074"/>
                </a:lnTo>
                <a:lnTo>
                  <a:pt x="248034" y="5340072"/>
                </a:lnTo>
                <a:cubicBezTo>
                  <a:pt x="248058" y="5334942"/>
                  <a:pt x="248479" y="5331687"/>
                  <a:pt x="249221" y="5329608"/>
                </a:cubicBezTo>
                <a:cubicBezTo>
                  <a:pt x="249320" y="5329557"/>
                  <a:pt x="249420" y="5329504"/>
                  <a:pt x="249519" y="5329453"/>
                </a:cubicBezTo>
                <a:lnTo>
                  <a:pt x="252498" y="5314689"/>
                </a:lnTo>
                <a:cubicBezTo>
                  <a:pt x="252864" y="5297574"/>
                  <a:pt x="278981" y="5263235"/>
                  <a:pt x="278285" y="5246981"/>
                </a:cubicBezTo>
                <a:cubicBezTo>
                  <a:pt x="294835" y="5239806"/>
                  <a:pt x="267309" y="5243000"/>
                  <a:pt x="282334" y="5215649"/>
                </a:cubicBezTo>
                <a:cubicBezTo>
                  <a:pt x="284338" y="5203457"/>
                  <a:pt x="286369" y="5198331"/>
                  <a:pt x="287909" y="5188115"/>
                </a:cubicBezTo>
                <a:cubicBezTo>
                  <a:pt x="288332" y="5187974"/>
                  <a:pt x="291148" y="5154493"/>
                  <a:pt x="291570" y="5154352"/>
                </a:cubicBezTo>
                <a:lnTo>
                  <a:pt x="295687" y="5129949"/>
                </a:lnTo>
                <a:lnTo>
                  <a:pt x="297770" y="5124375"/>
                </a:lnTo>
                <a:lnTo>
                  <a:pt x="294552" y="5091886"/>
                </a:lnTo>
                <a:lnTo>
                  <a:pt x="294372" y="5075666"/>
                </a:lnTo>
                <a:lnTo>
                  <a:pt x="291261" y="5069914"/>
                </a:lnTo>
                <a:cubicBezTo>
                  <a:pt x="289602" y="5064348"/>
                  <a:pt x="289412" y="5057213"/>
                  <a:pt x="292549" y="5046565"/>
                </a:cubicBezTo>
                <a:lnTo>
                  <a:pt x="293850" y="5044324"/>
                </a:lnTo>
                <a:lnTo>
                  <a:pt x="288225" y="5011521"/>
                </a:lnTo>
                <a:cubicBezTo>
                  <a:pt x="286438" y="5004509"/>
                  <a:pt x="295879" y="4976501"/>
                  <a:pt x="292304" y="4970595"/>
                </a:cubicBezTo>
                <a:cubicBezTo>
                  <a:pt x="297173" y="4914689"/>
                  <a:pt x="280545" y="4880484"/>
                  <a:pt x="292037" y="4812226"/>
                </a:cubicBezTo>
                <a:cubicBezTo>
                  <a:pt x="296651" y="4766534"/>
                  <a:pt x="296553" y="4740857"/>
                  <a:pt x="300183" y="4711370"/>
                </a:cubicBezTo>
                <a:cubicBezTo>
                  <a:pt x="303813" y="4681883"/>
                  <a:pt x="310253" y="4654301"/>
                  <a:pt x="313819" y="4635304"/>
                </a:cubicBezTo>
                <a:cubicBezTo>
                  <a:pt x="317385" y="4616307"/>
                  <a:pt x="319059" y="4621434"/>
                  <a:pt x="321580" y="4597389"/>
                </a:cubicBezTo>
                <a:cubicBezTo>
                  <a:pt x="324100" y="4573344"/>
                  <a:pt x="322182" y="4514378"/>
                  <a:pt x="328942" y="4491032"/>
                </a:cubicBezTo>
                <a:cubicBezTo>
                  <a:pt x="328254" y="4465815"/>
                  <a:pt x="339350" y="4462516"/>
                  <a:pt x="338027" y="4448739"/>
                </a:cubicBezTo>
                <a:cubicBezTo>
                  <a:pt x="354594" y="4377504"/>
                  <a:pt x="351648" y="4318161"/>
                  <a:pt x="348965" y="4231470"/>
                </a:cubicBezTo>
                <a:cubicBezTo>
                  <a:pt x="353874" y="4174323"/>
                  <a:pt x="356666" y="4175355"/>
                  <a:pt x="359496" y="4150308"/>
                </a:cubicBezTo>
                <a:cubicBezTo>
                  <a:pt x="362339" y="4142663"/>
                  <a:pt x="352449" y="4138872"/>
                  <a:pt x="356364" y="4131985"/>
                </a:cubicBezTo>
                <a:lnTo>
                  <a:pt x="361593" y="4096619"/>
                </a:lnTo>
                <a:lnTo>
                  <a:pt x="371792" y="4070654"/>
                </a:lnTo>
                <a:lnTo>
                  <a:pt x="378262" y="4046249"/>
                </a:lnTo>
                <a:lnTo>
                  <a:pt x="381009" y="4016915"/>
                </a:lnTo>
                <a:cubicBezTo>
                  <a:pt x="383439" y="4007929"/>
                  <a:pt x="391279" y="4007340"/>
                  <a:pt x="391151" y="3995496"/>
                </a:cubicBezTo>
                <a:cubicBezTo>
                  <a:pt x="396353" y="3959536"/>
                  <a:pt x="400862" y="3894766"/>
                  <a:pt x="406592" y="3845871"/>
                </a:cubicBezTo>
                <a:cubicBezTo>
                  <a:pt x="403177" y="3821649"/>
                  <a:pt x="409717" y="3786911"/>
                  <a:pt x="419462" y="3776866"/>
                </a:cubicBezTo>
                <a:cubicBezTo>
                  <a:pt x="422173" y="3764871"/>
                  <a:pt x="422222" y="3735955"/>
                  <a:pt x="420303" y="3724288"/>
                </a:cubicBezTo>
                <a:cubicBezTo>
                  <a:pt x="420584" y="3713932"/>
                  <a:pt x="424293" y="3712054"/>
                  <a:pt x="425736" y="3698294"/>
                </a:cubicBezTo>
                <a:cubicBezTo>
                  <a:pt x="429134" y="3683275"/>
                  <a:pt x="445239" y="3650699"/>
                  <a:pt x="450275" y="3636556"/>
                </a:cubicBezTo>
                <a:cubicBezTo>
                  <a:pt x="455311" y="3622413"/>
                  <a:pt x="450096" y="3636797"/>
                  <a:pt x="455950" y="3613438"/>
                </a:cubicBezTo>
                <a:cubicBezTo>
                  <a:pt x="457946" y="3605104"/>
                  <a:pt x="465726" y="3606849"/>
                  <a:pt x="469436" y="3588931"/>
                </a:cubicBezTo>
                <a:cubicBezTo>
                  <a:pt x="473148" y="3571012"/>
                  <a:pt x="477437" y="3530877"/>
                  <a:pt x="478216" y="3505927"/>
                </a:cubicBezTo>
                <a:cubicBezTo>
                  <a:pt x="465624" y="3478053"/>
                  <a:pt x="482767" y="3487820"/>
                  <a:pt x="466921" y="3436850"/>
                </a:cubicBezTo>
                <a:cubicBezTo>
                  <a:pt x="468947" y="3435539"/>
                  <a:pt x="468075" y="3414710"/>
                  <a:pt x="469431" y="3393361"/>
                </a:cubicBezTo>
                <a:cubicBezTo>
                  <a:pt x="470787" y="3372012"/>
                  <a:pt x="482148" y="3326552"/>
                  <a:pt x="475054" y="3308755"/>
                </a:cubicBezTo>
                <a:lnTo>
                  <a:pt x="474310" y="3151747"/>
                </a:lnTo>
                <a:lnTo>
                  <a:pt x="486215" y="3061618"/>
                </a:lnTo>
                <a:cubicBezTo>
                  <a:pt x="488121" y="3030278"/>
                  <a:pt x="496811" y="3025014"/>
                  <a:pt x="493402" y="3004882"/>
                </a:cubicBezTo>
                <a:cubicBezTo>
                  <a:pt x="495599" y="2970945"/>
                  <a:pt x="511735" y="2992431"/>
                  <a:pt x="498742" y="2953275"/>
                </a:cubicBezTo>
                <a:cubicBezTo>
                  <a:pt x="512558" y="2963977"/>
                  <a:pt x="494995" y="2934875"/>
                  <a:pt x="506118" y="2914739"/>
                </a:cubicBezTo>
                <a:cubicBezTo>
                  <a:pt x="497917" y="2886497"/>
                  <a:pt x="508247" y="2857462"/>
                  <a:pt x="509450" y="2840319"/>
                </a:cubicBezTo>
                <a:cubicBezTo>
                  <a:pt x="510653" y="2823176"/>
                  <a:pt x="514436" y="2836441"/>
                  <a:pt x="513337" y="2811881"/>
                </a:cubicBezTo>
                <a:lnTo>
                  <a:pt x="518905" y="2777197"/>
                </a:lnTo>
                <a:cubicBezTo>
                  <a:pt x="514307" y="2779008"/>
                  <a:pt x="515662" y="2773990"/>
                  <a:pt x="516381" y="2760229"/>
                </a:cubicBezTo>
                <a:lnTo>
                  <a:pt x="512284" y="2723271"/>
                </a:lnTo>
                <a:lnTo>
                  <a:pt x="516417" y="2697909"/>
                </a:lnTo>
                <a:cubicBezTo>
                  <a:pt x="516277" y="2694509"/>
                  <a:pt x="511777" y="2670333"/>
                  <a:pt x="508245" y="2670818"/>
                </a:cubicBezTo>
                <a:cubicBezTo>
                  <a:pt x="523059" y="2644368"/>
                  <a:pt x="513753" y="2641721"/>
                  <a:pt x="509977" y="2614598"/>
                </a:cubicBezTo>
                <a:cubicBezTo>
                  <a:pt x="511368" y="2591343"/>
                  <a:pt x="511836" y="2611388"/>
                  <a:pt x="513586" y="2555192"/>
                </a:cubicBezTo>
                <a:cubicBezTo>
                  <a:pt x="529849" y="2533316"/>
                  <a:pt x="501799" y="2549042"/>
                  <a:pt x="524573" y="2506102"/>
                </a:cubicBezTo>
                <a:cubicBezTo>
                  <a:pt x="522798" y="2504000"/>
                  <a:pt x="524426" y="2477490"/>
                  <a:pt x="526211" y="2463615"/>
                </a:cubicBezTo>
                <a:cubicBezTo>
                  <a:pt x="527997" y="2449740"/>
                  <a:pt x="525821" y="2437204"/>
                  <a:pt x="535288" y="2422849"/>
                </a:cubicBezTo>
                <a:cubicBezTo>
                  <a:pt x="538200" y="2412361"/>
                  <a:pt x="533938" y="2431104"/>
                  <a:pt x="538894" y="2398306"/>
                </a:cubicBezTo>
                <a:cubicBezTo>
                  <a:pt x="543849" y="2365508"/>
                  <a:pt x="560628" y="2258604"/>
                  <a:pt x="565019" y="2226060"/>
                </a:cubicBezTo>
                <a:cubicBezTo>
                  <a:pt x="569411" y="2193516"/>
                  <a:pt x="571990" y="2216405"/>
                  <a:pt x="572425" y="2203044"/>
                </a:cubicBezTo>
                <a:cubicBezTo>
                  <a:pt x="572861" y="2189683"/>
                  <a:pt x="565754" y="2160914"/>
                  <a:pt x="567634" y="2145894"/>
                </a:cubicBezTo>
                <a:cubicBezTo>
                  <a:pt x="569552" y="2127038"/>
                  <a:pt x="576895" y="2124242"/>
                  <a:pt x="576524" y="2112924"/>
                </a:cubicBezTo>
                <a:cubicBezTo>
                  <a:pt x="566248" y="2102460"/>
                  <a:pt x="566361" y="2091349"/>
                  <a:pt x="572593" y="2073223"/>
                </a:cubicBezTo>
                <a:cubicBezTo>
                  <a:pt x="575393" y="2039410"/>
                  <a:pt x="564822" y="2039383"/>
                  <a:pt x="566346" y="2006730"/>
                </a:cubicBezTo>
                <a:cubicBezTo>
                  <a:pt x="565764" y="1992401"/>
                  <a:pt x="569077" y="1984735"/>
                  <a:pt x="565784" y="1960829"/>
                </a:cubicBezTo>
                <a:cubicBezTo>
                  <a:pt x="566486" y="1943808"/>
                  <a:pt x="568252" y="1909609"/>
                  <a:pt x="557910" y="1886564"/>
                </a:cubicBezTo>
                <a:cubicBezTo>
                  <a:pt x="556594" y="1861569"/>
                  <a:pt x="556127" y="1879721"/>
                  <a:pt x="558732" y="1852441"/>
                </a:cubicBezTo>
                <a:cubicBezTo>
                  <a:pt x="559253" y="1819115"/>
                  <a:pt x="552986" y="1805243"/>
                  <a:pt x="554477" y="1785985"/>
                </a:cubicBezTo>
                <a:cubicBezTo>
                  <a:pt x="550197" y="1773445"/>
                  <a:pt x="555297" y="1787647"/>
                  <a:pt x="549925" y="1739449"/>
                </a:cubicBezTo>
                <a:cubicBezTo>
                  <a:pt x="559439" y="1720347"/>
                  <a:pt x="546428" y="1704007"/>
                  <a:pt x="548478" y="1687662"/>
                </a:cubicBezTo>
                <a:cubicBezTo>
                  <a:pt x="547438" y="1661740"/>
                  <a:pt x="547552" y="1598028"/>
                  <a:pt x="546079" y="1574394"/>
                </a:cubicBezTo>
                <a:cubicBezTo>
                  <a:pt x="544606" y="1550760"/>
                  <a:pt x="542413" y="1575916"/>
                  <a:pt x="539645" y="1545855"/>
                </a:cubicBezTo>
                <a:cubicBezTo>
                  <a:pt x="551965" y="1490487"/>
                  <a:pt x="529792" y="1459589"/>
                  <a:pt x="527078" y="1403551"/>
                </a:cubicBezTo>
                <a:cubicBezTo>
                  <a:pt x="509907" y="1369534"/>
                  <a:pt x="527744" y="1345427"/>
                  <a:pt x="514603" y="1308232"/>
                </a:cubicBezTo>
                <a:cubicBezTo>
                  <a:pt x="510585" y="1283061"/>
                  <a:pt x="514424" y="1279405"/>
                  <a:pt x="512548" y="1265228"/>
                </a:cubicBezTo>
                <a:cubicBezTo>
                  <a:pt x="510672" y="1251051"/>
                  <a:pt x="506150" y="1235061"/>
                  <a:pt x="503347" y="1223169"/>
                </a:cubicBezTo>
                <a:cubicBezTo>
                  <a:pt x="507006" y="1216804"/>
                  <a:pt x="500559" y="1167333"/>
                  <a:pt x="495727" y="1168475"/>
                </a:cubicBezTo>
                <a:cubicBezTo>
                  <a:pt x="497383" y="1161125"/>
                  <a:pt x="503792" y="1140806"/>
                  <a:pt x="496141" y="1138512"/>
                </a:cubicBezTo>
                <a:cubicBezTo>
                  <a:pt x="496060" y="1100984"/>
                  <a:pt x="494987" y="1079901"/>
                  <a:pt x="505184" y="1047073"/>
                </a:cubicBezTo>
                <a:cubicBezTo>
                  <a:pt x="508983" y="1023742"/>
                  <a:pt x="506944" y="1040037"/>
                  <a:pt x="509355" y="1025516"/>
                </a:cubicBezTo>
                <a:cubicBezTo>
                  <a:pt x="511766" y="1010995"/>
                  <a:pt x="507447" y="986805"/>
                  <a:pt x="506873" y="963123"/>
                </a:cubicBezTo>
                <a:cubicBezTo>
                  <a:pt x="507006" y="939112"/>
                  <a:pt x="511112" y="911137"/>
                  <a:pt x="512548" y="893356"/>
                </a:cubicBezTo>
                <a:cubicBezTo>
                  <a:pt x="513984" y="875575"/>
                  <a:pt x="513640" y="871333"/>
                  <a:pt x="515492" y="856438"/>
                </a:cubicBezTo>
                <a:cubicBezTo>
                  <a:pt x="512022" y="831582"/>
                  <a:pt x="513851" y="810695"/>
                  <a:pt x="521269" y="792080"/>
                </a:cubicBezTo>
                <a:cubicBezTo>
                  <a:pt x="523173" y="777595"/>
                  <a:pt x="527507" y="785019"/>
                  <a:pt x="529314" y="774293"/>
                </a:cubicBezTo>
                <a:cubicBezTo>
                  <a:pt x="531122" y="763567"/>
                  <a:pt x="522950" y="756728"/>
                  <a:pt x="524928" y="727723"/>
                </a:cubicBezTo>
                <a:cubicBezTo>
                  <a:pt x="525327" y="717404"/>
                  <a:pt x="532992" y="717749"/>
                  <a:pt x="534104" y="695712"/>
                </a:cubicBezTo>
                <a:cubicBezTo>
                  <a:pt x="535215" y="673675"/>
                  <a:pt x="540000" y="585070"/>
                  <a:pt x="541179" y="552638"/>
                </a:cubicBezTo>
                <a:cubicBezTo>
                  <a:pt x="542357" y="520206"/>
                  <a:pt x="539121" y="533336"/>
                  <a:pt x="538784" y="517789"/>
                </a:cubicBezTo>
                <a:cubicBezTo>
                  <a:pt x="538447" y="502242"/>
                  <a:pt x="529995" y="483849"/>
                  <a:pt x="539155" y="459355"/>
                </a:cubicBezTo>
                <a:cubicBezTo>
                  <a:pt x="534282" y="441033"/>
                  <a:pt x="545465" y="440562"/>
                  <a:pt x="548350" y="420246"/>
                </a:cubicBezTo>
                <a:cubicBezTo>
                  <a:pt x="552432" y="409037"/>
                  <a:pt x="551248" y="395007"/>
                  <a:pt x="554063" y="385753"/>
                </a:cubicBezTo>
                <a:cubicBezTo>
                  <a:pt x="556878" y="376499"/>
                  <a:pt x="557385" y="369183"/>
                  <a:pt x="560450" y="362337"/>
                </a:cubicBezTo>
                <a:cubicBezTo>
                  <a:pt x="563515" y="355491"/>
                  <a:pt x="569657" y="353410"/>
                  <a:pt x="572451" y="344679"/>
                </a:cubicBezTo>
                <a:cubicBezTo>
                  <a:pt x="575246" y="335948"/>
                  <a:pt x="580164" y="322294"/>
                  <a:pt x="582006" y="312331"/>
                </a:cubicBezTo>
                <a:cubicBezTo>
                  <a:pt x="583847" y="302368"/>
                  <a:pt x="580997" y="303880"/>
                  <a:pt x="583503" y="284899"/>
                </a:cubicBezTo>
                <a:cubicBezTo>
                  <a:pt x="588855" y="253960"/>
                  <a:pt x="592732" y="226097"/>
                  <a:pt x="592254" y="191300"/>
                </a:cubicBezTo>
                <a:cubicBezTo>
                  <a:pt x="602017" y="184777"/>
                  <a:pt x="597586" y="174390"/>
                  <a:pt x="592419" y="160499"/>
                </a:cubicBezTo>
                <a:cubicBezTo>
                  <a:pt x="599540" y="134531"/>
                  <a:pt x="605057" y="90673"/>
                  <a:pt x="620978" y="46251"/>
                </a:cubicBezTo>
                <a:cubicBezTo>
                  <a:pt x="630736" y="27343"/>
                  <a:pt x="632412" y="23169"/>
                  <a:pt x="635098" y="961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94" name="Rectangle 2049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482AA954-DCBB-ECFD-2A95-BC29BDCE1E5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ru-RU"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Общие свойства живых организмов</a:t>
            </a:r>
          </a:p>
        </p:txBody>
      </p:sp>
      <p:pic>
        <p:nvPicPr>
          <p:cNvPr id="20489" name="Picture 9" descr="Картинка 6 из 11132">
            <a:hlinkClick r:id="rId2"/>
            <a:extLst>
              <a:ext uri="{FF2B5EF4-FFF2-40B4-BE49-F238E27FC236}">
                <a16:creationId xmlns:a16="http://schemas.microsoft.com/office/drawing/2014/main" id="{8222B590-0143-DDCF-AD9A-F0B7BE9C13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" r="16203"/>
          <a:stretch/>
        </p:blipFill>
        <p:spPr bwMode="auto"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83A2D1A0-2995-C757-E635-2523DCF41DA8}"/>
              </a:ext>
            </a:extLst>
          </p:cNvPr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973321" y="2706624"/>
            <a:ext cx="4688333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ru-RU" sz="19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ru-RU" sz="1900">
                <a:effectLst>
                  <a:outerShdw blurRad="38100" dist="38100" dir="2700000" algn="tl">
                    <a:srgbClr val="000000"/>
                  </a:outerShdw>
                </a:effectLst>
              </a:rPr>
              <a:t>Обмен веществ и энергии</a:t>
            </a:r>
            <a:r>
              <a:rPr lang="en-US" altLang="ru-RU" sz="1900"/>
              <a:t> обеспечивает постоянную связь организма со средой обитания и поддержание его жизни.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40" name="Rectangle 2253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42" name="Freeform: Shape 22541">
            <a:extLst>
              <a:ext uri="{FF2B5EF4-FFF2-40B4-BE49-F238E27FC236}">
                <a16:creationId xmlns:a16="http://schemas.microsoft.com/office/drawing/2014/main" id="{B39A1F5A-E57E-4178-8F57-A18DC747E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718713" cy="5097980"/>
          </a:xfrm>
          <a:custGeom>
            <a:avLst/>
            <a:gdLst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516105 w 6530408"/>
              <a:gd name="connsiteY8" fmla="*/ 476071 h 5753325"/>
              <a:gd name="connsiteX9" fmla="*/ 6488360 w 6530408"/>
              <a:gd name="connsiteY9" fmla="*/ 535865 h 5753325"/>
              <a:gd name="connsiteX10" fmla="*/ 6492864 w 6530408"/>
              <a:gd name="connsiteY10" fmla="*/ 615799 h 5753325"/>
              <a:gd name="connsiteX11" fmla="*/ 6459988 w 6530408"/>
              <a:gd name="connsiteY11" fmla="*/ 707628 h 5753325"/>
              <a:gd name="connsiteX12" fmla="*/ 6453989 w 6530408"/>
              <a:gd name="connsiteY12" fmla="*/ 711876 h 5753325"/>
              <a:gd name="connsiteX13" fmla="*/ 6453209 w 6530408"/>
              <a:gd name="connsiteY13" fmla="*/ 719127 h 5753325"/>
              <a:gd name="connsiteX14" fmla="*/ 6457662 w 6530408"/>
              <a:gd name="connsiteY14" fmla="*/ 723331 h 5753325"/>
              <a:gd name="connsiteX15" fmla="*/ 6447445 w 6530408"/>
              <a:gd name="connsiteY15" fmla="*/ 780003 h 5753325"/>
              <a:gd name="connsiteX16" fmla="*/ 6426552 w 6530408"/>
              <a:gd name="connsiteY16" fmla="*/ 845805 h 5753325"/>
              <a:gd name="connsiteX17" fmla="*/ 6434072 w 6530408"/>
              <a:gd name="connsiteY17" fmla="*/ 910733 h 5753325"/>
              <a:gd name="connsiteX18" fmla="*/ 6432570 w 6530408"/>
              <a:gd name="connsiteY18" fmla="*/ 983394 h 5753325"/>
              <a:gd name="connsiteX19" fmla="*/ 6431878 w 6530408"/>
              <a:gd name="connsiteY19" fmla="*/ 1026728 h 5753325"/>
              <a:gd name="connsiteX20" fmla="*/ 6414269 w 6530408"/>
              <a:gd name="connsiteY20" fmla="*/ 1151111 h 5753325"/>
              <a:gd name="connsiteX21" fmla="*/ 6371722 w 6530408"/>
              <a:gd name="connsiteY21" fmla="*/ 1318080 h 5753325"/>
              <a:gd name="connsiteX22" fmla="*/ 6356023 w 6530408"/>
              <a:gd name="connsiteY22" fmla="*/ 1356227 h 5753325"/>
              <a:gd name="connsiteX23" fmla="*/ 6356157 w 6530408"/>
              <a:gd name="connsiteY23" fmla="*/ 1361967 h 5753325"/>
              <a:gd name="connsiteX24" fmla="*/ 6350613 w 6530408"/>
              <a:gd name="connsiteY24" fmla="*/ 1393569 h 5753325"/>
              <a:gd name="connsiteX25" fmla="*/ 6357062 w 6530408"/>
              <a:gd name="connsiteY25" fmla="*/ 1444071 h 5753325"/>
              <a:gd name="connsiteX26" fmla="*/ 6364832 w 6530408"/>
              <a:gd name="connsiteY26" fmla="*/ 1478763 h 5753325"/>
              <a:gd name="connsiteX27" fmla="*/ 6369745 w 6530408"/>
              <a:gd name="connsiteY27" fmla="*/ 1495680 h 5753325"/>
              <a:gd name="connsiteX28" fmla="*/ 6370898 w 6530408"/>
              <a:gd name="connsiteY28" fmla="*/ 1513331 h 5753325"/>
              <a:gd name="connsiteX29" fmla="*/ 6368801 w 6530408"/>
              <a:gd name="connsiteY29" fmla="*/ 1527414 h 5753325"/>
              <a:gd name="connsiteX30" fmla="*/ 6359177 w 6530408"/>
              <a:gd name="connsiteY30" fmla="*/ 1639513 h 5753325"/>
              <a:gd name="connsiteX31" fmla="*/ 6299489 w 6530408"/>
              <a:gd name="connsiteY31" fmla="*/ 1784860 h 5753325"/>
              <a:gd name="connsiteX32" fmla="*/ 6267878 w 6530408"/>
              <a:gd name="connsiteY32" fmla="*/ 1858572 h 5753325"/>
              <a:gd name="connsiteX33" fmla="*/ 6251146 w 6530408"/>
              <a:gd name="connsiteY33" fmla="*/ 1926167 h 5753325"/>
              <a:gd name="connsiteX34" fmla="*/ 6210686 w 6530408"/>
              <a:gd name="connsiteY34" fmla="*/ 2014834 h 5753325"/>
              <a:gd name="connsiteX35" fmla="*/ 6106652 w 6530408"/>
              <a:gd name="connsiteY35" fmla="*/ 2150572 h 5753325"/>
              <a:gd name="connsiteX36" fmla="*/ 6097813 w 6530408"/>
              <a:gd name="connsiteY36" fmla="*/ 2172208 h 5753325"/>
              <a:gd name="connsiteX37" fmla="*/ 6095990 w 6530408"/>
              <a:gd name="connsiteY37" fmla="*/ 2181185 h 5753325"/>
              <a:gd name="connsiteX38" fmla="*/ 6090126 w 6530408"/>
              <a:gd name="connsiteY38" fmla="*/ 2192533 h 5753325"/>
              <a:gd name="connsiteX39" fmla="*/ 6089503 w 6530408"/>
              <a:gd name="connsiteY39" fmla="*/ 2192543 h 5753325"/>
              <a:gd name="connsiteX40" fmla="*/ 6084946 w 6530408"/>
              <a:gd name="connsiteY40" fmla="*/ 2203694 h 5753325"/>
              <a:gd name="connsiteX41" fmla="*/ 5987861 w 6530408"/>
              <a:gd name="connsiteY41" fmla="*/ 2304868 h 5753325"/>
              <a:gd name="connsiteX42" fmla="*/ 5973439 w 6530408"/>
              <a:gd name="connsiteY42" fmla="*/ 2385635 h 5753325"/>
              <a:gd name="connsiteX43" fmla="*/ 5916727 w 6530408"/>
              <a:gd name="connsiteY43" fmla="*/ 2458777 h 5753325"/>
              <a:gd name="connsiteX44" fmla="*/ 5856524 w 6530408"/>
              <a:gd name="connsiteY44" fmla="*/ 2583281 h 5753325"/>
              <a:gd name="connsiteX45" fmla="*/ 5838091 w 6530408"/>
              <a:gd name="connsiteY45" fmla="*/ 2753474 h 5753325"/>
              <a:gd name="connsiteX46" fmla="*/ 5777471 w 6530408"/>
              <a:gd name="connsiteY46" fmla="*/ 2901570 h 5753325"/>
              <a:gd name="connsiteX47" fmla="*/ 5723992 w 6530408"/>
              <a:gd name="connsiteY47" fmla="*/ 2998752 h 5753325"/>
              <a:gd name="connsiteX48" fmla="*/ 5557886 w 6530408"/>
              <a:gd name="connsiteY48" fmla="*/ 3329735 h 5753325"/>
              <a:gd name="connsiteX49" fmla="*/ 5471501 w 6530408"/>
              <a:gd name="connsiteY49" fmla="*/ 3462221 h 5753325"/>
              <a:gd name="connsiteX50" fmla="*/ 5465154 w 6530408"/>
              <a:gd name="connsiteY50" fmla="*/ 3541065 h 5753325"/>
              <a:gd name="connsiteX51" fmla="*/ 5437889 w 6530408"/>
              <a:gd name="connsiteY51" fmla="*/ 3559927 h 5753325"/>
              <a:gd name="connsiteX52" fmla="*/ 5432770 w 6530408"/>
              <a:gd name="connsiteY52" fmla="*/ 3562948 h 5753325"/>
              <a:gd name="connsiteX53" fmla="*/ 5406795 w 6530408"/>
              <a:gd name="connsiteY53" fmla="*/ 3578594 h 5753325"/>
              <a:gd name="connsiteX54" fmla="*/ 5381495 w 6530408"/>
              <a:gd name="connsiteY54" fmla="*/ 3599883 h 5753325"/>
              <a:gd name="connsiteX55" fmla="*/ 5363689 w 6530408"/>
              <a:gd name="connsiteY55" fmla="*/ 3633299 h 5753325"/>
              <a:gd name="connsiteX56" fmla="*/ 5291870 w 6530408"/>
              <a:gd name="connsiteY56" fmla="*/ 3799039 h 5753325"/>
              <a:gd name="connsiteX57" fmla="*/ 5241600 w 6530408"/>
              <a:gd name="connsiteY57" fmla="*/ 3894238 h 5753325"/>
              <a:gd name="connsiteX58" fmla="*/ 5211041 w 6530408"/>
              <a:gd name="connsiteY58" fmla="*/ 3924184 h 5753325"/>
              <a:gd name="connsiteX59" fmla="*/ 5176073 w 6530408"/>
              <a:gd name="connsiteY59" fmla="*/ 3970179 h 5753325"/>
              <a:gd name="connsiteX60" fmla="*/ 5172826 w 6530408"/>
              <a:gd name="connsiteY60" fmla="*/ 3991773 h 5753325"/>
              <a:gd name="connsiteX61" fmla="*/ 5157053 w 6530408"/>
              <a:gd name="connsiteY61" fmla="*/ 3997708 h 5753325"/>
              <a:gd name="connsiteX62" fmla="*/ 5127922 w 6530408"/>
              <a:gd name="connsiteY62" fmla="*/ 4022660 h 5753325"/>
              <a:gd name="connsiteX63" fmla="*/ 5020872 w 6530408"/>
              <a:gd name="connsiteY63" fmla="*/ 4075951 h 5753325"/>
              <a:gd name="connsiteX64" fmla="*/ 4991410 w 6530408"/>
              <a:gd name="connsiteY64" fmla="*/ 4087598 h 5753325"/>
              <a:gd name="connsiteX65" fmla="*/ 4930112 w 6530408"/>
              <a:gd name="connsiteY65" fmla="*/ 4138459 h 5753325"/>
              <a:gd name="connsiteX66" fmla="*/ 4834224 w 6530408"/>
              <a:gd name="connsiteY66" fmla="*/ 4231643 h 5753325"/>
              <a:gd name="connsiteX67" fmla="*/ 4812599 w 6530408"/>
              <a:gd name="connsiteY67" fmla="*/ 4249449 h 5753325"/>
              <a:gd name="connsiteX68" fmla="*/ 4789188 w 6530408"/>
              <a:gd name="connsiteY68" fmla="*/ 4256678 h 5753325"/>
              <a:gd name="connsiteX69" fmla="*/ 4779554 w 6530408"/>
              <a:gd name="connsiteY69" fmla="*/ 4251313 h 5753325"/>
              <a:gd name="connsiteX70" fmla="*/ 4766885 w 6530408"/>
              <a:gd name="connsiteY70" fmla="*/ 4259812 h 5753325"/>
              <a:gd name="connsiteX71" fmla="*/ 4762510 w 6530408"/>
              <a:gd name="connsiteY71" fmla="*/ 4260383 h 5753325"/>
              <a:gd name="connsiteX72" fmla="*/ 4738416 w 6530408"/>
              <a:gd name="connsiteY72" fmla="*/ 4265355 h 5753325"/>
              <a:gd name="connsiteX73" fmla="*/ 4712007 w 6530408"/>
              <a:gd name="connsiteY73" fmla="*/ 4317892 h 5753325"/>
              <a:gd name="connsiteX74" fmla="*/ 4658930 w 6530408"/>
              <a:gd name="connsiteY74" fmla="*/ 4348041 h 5753325"/>
              <a:gd name="connsiteX75" fmla="*/ 4443526 w 6530408"/>
              <a:gd name="connsiteY75" fmla="*/ 4507851 h 5753325"/>
              <a:gd name="connsiteX76" fmla="*/ 4289766 w 6530408"/>
              <a:gd name="connsiteY76" fmla="*/ 4711450 h 5753325"/>
              <a:gd name="connsiteX77" fmla="*/ 4150870 w 6530408"/>
              <a:gd name="connsiteY77" fmla="*/ 4818480 h 5753325"/>
              <a:gd name="connsiteX78" fmla="*/ 4006639 w 6530408"/>
              <a:gd name="connsiteY78" fmla="*/ 4933815 h 5753325"/>
              <a:gd name="connsiteX79" fmla="*/ 3298210 w 6530408"/>
              <a:gd name="connsiteY79" fmla="*/ 5070790 h 5753325"/>
              <a:gd name="connsiteX80" fmla="*/ 2947678 w 6530408"/>
              <a:gd name="connsiteY80" fmla="*/ 5117869 h 5753325"/>
              <a:gd name="connsiteX81" fmla="*/ 2822169 w 6530408"/>
              <a:gd name="connsiteY81" fmla="*/ 5129396 h 5753325"/>
              <a:gd name="connsiteX82" fmla="*/ 2538773 w 6530408"/>
              <a:gd name="connsiteY82" fmla="*/ 5313397 h 5753325"/>
              <a:gd name="connsiteX83" fmla="*/ 2014500 w 6530408"/>
              <a:gd name="connsiteY83" fmla="*/ 5519744 h 5753325"/>
              <a:gd name="connsiteX84" fmla="*/ 1934391 w 6530408"/>
              <a:gd name="connsiteY84" fmla="*/ 5591335 h 5753325"/>
              <a:gd name="connsiteX85" fmla="*/ 1892550 w 6530408"/>
              <a:gd name="connsiteY85" fmla="*/ 5649708 h 5753325"/>
              <a:gd name="connsiteX86" fmla="*/ 1854769 w 6530408"/>
              <a:gd name="connsiteY86" fmla="*/ 5647691 h 5753325"/>
              <a:gd name="connsiteX87" fmla="*/ 1809461 w 6530408"/>
              <a:gd name="connsiteY87" fmla="*/ 5648628 h 5753325"/>
              <a:gd name="connsiteX88" fmla="*/ 1745150 w 6530408"/>
              <a:gd name="connsiteY88" fmla="*/ 5693879 h 5753325"/>
              <a:gd name="connsiteX89" fmla="*/ 1713375 w 6530408"/>
              <a:gd name="connsiteY89" fmla="*/ 5684672 h 5753325"/>
              <a:gd name="connsiteX90" fmla="*/ 1707808 w 6530408"/>
              <a:gd name="connsiteY90" fmla="*/ 5682611 h 5753325"/>
              <a:gd name="connsiteX91" fmla="*/ 1679313 w 6530408"/>
              <a:gd name="connsiteY91" fmla="*/ 5672360 h 5753325"/>
              <a:gd name="connsiteX92" fmla="*/ 1646933 w 6530408"/>
              <a:gd name="connsiteY92" fmla="*/ 5666227 h 5753325"/>
              <a:gd name="connsiteX93" fmla="*/ 1610055 w 6530408"/>
              <a:gd name="connsiteY93" fmla="*/ 5673643 h 5753325"/>
              <a:gd name="connsiteX94" fmla="*/ 1437641 w 6530408"/>
              <a:gd name="connsiteY94" fmla="*/ 5723266 h 5753325"/>
              <a:gd name="connsiteX95" fmla="*/ 1332869 w 6530408"/>
              <a:gd name="connsiteY95" fmla="*/ 5744752 h 5753325"/>
              <a:gd name="connsiteX96" fmla="*/ 1290525 w 6530408"/>
              <a:gd name="connsiteY96" fmla="*/ 5740036 h 5753325"/>
              <a:gd name="connsiteX97" fmla="*/ 1233107 w 6530408"/>
              <a:gd name="connsiteY97" fmla="*/ 5742106 h 5753325"/>
              <a:gd name="connsiteX98" fmla="*/ 1214532 w 6530408"/>
              <a:gd name="connsiteY98" fmla="*/ 5753325 h 5753325"/>
              <a:gd name="connsiteX99" fmla="*/ 1199955 w 6530408"/>
              <a:gd name="connsiteY99" fmla="*/ 5744831 h 5753325"/>
              <a:gd name="connsiteX100" fmla="*/ 1162337 w 6530408"/>
              <a:gd name="connsiteY100" fmla="*/ 5738048 h 5753325"/>
              <a:gd name="connsiteX101" fmla="*/ 1053457 w 6530408"/>
              <a:gd name="connsiteY101" fmla="*/ 5688676 h 5753325"/>
              <a:gd name="connsiteX102" fmla="*/ 1025798 w 6530408"/>
              <a:gd name="connsiteY102" fmla="*/ 5673166 h 5753325"/>
              <a:gd name="connsiteX103" fmla="*/ 947900 w 6530408"/>
              <a:gd name="connsiteY103" fmla="*/ 5657848 h 5753325"/>
              <a:gd name="connsiteX104" fmla="*/ 815627 w 6530408"/>
              <a:gd name="connsiteY104" fmla="*/ 5642557 h 5753325"/>
              <a:gd name="connsiteX105" fmla="*/ 788251 w 6530408"/>
              <a:gd name="connsiteY105" fmla="*/ 5637065 h 5753325"/>
              <a:gd name="connsiteX106" fmla="*/ 767822 w 6530408"/>
              <a:gd name="connsiteY106" fmla="*/ 5623450 h 5753325"/>
              <a:gd name="connsiteX107" fmla="*/ 765791 w 6530408"/>
              <a:gd name="connsiteY107" fmla="*/ 5612539 h 5753325"/>
              <a:gd name="connsiteX108" fmla="*/ 751230 w 6530408"/>
              <a:gd name="connsiteY108" fmla="*/ 5608092 h 5753325"/>
              <a:gd name="connsiteX109" fmla="*/ 748008 w 6530408"/>
              <a:gd name="connsiteY109" fmla="*/ 5605052 h 5753325"/>
              <a:gd name="connsiteX110" fmla="*/ 728871 w 6530408"/>
              <a:gd name="connsiteY110" fmla="*/ 5589469 h 5753325"/>
              <a:gd name="connsiteX111" fmla="*/ 671898 w 6530408"/>
              <a:gd name="connsiteY111" fmla="*/ 5602363 h 5753325"/>
              <a:gd name="connsiteX112" fmla="*/ 615065 w 6530408"/>
              <a:gd name="connsiteY112" fmla="*/ 5580257 h 5753325"/>
              <a:gd name="connsiteX113" fmla="*/ 355785 w 6530408"/>
              <a:gd name="connsiteY113" fmla="*/ 5514383 h 5753325"/>
              <a:gd name="connsiteX114" fmla="*/ 102269 w 6530408"/>
              <a:gd name="connsiteY114" fmla="*/ 5524347 h 5753325"/>
              <a:gd name="connsiteX115" fmla="*/ 13160 w 6530408"/>
              <a:gd name="connsiteY115" fmla="*/ 5514159 h 5753325"/>
              <a:gd name="connsiteX116" fmla="*/ 0 w 6530408"/>
              <a:gd name="connsiteY116" fmla="*/ 5511735 h 5753325"/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488360 w 6530408"/>
              <a:gd name="connsiteY8" fmla="*/ 535865 h 5753325"/>
              <a:gd name="connsiteX9" fmla="*/ 6492864 w 6530408"/>
              <a:gd name="connsiteY9" fmla="*/ 615799 h 5753325"/>
              <a:gd name="connsiteX10" fmla="*/ 6459988 w 6530408"/>
              <a:gd name="connsiteY10" fmla="*/ 707628 h 5753325"/>
              <a:gd name="connsiteX11" fmla="*/ 6453989 w 6530408"/>
              <a:gd name="connsiteY11" fmla="*/ 711876 h 5753325"/>
              <a:gd name="connsiteX12" fmla="*/ 6453209 w 6530408"/>
              <a:gd name="connsiteY12" fmla="*/ 719127 h 5753325"/>
              <a:gd name="connsiteX13" fmla="*/ 6457662 w 6530408"/>
              <a:gd name="connsiteY13" fmla="*/ 723331 h 5753325"/>
              <a:gd name="connsiteX14" fmla="*/ 6447445 w 6530408"/>
              <a:gd name="connsiteY14" fmla="*/ 780003 h 5753325"/>
              <a:gd name="connsiteX15" fmla="*/ 6426552 w 6530408"/>
              <a:gd name="connsiteY15" fmla="*/ 845805 h 5753325"/>
              <a:gd name="connsiteX16" fmla="*/ 6434072 w 6530408"/>
              <a:gd name="connsiteY16" fmla="*/ 910733 h 5753325"/>
              <a:gd name="connsiteX17" fmla="*/ 6432570 w 6530408"/>
              <a:gd name="connsiteY17" fmla="*/ 983394 h 5753325"/>
              <a:gd name="connsiteX18" fmla="*/ 6431878 w 6530408"/>
              <a:gd name="connsiteY18" fmla="*/ 1026728 h 5753325"/>
              <a:gd name="connsiteX19" fmla="*/ 6414269 w 6530408"/>
              <a:gd name="connsiteY19" fmla="*/ 1151111 h 5753325"/>
              <a:gd name="connsiteX20" fmla="*/ 6371722 w 6530408"/>
              <a:gd name="connsiteY20" fmla="*/ 1318080 h 5753325"/>
              <a:gd name="connsiteX21" fmla="*/ 6356023 w 6530408"/>
              <a:gd name="connsiteY21" fmla="*/ 1356227 h 5753325"/>
              <a:gd name="connsiteX22" fmla="*/ 6356157 w 6530408"/>
              <a:gd name="connsiteY22" fmla="*/ 1361967 h 5753325"/>
              <a:gd name="connsiteX23" fmla="*/ 6350613 w 6530408"/>
              <a:gd name="connsiteY23" fmla="*/ 1393569 h 5753325"/>
              <a:gd name="connsiteX24" fmla="*/ 6357062 w 6530408"/>
              <a:gd name="connsiteY24" fmla="*/ 1444071 h 5753325"/>
              <a:gd name="connsiteX25" fmla="*/ 6364832 w 6530408"/>
              <a:gd name="connsiteY25" fmla="*/ 1478763 h 5753325"/>
              <a:gd name="connsiteX26" fmla="*/ 6369745 w 6530408"/>
              <a:gd name="connsiteY26" fmla="*/ 1495680 h 5753325"/>
              <a:gd name="connsiteX27" fmla="*/ 6370898 w 6530408"/>
              <a:gd name="connsiteY27" fmla="*/ 1513331 h 5753325"/>
              <a:gd name="connsiteX28" fmla="*/ 6368801 w 6530408"/>
              <a:gd name="connsiteY28" fmla="*/ 1527414 h 5753325"/>
              <a:gd name="connsiteX29" fmla="*/ 6359177 w 6530408"/>
              <a:gd name="connsiteY29" fmla="*/ 1639513 h 5753325"/>
              <a:gd name="connsiteX30" fmla="*/ 6299489 w 6530408"/>
              <a:gd name="connsiteY30" fmla="*/ 1784860 h 5753325"/>
              <a:gd name="connsiteX31" fmla="*/ 6267878 w 6530408"/>
              <a:gd name="connsiteY31" fmla="*/ 1858572 h 5753325"/>
              <a:gd name="connsiteX32" fmla="*/ 6251146 w 6530408"/>
              <a:gd name="connsiteY32" fmla="*/ 1926167 h 5753325"/>
              <a:gd name="connsiteX33" fmla="*/ 6210686 w 6530408"/>
              <a:gd name="connsiteY33" fmla="*/ 2014834 h 5753325"/>
              <a:gd name="connsiteX34" fmla="*/ 6106652 w 6530408"/>
              <a:gd name="connsiteY34" fmla="*/ 2150572 h 5753325"/>
              <a:gd name="connsiteX35" fmla="*/ 6097813 w 6530408"/>
              <a:gd name="connsiteY35" fmla="*/ 2172208 h 5753325"/>
              <a:gd name="connsiteX36" fmla="*/ 6095990 w 6530408"/>
              <a:gd name="connsiteY36" fmla="*/ 2181185 h 5753325"/>
              <a:gd name="connsiteX37" fmla="*/ 6090126 w 6530408"/>
              <a:gd name="connsiteY37" fmla="*/ 2192533 h 5753325"/>
              <a:gd name="connsiteX38" fmla="*/ 6089503 w 6530408"/>
              <a:gd name="connsiteY38" fmla="*/ 2192543 h 5753325"/>
              <a:gd name="connsiteX39" fmla="*/ 6084946 w 6530408"/>
              <a:gd name="connsiteY39" fmla="*/ 2203694 h 5753325"/>
              <a:gd name="connsiteX40" fmla="*/ 5987861 w 6530408"/>
              <a:gd name="connsiteY40" fmla="*/ 2304868 h 5753325"/>
              <a:gd name="connsiteX41" fmla="*/ 5973439 w 6530408"/>
              <a:gd name="connsiteY41" fmla="*/ 2385635 h 5753325"/>
              <a:gd name="connsiteX42" fmla="*/ 5916727 w 6530408"/>
              <a:gd name="connsiteY42" fmla="*/ 2458777 h 5753325"/>
              <a:gd name="connsiteX43" fmla="*/ 5856524 w 6530408"/>
              <a:gd name="connsiteY43" fmla="*/ 2583281 h 5753325"/>
              <a:gd name="connsiteX44" fmla="*/ 5838091 w 6530408"/>
              <a:gd name="connsiteY44" fmla="*/ 2753474 h 5753325"/>
              <a:gd name="connsiteX45" fmla="*/ 5777471 w 6530408"/>
              <a:gd name="connsiteY45" fmla="*/ 2901570 h 5753325"/>
              <a:gd name="connsiteX46" fmla="*/ 5723992 w 6530408"/>
              <a:gd name="connsiteY46" fmla="*/ 2998752 h 5753325"/>
              <a:gd name="connsiteX47" fmla="*/ 5557886 w 6530408"/>
              <a:gd name="connsiteY47" fmla="*/ 3329735 h 5753325"/>
              <a:gd name="connsiteX48" fmla="*/ 5471501 w 6530408"/>
              <a:gd name="connsiteY48" fmla="*/ 3462221 h 5753325"/>
              <a:gd name="connsiteX49" fmla="*/ 5465154 w 6530408"/>
              <a:gd name="connsiteY49" fmla="*/ 3541065 h 5753325"/>
              <a:gd name="connsiteX50" fmla="*/ 5437889 w 6530408"/>
              <a:gd name="connsiteY50" fmla="*/ 3559927 h 5753325"/>
              <a:gd name="connsiteX51" fmla="*/ 5432770 w 6530408"/>
              <a:gd name="connsiteY51" fmla="*/ 3562948 h 5753325"/>
              <a:gd name="connsiteX52" fmla="*/ 5406795 w 6530408"/>
              <a:gd name="connsiteY52" fmla="*/ 3578594 h 5753325"/>
              <a:gd name="connsiteX53" fmla="*/ 5381495 w 6530408"/>
              <a:gd name="connsiteY53" fmla="*/ 3599883 h 5753325"/>
              <a:gd name="connsiteX54" fmla="*/ 5363689 w 6530408"/>
              <a:gd name="connsiteY54" fmla="*/ 3633299 h 5753325"/>
              <a:gd name="connsiteX55" fmla="*/ 5291870 w 6530408"/>
              <a:gd name="connsiteY55" fmla="*/ 3799039 h 5753325"/>
              <a:gd name="connsiteX56" fmla="*/ 5241600 w 6530408"/>
              <a:gd name="connsiteY56" fmla="*/ 3894238 h 5753325"/>
              <a:gd name="connsiteX57" fmla="*/ 5211041 w 6530408"/>
              <a:gd name="connsiteY57" fmla="*/ 3924184 h 5753325"/>
              <a:gd name="connsiteX58" fmla="*/ 5176073 w 6530408"/>
              <a:gd name="connsiteY58" fmla="*/ 3970179 h 5753325"/>
              <a:gd name="connsiteX59" fmla="*/ 5172826 w 6530408"/>
              <a:gd name="connsiteY59" fmla="*/ 3991773 h 5753325"/>
              <a:gd name="connsiteX60" fmla="*/ 5157053 w 6530408"/>
              <a:gd name="connsiteY60" fmla="*/ 3997708 h 5753325"/>
              <a:gd name="connsiteX61" fmla="*/ 5127922 w 6530408"/>
              <a:gd name="connsiteY61" fmla="*/ 4022660 h 5753325"/>
              <a:gd name="connsiteX62" fmla="*/ 5020872 w 6530408"/>
              <a:gd name="connsiteY62" fmla="*/ 4075951 h 5753325"/>
              <a:gd name="connsiteX63" fmla="*/ 4991410 w 6530408"/>
              <a:gd name="connsiteY63" fmla="*/ 4087598 h 5753325"/>
              <a:gd name="connsiteX64" fmla="*/ 4930112 w 6530408"/>
              <a:gd name="connsiteY64" fmla="*/ 4138459 h 5753325"/>
              <a:gd name="connsiteX65" fmla="*/ 4834224 w 6530408"/>
              <a:gd name="connsiteY65" fmla="*/ 4231643 h 5753325"/>
              <a:gd name="connsiteX66" fmla="*/ 4812599 w 6530408"/>
              <a:gd name="connsiteY66" fmla="*/ 4249449 h 5753325"/>
              <a:gd name="connsiteX67" fmla="*/ 4789188 w 6530408"/>
              <a:gd name="connsiteY67" fmla="*/ 4256678 h 5753325"/>
              <a:gd name="connsiteX68" fmla="*/ 4779554 w 6530408"/>
              <a:gd name="connsiteY68" fmla="*/ 4251313 h 5753325"/>
              <a:gd name="connsiteX69" fmla="*/ 4766885 w 6530408"/>
              <a:gd name="connsiteY69" fmla="*/ 4259812 h 5753325"/>
              <a:gd name="connsiteX70" fmla="*/ 4762510 w 6530408"/>
              <a:gd name="connsiteY70" fmla="*/ 4260383 h 5753325"/>
              <a:gd name="connsiteX71" fmla="*/ 4738416 w 6530408"/>
              <a:gd name="connsiteY71" fmla="*/ 4265355 h 5753325"/>
              <a:gd name="connsiteX72" fmla="*/ 4712007 w 6530408"/>
              <a:gd name="connsiteY72" fmla="*/ 4317892 h 5753325"/>
              <a:gd name="connsiteX73" fmla="*/ 4658930 w 6530408"/>
              <a:gd name="connsiteY73" fmla="*/ 4348041 h 5753325"/>
              <a:gd name="connsiteX74" fmla="*/ 4443526 w 6530408"/>
              <a:gd name="connsiteY74" fmla="*/ 4507851 h 5753325"/>
              <a:gd name="connsiteX75" fmla="*/ 4289766 w 6530408"/>
              <a:gd name="connsiteY75" fmla="*/ 4711450 h 5753325"/>
              <a:gd name="connsiteX76" fmla="*/ 4150870 w 6530408"/>
              <a:gd name="connsiteY76" fmla="*/ 4818480 h 5753325"/>
              <a:gd name="connsiteX77" fmla="*/ 4006639 w 6530408"/>
              <a:gd name="connsiteY77" fmla="*/ 4933815 h 5753325"/>
              <a:gd name="connsiteX78" fmla="*/ 3298210 w 6530408"/>
              <a:gd name="connsiteY78" fmla="*/ 5070790 h 5753325"/>
              <a:gd name="connsiteX79" fmla="*/ 2947678 w 6530408"/>
              <a:gd name="connsiteY79" fmla="*/ 5117869 h 5753325"/>
              <a:gd name="connsiteX80" fmla="*/ 2822169 w 6530408"/>
              <a:gd name="connsiteY80" fmla="*/ 5129396 h 5753325"/>
              <a:gd name="connsiteX81" fmla="*/ 2538773 w 6530408"/>
              <a:gd name="connsiteY81" fmla="*/ 5313397 h 5753325"/>
              <a:gd name="connsiteX82" fmla="*/ 2014500 w 6530408"/>
              <a:gd name="connsiteY82" fmla="*/ 5519744 h 5753325"/>
              <a:gd name="connsiteX83" fmla="*/ 1934391 w 6530408"/>
              <a:gd name="connsiteY83" fmla="*/ 5591335 h 5753325"/>
              <a:gd name="connsiteX84" fmla="*/ 1892550 w 6530408"/>
              <a:gd name="connsiteY84" fmla="*/ 5649708 h 5753325"/>
              <a:gd name="connsiteX85" fmla="*/ 1854769 w 6530408"/>
              <a:gd name="connsiteY85" fmla="*/ 5647691 h 5753325"/>
              <a:gd name="connsiteX86" fmla="*/ 1809461 w 6530408"/>
              <a:gd name="connsiteY86" fmla="*/ 5648628 h 5753325"/>
              <a:gd name="connsiteX87" fmla="*/ 1745150 w 6530408"/>
              <a:gd name="connsiteY87" fmla="*/ 5693879 h 5753325"/>
              <a:gd name="connsiteX88" fmla="*/ 1713375 w 6530408"/>
              <a:gd name="connsiteY88" fmla="*/ 5684672 h 5753325"/>
              <a:gd name="connsiteX89" fmla="*/ 1707808 w 6530408"/>
              <a:gd name="connsiteY89" fmla="*/ 5682611 h 5753325"/>
              <a:gd name="connsiteX90" fmla="*/ 1679313 w 6530408"/>
              <a:gd name="connsiteY90" fmla="*/ 5672360 h 5753325"/>
              <a:gd name="connsiteX91" fmla="*/ 1646933 w 6530408"/>
              <a:gd name="connsiteY91" fmla="*/ 5666227 h 5753325"/>
              <a:gd name="connsiteX92" fmla="*/ 1610055 w 6530408"/>
              <a:gd name="connsiteY92" fmla="*/ 5673643 h 5753325"/>
              <a:gd name="connsiteX93" fmla="*/ 1437641 w 6530408"/>
              <a:gd name="connsiteY93" fmla="*/ 5723266 h 5753325"/>
              <a:gd name="connsiteX94" fmla="*/ 1332869 w 6530408"/>
              <a:gd name="connsiteY94" fmla="*/ 5744752 h 5753325"/>
              <a:gd name="connsiteX95" fmla="*/ 1290525 w 6530408"/>
              <a:gd name="connsiteY95" fmla="*/ 5740036 h 5753325"/>
              <a:gd name="connsiteX96" fmla="*/ 1233107 w 6530408"/>
              <a:gd name="connsiteY96" fmla="*/ 5742106 h 5753325"/>
              <a:gd name="connsiteX97" fmla="*/ 1214532 w 6530408"/>
              <a:gd name="connsiteY97" fmla="*/ 5753325 h 5753325"/>
              <a:gd name="connsiteX98" fmla="*/ 1199955 w 6530408"/>
              <a:gd name="connsiteY98" fmla="*/ 5744831 h 5753325"/>
              <a:gd name="connsiteX99" fmla="*/ 1162337 w 6530408"/>
              <a:gd name="connsiteY99" fmla="*/ 5738048 h 5753325"/>
              <a:gd name="connsiteX100" fmla="*/ 1053457 w 6530408"/>
              <a:gd name="connsiteY100" fmla="*/ 5688676 h 5753325"/>
              <a:gd name="connsiteX101" fmla="*/ 1025798 w 6530408"/>
              <a:gd name="connsiteY101" fmla="*/ 5673166 h 5753325"/>
              <a:gd name="connsiteX102" fmla="*/ 947900 w 6530408"/>
              <a:gd name="connsiteY102" fmla="*/ 5657848 h 5753325"/>
              <a:gd name="connsiteX103" fmla="*/ 815627 w 6530408"/>
              <a:gd name="connsiteY103" fmla="*/ 5642557 h 5753325"/>
              <a:gd name="connsiteX104" fmla="*/ 788251 w 6530408"/>
              <a:gd name="connsiteY104" fmla="*/ 5637065 h 5753325"/>
              <a:gd name="connsiteX105" fmla="*/ 767822 w 6530408"/>
              <a:gd name="connsiteY105" fmla="*/ 5623450 h 5753325"/>
              <a:gd name="connsiteX106" fmla="*/ 765791 w 6530408"/>
              <a:gd name="connsiteY106" fmla="*/ 5612539 h 5753325"/>
              <a:gd name="connsiteX107" fmla="*/ 751230 w 6530408"/>
              <a:gd name="connsiteY107" fmla="*/ 5608092 h 5753325"/>
              <a:gd name="connsiteX108" fmla="*/ 748008 w 6530408"/>
              <a:gd name="connsiteY108" fmla="*/ 5605052 h 5753325"/>
              <a:gd name="connsiteX109" fmla="*/ 728871 w 6530408"/>
              <a:gd name="connsiteY109" fmla="*/ 5589469 h 5753325"/>
              <a:gd name="connsiteX110" fmla="*/ 671898 w 6530408"/>
              <a:gd name="connsiteY110" fmla="*/ 5602363 h 5753325"/>
              <a:gd name="connsiteX111" fmla="*/ 615065 w 6530408"/>
              <a:gd name="connsiteY111" fmla="*/ 5580257 h 5753325"/>
              <a:gd name="connsiteX112" fmla="*/ 355785 w 6530408"/>
              <a:gd name="connsiteY112" fmla="*/ 5514383 h 5753325"/>
              <a:gd name="connsiteX113" fmla="*/ 102269 w 6530408"/>
              <a:gd name="connsiteY113" fmla="*/ 5524347 h 5753325"/>
              <a:gd name="connsiteX114" fmla="*/ 13160 w 6530408"/>
              <a:gd name="connsiteY114" fmla="*/ 5514159 h 5753325"/>
              <a:gd name="connsiteX115" fmla="*/ 0 w 6530408"/>
              <a:gd name="connsiteY115" fmla="*/ 5511735 h 5753325"/>
              <a:gd name="connsiteX116" fmla="*/ 0 w 6530408"/>
              <a:gd name="connsiteY116" fmla="*/ 0 h 5753325"/>
              <a:gd name="connsiteX0" fmla="*/ 0 w 6506836"/>
              <a:gd name="connsiteY0" fmla="*/ 0 h 5753325"/>
              <a:gd name="connsiteX1" fmla="*/ 6438980 w 6506836"/>
              <a:gd name="connsiteY1" fmla="*/ 0 h 5753325"/>
              <a:gd name="connsiteX2" fmla="*/ 6439047 w 6506836"/>
              <a:gd name="connsiteY2" fmla="*/ 147 h 5753325"/>
              <a:gd name="connsiteX3" fmla="*/ 6443456 w 6506836"/>
              <a:gd name="connsiteY3" fmla="*/ 130105 h 5753325"/>
              <a:gd name="connsiteX4" fmla="*/ 6447632 w 6506836"/>
              <a:gd name="connsiteY4" fmla="*/ 170016 h 5753325"/>
              <a:gd name="connsiteX5" fmla="*/ 6465936 w 6506836"/>
              <a:gd name="connsiteY5" fmla="*/ 274847 h 5753325"/>
              <a:gd name="connsiteX6" fmla="*/ 6506836 w 6506836"/>
              <a:gd name="connsiteY6" fmla="*/ 331778 h 5753325"/>
              <a:gd name="connsiteX7" fmla="*/ 6488360 w 6506836"/>
              <a:gd name="connsiteY7" fmla="*/ 535865 h 5753325"/>
              <a:gd name="connsiteX8" fmla="*/ 6492864 w 6506836"/>
              <a:gd name="connsiteY8" fmla="*/ 615799 h 5753325"/>
              <a:gd name="connsiteX9" fmla="*/ 6459988 w 6506836"/>
              <a:gd name="connsiteY9" fmla="*/ 707628 h 5753325"/>
              <a:gd name="connsiteX10" fmla="*/ 6453989 w 6506836"/>
              <a:gd name="connsiteY10" fmla="*/ 711876 h 5753325"/>
              <a:gd name="connsiteX11" fmla="*/ 6453209 w 6506836"/>
              <a:gd name="connsiteY11" fmla="*/ 719127 h 5753325"/>
              <a:gd name="connsiteX12" fmla="*/ 6457662 w 6506836"/>
              <a:gd name="connsiteY12" fmla="*/ 723331 h 5753325"/>
              <a:gd name="connsiteX13" fmla="*/ 6447445 w 6506836"/>
              <a:gd name="connsiteY13" fmla="*/ 780003 h 5753325"/>
              <a:gd name="connsiteX14" fmla="*/ 6426552 w 6506836"/>
              <a:gd name="connsiteY14" fmla="*/ 845805 h 5753325"/>
              <a:gd name="connsiteX15" fmla="*/ 6434072 w 6506836"/>
              <a:gd name="connsiteY15" fmla="*/ 910733 h 5753325"/>
              <a:gd name="connsiteX16" fmla="*/ 6432570 w 6506836"/>
              <a:gd name="connsiteY16" fmla="*/ 983394 h 5753325"/>
              <a:gd name="connsiteX17" fmla="*/ 6431878 w 6506836"/>
              <a:gd name="connsiteY17" fmla="*/ 1026728 h 5753325"/>
              <a:gd name="connsiteX18" fmla="*/ 6414269 w 6506836"/>
              <a:gd name="connsiteY18" fmla="*/ 1151111 h 5753325"/>
              <a:gd name="connsiteX19" fmla="*/ 6371722 w 6506836"/>
              <a:gd name="connsiteY19" fmla="*/ 1318080 h 5753325"/>
              <a:gd name="connsiteX20" fmla="*/ 6356023 w 6506836"/>
              <a:gd name="connsiteY20" fmla="*/ 1356227 h 5753325"/>
              <a:gd name="connsiteX21" fmla="*/ 6356157 w 6506836"/>
              <a:gd name="connsiteY21" fmla="*/ 1361967 h 5753325"/>
              <a:gd name="connsiteX22" fmla="*/ 6350613 w 6506836"/>
              <a:gd name="connsiteY22" fmla="*/ 1393569 h 5753325"/>
              <a:gd name="connsiteX23" fmla="*/ 6357062 w 6506836"/>
              <a:gd name="connsiteY23" fmla="*/ 1444071 h 5753325"/>
              <a:gd name="connsiteX24" fmla="*/ 6364832 w 6506836"/>
              <a:gd name="connsiteY24" fmla="*/ 1478763 h 5753325"/>
              <a:gd name="connsiteX25" fmla="*/ 6369745 w 6506836"/>
              <a:gd name="connsiteY25" fmla="*/ 1495680 h 5753325"/>
              <a:gd name="connsiteX26" fmla="*/ 6370898 w 6506836"/>
              <a:gd name="connsiteY26" fmla="*/ 1513331 h 5753325"/>
              <a:gd name="connsiteX27" fmla="*/ 6368801 w 6506836"/>
              <a:gd name="connsiteY27" fmla="*/ 1527414 h 5753325"/>
              <a:gd name="connsiteX28" fmla="*/ 6359177 w 6506836"/>
              <a:gd name="connsiteY28" fmla="*/ 1639513 h 5753325"/>
              <a:gd name="connsiteX29" fmla="*/ 6299489 w 6506836"/>
              <a:gd name="connsiteY29" fmla="*/ 1784860 h 5753325"/>
              <a:gd name="connsiteX30" fmla="*/ 6267878 w 6506836"/>
              <a:gd name="connsiteY30" fmla="*/ 1858572 h 5753325"/>
              <a:gd name="connsiteX31" fmla="*/ 6251146 w 6506836"/>
              <a:gd name="connsiteY31" fmla="*/ 1926167 h 5753325"/>
              <a:gd name="connsiteX32" fmla="*/ 6210686 w 6506836"/>
              <a:gd name="connsiteY32" fmla="*/ 2014834 h 5753325"/>
              <a:gd name="connsiteX33" fmla="*/ 6106652 w 6506836"/>
              <a:gd name="connsiteY33" fmla="*/ 2150572 h 5753325"/>
              <a:gd name="connsiteX34" fmla="*/ 6097813 w 6506836"/>
              <a:gd name="connsiteY34" fmla="*/ 2172208 h 5753325"/>
              <a:gd name="connsiteX35" fmla="*/ 6095990 w 6506836"/>
              <a:gd name="connsiteY35" fmla="*/ 2181185 h 5753325"/>
              <a:gd name="connsiteX36" fmla="*/ 6090126 w 6506836"/>
              <a:gd name="connsiteY36" fmla="*/ 2192533 h 5753325"/>
              <a:gd name="connsiteX37" fmla="*/ 6089503 w 6506836"/>
              <a:gd name="connsiteY37" fmla="*/ 2192543 h 5753325"/>
              <a:gd name="connsiteX38" fmla="*/ 6084946 w 6506836"/>
              <a:gd name="connsiteY38" fmla="*/ 2203694 h 5753325"/>
              <a:gd name="connsiteX39" fmla="*/ 5987861 w 6506836"/>
              <a:gd name="connsiteY39" fmla="*/ 2304868 h 5753325"/>
              <a:gd name="connsiteX40" fmla="*/ 5973439 w 6506836"/>
              <a:gd name="connsiteY40" fmla="*/ 2385635 h 5753325"/>
              <a:gd name="connsiteX41" fmla="*/ 5916727 w 6506836"/>
              <a:gd name="connsiteY41" fmla="*/ 2458777 h 5753325"/>
              <a:gd name="connsiteX42" fmla="*/ 5856524 w 6506836"/>
              <a:gd name="connsiteY42" fmla="*/ 2583281 h 5753325"/>
              <a:gd name="connsiteX43" fmla="*/ 5838091 w 6506836"/>
              <a:gd name="connsiteY43" fmla="*/ 2753474 h 5753325"/>
              <a:gd name="connsiteX44" fmla="*/ 5777471 w 6506836"/>
              <a:gd name="connsiteY44" fmla="*/ 2901570 h 5753325"/>
              <a:gd name="connsiteX45" fmla="*/ 5723992 w 6506836"/>
              <a:gd name="connsiteY45" fmla="*/ 2998752 h 5753325"/>
              <a:gd name="connsiteX46" fmla="*/ 5557886 w 6506836"/>
              <a:gd name="connsiteY46" fmla="*/ 3329735 h 5753325"/>
              <a:gd name="connsiteX47" fmla="*/ 5471501 w 6506836"/>
              <a:gd name="connsiteY47" fmla="*/ 3462221 h 5753325"/>
              <a:gd name="connsiteX48" fmla="*/ 5465154 w 6506836"/>
              <a:gd name="connsiteY48" fmla="*/ 3541065 h 5753325"/>
              <a:gd name="connsiteX49" fmla="*/ 5437889 w 6506836"/>
              <a:gd name="connsiteY49" fmla="*/ 3559927 h 5753325"/>
              <a:gd name="connsiteX50" fmla="*/ 5432770 w 6506836"/>
              <a:gd name="connsiteY50" fmla="*/ 3562948 h 5753325"/>
              <a:gd name="connsiteX51" fmla="*/ 5406795 w 6506836"/>
              <a:gd name="connsiteY51" fmla="*/ 3578594 h 5753325"/>
              <a:gd name="connsiteX52" fmla="*/ 5381495 w 6506836"/>
              <a:gd name="connsiteY52" fmla="*/ 3599883 h 5753325"/>
              <a:gd name="connsiteX53" fmla="*/ 5363689 w 6506836"/>
              <a:gd name="connsiteY53" fmla="*/ 3633299 h 5753325"/>
              <a:gd name="connsiteX54" fmla="*/ 5291870 w 6506836"/>
              <a:gd name="connsiteY54" fmla="*/ 3799039 h 5753325"/>
              <a:gd name="connsiteX55" fmla="*/ 5241600 w 6506836"/>
              <a:gd name="connsiteY55" fmla="*/ 3894238 h 5753325"/>
              <a:gd name="connsiteX56" fmla="*/ 5211041 w 6506836"/>
              <a:gd name="connsiteY56" fmla="*/ 3924184 h 5753325"/>
              <a:gd name="connsiteX57" fmla="*/ 5176073 w 6506836"/>
              <a:gd name="connsiteY57" fmla="*/ 3970179 h 5753325"/>
              <a:gd name="connsiteX58" fmla="*/ 5172826 w 6506836"/>
              <a:gd name="connsiteY58" fmla="*/ 3991773 h 5753325"/>
              <a:gd name="connsiteX59" fmla="*/ 5157053 w 6506836"/>
              <a:gd name="connsiteY59" fmla="*/ 3997708 h 5753325"/>
              <a:gd name="connsiteX60" fmla="*/ 5127922 w 6506836"/>
              <a:gd name="connsiteY60" fmla="*/ 4022660 h 5753325"/>
              <a:gd name="connsiteX61" fmla="*/ 5020872 w 6506836"/>
              <a:gd name="connsiteY61" fmla="*/ 4075951 h 5753325"/>
              <a:gd name="connsiteX62" fmla="*/ 4991410 w 6506836"/>
              <a:gd name="connsiteY62" fmla="*/ 4087598 h 5753325"/>
              <a:gd name="connsiteX63" fmla="*/ 4930112 w 6506836"/>
              <a:gd name="connsiteY63" fmla="*/ 4138459 h 5753325"/>
              <a:gd name="connsiteX64" fmla="*/ 4834224 w 6506836"/>
              <a:gd name="connsiteY64" fmla="*/ 4231643 h 5753325"/>
              <a:gd name="connsiteX65" fmla="*/ 4812599 w 6506836"/>
              <a:gd name="connsiteY65" fmla="*/ 4249449 h 5753325"/>
              <a:gd name="connsiteX66" fmla="*/ 4789188 w 6506836"/>
              <a:gd name="connsiteY66" fmla="*/ 4256678 h 5753325"/>
              <a:gd name="connsiteX67" fmla="*/ 4779554 w 6506836"/>
              <a:gd name="connsiteY67" fmla="*/ 4251313 h 5753325"/>
              <a:gd name="connsiteX68" fmla="*/ 4766885 w 6506836"/>
              <a:gd name="connsiteY68" fmla="*/ 4259812 h 5753325"/>
              <a:gd name="connsiteX69" fmla="*/ 4762510 w 6506836"/>
              <a:gd name="connsiteY69" fmla="*/ 4260383 h 5753325"/>
              <a:gd name="connsiteX70" fmla="*/ 4738416 w 6506836"/>
              <a:gd name="connsiteY70" fmla="*/ 4265355 h 5753325"/>
              <a:gd name="connsiteX71" fmla="*/ 4712007 w 6506836"/>
              <a:gd name="connsiteY71" fmla="*/ 4317892 h 5753325"/>
              <a:gd name="connsiteX72" fmla="*/ 4658930 w 6506836"/>
              <a:gd name="connsiteY72" fmla="*/ 4348041 h 5753325"/>
              <a:gd name="connsiteX73" fmla="*/ 4443526 w 6506836"/>
              <a:gd name="connsiteY73" fmla="*/ 4507851 h 5753325"/>
              <a:gd name="connsiteX74" fmla="*/ 4289766 w 6506836"/>
              <a:gd name="connsiteY74" fmla="*/ 4711450 h 5753325"/>
              <a:gd name="connsiteX75" fmla="*/ 4150870 w 6506836"/>
              <a:gd name="connsiteY75" fmla="*/ 4818480 h 5753325"/>
              <a:gd name="connsiteX76" fmla="*/ 4006639 w 6506836"/>
              <a:gd name="connsiteY76" fmla="*/ 4933815 h 5753325"/>
              <a:gd name="connsiteX77" fmla="*/ 3298210 w 6506836"/>
              <a:gd name="connsiteY77" fmla="*/ 5070790 h 5753325"/>
              <a:gd name="connsiteX78" fmla="*/ 2947678 w 6506836"/>
              <a:gd name="connsiteY78" fmla="*/ 5117869 h 5753325"/>
              <a:gd name="connsiteX79" fmla="*/ 2822169 w 6506836"/>
              <a:gd name="connsiteY79" fmla="*/ 5129396 h 5753325"/>
              <a:gd name="connsiteX80" fmla="*/ 2538773 w 6506836"/>
              <a:gd name="connsiteY80" fmla="*/ 5313397 h 5753325"/>
              <a:gd name="connsiteX81" fmla="*/ 2014500 w 6506836"/>
              <a:gd name="connsiteY81" fmla="*/ 5519744 h 5753325"/>
              <a:gd name="connsiteX82" fmla="*/ 1934391 w 6506836"/>
              <a:gd name="connsiteY82" fmla="*/ 5591335 h 5753325"/>
              <a:gd name="connsiteX83" fmla="*/ 1892550 w 6506836"/>
              <a:gd name="connsiteY83" fmla="*/ 5649708 h 5753325"/>
              <a:gd name="connsiteX84" fmla="*/ 1854769 w 6506836"/>
              <a:gd name="connsiteY84" fmla="*/ 5647691 h 5753325"/>
              <a:gd name="connsiteX85" fmla="*/ 1809461 w 6506836"/>
              <a:gd name="connsiteY85" fmla="*/ 5648628 h 5753325"/>
              <a:gd name="connsiteX86" fmla="*/ 1745150 w 6506836"/>
              <a:gd name="connsiteY86" fmla="*/ 5693879 h 5753325"/>
              <a:gd name="connsiteX87" fmla="*/ 1713375 w 6506836"/>
              <a:gd name="connsiteY87" fmla="*/ 5684672 h 5753325"/>
              <a:gd name="connsiteX88" fmla="*/ 1707808 w 6506836"/>
              <a:gd name="connsiteY88" fmla="*/ 5682611 h 5753325"/>
              <a:gd name="connsiteX89" fmla="*/ 1679313 w 6506836"/>
              <a:gd name="connsiteY89" fmla="*/ 5672360 h 5753325"/>
              <a:gd name="connsiteX90" fmla="*/ 1646933 w 6506836"/>
              <a:gd name="connsiteY90" fmla="*/ 5666227 h 5753325"/>
              <a:gd name="connsiteX91" fmla="*/ 1610055 w 6506836"/>
              <a:gd name="connsiteY91" fmla="*/ 5673643 h 5753325"/>
              <a:gd name="connsiteX92" fmla="*/ 1437641 w 6506836"/>
              <a:gd name="connsiteY92" fmla="*/ 5723266 h 5753325"/>
              <a:gd name="connsiteX93" fmla="*/ 1332869 w 6506836"/>
              <a:gd name="connsiteY93" fmla="*/ 5744752 h 5753325"/>
              <a:gd name="connsiteX94" fmla="*/ 1290525 w 6506836"/>
              <a:gd name="connsiteY94" fmla="*/ 5740036 h 5753325"/>
              <a:gd name="connsiteX95" fmla="*/ 1233107 w 6506836"/>
              <a:gd name="connsiteY95" fmla="*/ 5742106 h 5753325"/>
              <a:gd name="connsiteX96" fmla="*/ 1214532 w 6506836"/>
              <a:gd name="connsiteY96" fmla="*/ 5753325 h 5753325"/>
              <a:gd name="connsiteX97" fmla="*/ 1199955 w 6506836"/>
              <a:gd name="connsiteY97" fmla="*/ 5744831 h 5753325"/>
              <a:gd name="connsiteX98" fmla="*/ 1162337 w 6506836"/>
              <a:gd name="connsiteY98" fmla="*/ 5738048 h 5753325"/>
              <a:gd name="connsiteX99" fmla="*/ 1053457 w 6506836"/>
              <a:gd name="connsiteY99" fmla="*/ 5688676 h 5753325"/>
              <a:gd name="connsiteX100" fmla="*/ 1025798 w 6506836"/>
              <a:gd name="connsiteY100" fmla="*/ 5673166 h 5753325"/>
              <a:gd name="connsiteX101" fmla="*/ 947900 w 6506836"/>
              <a:gd name="connsiteY101" fmla="*/ 5657848 h 5753325"/>
              <a:gd name="connsiteX102" fmla="*/ 815627 w 6506836"/>
              <a:gd name="connsiteY102" fmla="*/ 5642557 h 5753325"/>
              <a:gd name="connsiteX103" fmla="*/ 788251 w 6506836"/>
              <a:gd name="connsiteY103" fmla="*/ 5637065 h 5753325"/>
              <a:gd name="connsiteX104" fmla="*/ 767822 w 6506836"/>
              <a:gd name="connsiteY104" fmla="*/ 5623450 h 5753325"/>
              <a:gd name="connsiteX105" fmla="*/ 765791 w 6506836"/>
              <a:gd name="connsiteY105" fmla="*/ 5612539 h 5753325"/>
              <a:gd name="connsiteX106" fmla="*/ 751230 w 6506836"/>
              <a:gd name="connsiteY106" fmla="*/ 5608092 h 5753325"/>
              <a:gd name="connsiteX107" fmla="*/ 748008 w 6506836"/>
              <a:gd name="connsiteY107" fmla="*/ 5605052 h 5753325"/>
              <a:gd name="connsiteX108" fmla="*/ 728871 w 6506836"/>
              <a:gd name="connsiteY108" fmla="*/ 5589469 h 5753325"/>
              <a:gd name="connsiteX109" fmla="*/ 671898 w 6506836"/>
              <a:gd name="connsiteY109" fmla="*/ 5602363 h 5753325"/>
              <a:gd name="connsiteX110" fmla="*/ 615065 w 6506836"/>
              <a:gd name="connsiteY110" fmla="*/ 5580257 h 5753325"/>
              <a:gd name="connsiteX111" fmla="*/ 355785 w 6506836"/>
              <a:gd name="connsiteY111" fmla="*/ 5514383 h 5753325"/>
              <a:gd name="connsiteX112" fmla="*/ 102269 w 6506836"/>
              <a:gd name="connsiteY112" fmla="*/ 5524347 h 5753325"/>
              <a:gd name="connsiteX113" fmla="*/ 13160 w 6506836"/>
              <a:gd name="connsiteY113" fmla="*/ 5514159 h 5753325"/>
              <a:gd name="connsiteX114" fmla="*/ 0 w 6506836"/>
              <a:gd name="connsiteY114" fmla="*/ 5511735 h 5753325"/>
              <a:gd name="connsiteX115" fmla="*/ 0 w 6506836"/>
              <a:gd name="connsiteY115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465936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375685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62955"/>
              <a:gd name="connsiteY0" fmla="*/ 0 h 5753325"/>
              <a:gd name="connsiteX1" fmla="*/ 6438980 w 6462955"/>
              <a:gd name="connsiteY1" fmla="*/ 0 h 5753325"/>
              <a:gd name="connsiteX2" fmla="*/ 6439047 w 6462955"/>
              <a:gd name="connsiteY2" fmla="*/ 147 h 5753325"/>
              <a:gd name="connsiteX3" fmla="*/ 6443456 w 6462955"/>
              <a:gd name="connsiteY3" fmla="*/ 130105 h 5753325"/>
              <a:gd name="connsiteX4" fmla="*/ 6447632 w 6462955"/>
              <a:gd name="connsiteY4" fmla="*/ 170016 h 5753325"/>
              <a:gd name="connsiteX5" fmla="*/ 6396598 w 6462955"/>
              <a:gd name="connsiteY5" fmla="*/ 274847 h 5753325"/>
              <a:gd name="connsiteX6" fmla="*/ 6375685 w 6462955"/>
              <a:gd name="connsiteY6" fmla="*/ 535865 h 5753325"/>
              <a:gd name="connsiteX7" fmla="*/ 6354187 w 6462955"/>
              <a:gd name="connsiteY7" fmla="*/ 615799 h 5753325"/>
              <a:gd name="connsiteX8" fmla="*/ 6459988 w 6462955"/>
              <a:gd name="connsiteY8" fmla="*/ 707628 h 5753325"/>
              <a:gd name="connsiteX9" fmla="*/ 6453989 w 6462955"/>
              <a:gd name="connsiteY9" fmla="*/ 711876 h 5753325"/>
              <a:gd name="connsiteX10" fmla="*/ 6453209 w 6462955"/>
              <a:gd name="connsiteY10" fmla="*/ 719127 h 5753325"/>
              <a:gd name="connsiteX11" fmla="*/ 6457662 w 6462955"/>
              <a:gd name="connsiteY11" fmla="*/ 723331 h 5753325"/>
              <a:gd name="connsiteX12" fmla="*/ 6447445 w 6462955"/>
              <a:gd name="connsiteY12" fmla="*/ 780003 h 5753325"/>
              <a:gd name="connsiteX13" fmla="*/ 6426552 w 6462955"/>
              <a:gd name="connsiteY13" fmla="*/ 845805 h 5753325"/>
              <a:gd name="connsiteX14" fmla="*/ 6434072 w 6462955"/>
              <a:gd name="connsiteY14" fmla="*/ 910733 h 5753325"/>
              <a:gd name="connsiteX15" fmla="*/ 6432570 w 6462955"/>
              <a:gd name="connsiteY15" fmla="*/ 983394 h 5753325"/>
              <a:gd name="connsiteX16" fmla="*/ 6431878 w 6462955"/>
              <a:gd name="connsiteY16" fmla="*/ 1026728 h 5753325"/>
              <a:gd name="connsiteX17" fmla="*/ 6414269 w 6462955"/>
              <a:gd name="connsiteY17" fmla="*/ 1151111 h 5753325"/>
              <a:gd name="connsiteX18" fmla="*/ 6371722 w 6462955"/>
              <a:gd name="connsiteY18" fmla="*/ 1318080 h 5753325"/>
              <a:gd name="connsiteX19" fmla="*/ 6356023 w 6462955"/>
              <a:gd name="connsiteY19" fmla="*/ 1356227 h 5753325"/>
              <a:gd name="connsiteX20" fmla="*/ 6356157 w 6462955"/>
              <a:gd name="connsiteY20" fmla="*/ 1361967 h 5753325"/>
              <a:gd name="connsiteX21" fmla="*/ 6350613 w 6462955"/>
              <a:gd name="connsiteY21" fmla="*/ 1393569 h 5753325"/>
              <a:gd name="connsiteX22" fmla="*/ 6357062 w 6462955"/>
              <a:gd name="connsiteY22" fmla="*/ 1444071 h 5753325"/>
              <a:gd name="connsiteX23" fmla="*/ 6364832 w 6462955"/>
              <a:gd name="connsiteY23" fmla="*/ 1478763 h 5753325"/>
              <a:gd name="connsiteX24" fmla="*/ 6369745 w 6462955"/>
              <a:gd name="connsiteY24" fmla="*/ 1495680 h 5753325"/>
              <a:gd name="connsiteX25" fmla="*/ 6370898 w 6462955"/>
              <a:gd name="connsiteY25" fmla="*/ 1513331 h 5753325"/>
              <a:gd name="connsiteX26" fmla="*/ 6368801 w 6462955"/>
              <a:gd name="connsiteY26" fmla="*/ 1527414 h 5753325"/>
              <a:gd name="connsiteX27" fmla="*/ 6359177 w 6462955"/>
              <a:gd name="connsiteY27" fmla="*/ 1639513 h 5753325"/>
              <a:gd name="connsiteX28" fmla="*/ 6299489 w 6462955"/>
              <a:gd name="connsiteY28" fmla="*/ 1784860 h 5753325"/>
              <a:gd name="connsiteX29" fmla="*/ 6267878 w 6462955"/>
              <a:gd name="connsiteY29" fmla="*/ 1858572 h 5753325"/>
              <a:gd name="connsiteX30" fmla="*/ 6251146 w 6462955"/>
              <a:gd name="connsiteY30" fmla="*/ 1926167 h 5753325"/>
              <a:gd name="connsiteX31" fmla="*/ 6210686 w 6462955"/>
              <a:gd name="connsiteY31" fmla="*/ 2014834 h 5753325"/>
              <a:gd name="connsiteX32" fmla="*/ 6106652 w 6462955"/>
              <a:gd name="connsiteY32" fmla="*/ 2150572 h 5753325"/>
              <a:gd name="connsiteX33" fmla="*/ 6097813 w 6462955"/>
              <a:gd name="connsiteY33" fmla="*/ 2172208 h 5753325"/>
              <a:gd name="connsiteX34" fmla="*/ 6095990 w 6462955"/>
              <a:gd name="connsiteY34" fmla="*/ 2181185 h 5753325"/>
              <a:gd name="connsiteX35" fmla="*/ 6090126 w 6462955"/>
              <a:gd name="connsiteY35" fmla="*/ 2192533 h 5753325"/>
              <a:gd name="connsiteX36" fmla="*/ 6089503 w 6462955"/>
              <a:gd name="connsiteY36" fmla="*/ 2192543 h 5753325"/>
              <a:gd name="connsiteX37" fmla="*/ 6084946 w 6462955"/>
              <a:gd name="connsiteY37" fmla="*/ 2203694 h 5753325"/>
              <a:gd name="connsiteX38" fmla="*/ 5987861 w 6462955"/>
              <a:gd name="connsiteY38" fmla="*/ 2304868 h 5753325"/>
              <a:gd name="connsiteX39" fmla="*/ 5973439 w 6462955"/>
              <a:gd name="connsiteY39" fmla="*/ 2385635 h 5753325"/>
              <a:gd name="connsiteX40" fmla="*/ 5916727 w 6462955"/>
              <a:gd name="connsiteY40" fmla="*/ 2458777 h 5753325"/>
              <a:gd name="connsiteX41" fmla="*/ 5856524 w 6462955"/>
              <a:gd name="connsiteY41" fmla="*/ 2583281 h 5753325"/>
              <a:gd name="connsiteX42" fmla="*/ 5838091 w 6462955"/>
              <a:gd name="connsiteY42" fmla="*/ 2753474 h 5753325"/>
              <a:gd name="connsiteX43" fmla="*/ 5777471 w 6462955"/>
              <a:gd name="connsiteY43" fmla="*/ 2901570 h 5753325"/>
              <a:gd name="connsiteX44" fmla="*/ 5723992 w 6462955"/>
              <a:gd name="connsiteY44" fmla="*/ 2998752 h 5753325"/>
              <a:gd name="connsiteX45" fmla="*/ 5557886 w 6462955"/>
              <a:gd name="connsiteY45" fmla="*/ 3329735 h 5753325"/>
              <a:gd name="connsiteX46" fmla="*/ 5471501 w 6462955"/>
              <a:gd name="connsiteY46" fmla="*/ 3462221 h 5753325"/>
              <a:gd name="connsiteX47" fmla="*/ 5465154 w 6462955"/>
              <a:gd name="connsiteY47" fmla="*/ 3541065 h 5753325"/>
              <a:gd name="connsiteX48" fmla="*/ 5437889 w 6462955"/>
              <a:gd name="connsiteY48" fmla="*/ 3559927 h 5753325"/>
              <a:gd name="connsiteX49" fmla="*/ 5432770 w 6462955"/>
              <a:gd name="connsiteY49" fmla="*/ 3562948 h 5753325"/>
              <a:gd name="connsiteX50" fmla="*/ 5406795 w 6462955"/>
              <a:gd name="connsiteY50" fmla="*/ 3578594 h 5753325"/>
              <a:gd name="connsiteX51" fmla="*/ 5381495 w 6462955"/>
              <a:gd name="connsiteY51" fmla="*/ 3599883 h 5753325"/>
              <a:gd name="connsiteX52" fmla="*/ 5363689 w 6462955"/>
              <a:gd name="connsiteY52" fmla="*/ 3633299 h 5753325"/>
              <a:gd name="connsiteX53" fmla="*/ 5291870 w 6462955"/>
              <a:gd name="connsiteY53" fmla="*/ 3799039 h 5753325"/>
              <a:gd name="connsiteX54" fmla="*/ 5241600 w 6462955"/>
              <a:gd name="connsiteY54" fmla="*/ 3894238 h 5753325"/>
              <a:gd name="connsiteX55" fmla="*/ 5211041 w 6462955"/>
              <a:gd name="connsiteY55" fmla="*/ 3924184 h 5753325"/>
              <a:gd name="connsiteX56" fmla="*/ 5176073 w 6462955"/>
              <a:gd name="connsiteY56" fmla="*/ 3970179 h 5753325"/>
              <a:gd name="connsiteX57" fmla="*/ 5172826 w 6462955"/>
              <a:gd name="connsiteY57" fmla="*/ 3991773 h 5753325"/>
              <a:gd name="connsiteX58" fmla="*/ 5157053 w 6462955"/>
              <a:gd name="connsiteY58" fmla="*/ 3997708 h 5753325"/>
              <a:gd name="connsiteX59" fmla="*/ 5127922 w 6462955"/>
              <a:gd name="connsiteY59" fmla="*/ 4022660 h 5753325"/>
              <a:gd name="connsiteX60" fmla="*/ 5020872 w 6462955"/>
              <a:gd name="connsiteY60" fmla="*/ 4075951 h 5753325"/>
              <a:gd name="connsiteX61" fmla="*/ 4991410 w 6462955"/>
              <a:gd name="connsiteY61" fmla="*/ 4087598 h 5753325"/>
              <a:gd name="connsiteX62" fmla="*/ 4930112 w 6462955"/>
              <a:gd name="connsiteY62" fmla="*/ 4138459 h 5753325"/>
              <a:gd name="connsiteX63" fmla="*/ 4834224 w 6462955"/>
              <a:gd name="connsiteY63" fmla="*/ 4231643 h 5753325"/>
              <a:gd name="connsiteX64" fmla="*/ 4812599 w 6462955"/>
              <a:gd name="connsiteY64" fmla="*/ 4249449 h 5753325"/>
              <a:gd name="connsiteX65" fmla="*/ 4789188 w 6462955"/>
              <a:gd name="connsiteY65" fmla="*/ 4256678 h 5753325"/>
              <a:gd name="connsiteX66" fmla="*/ 4779554 w 6462955"/>
              <a:gd name="connsiteY66" fmla="*/ 4251313 h 5753325"/>
              <a:gd name="connsiteX67" fmla="*/ 4766885 w 6462955"/>
              <a:gd name="connsiteY67" fmla="*/ 4259812 h 5753325"/>
              <a:gd name="connsiteX68" fmla="*/ 4762510 w 6462955"/>
              <a:gd name="connsiteY68" fmla="*/ 4260383 h 5753325"/>
              <a:gd name="connsiteX69" fmla="*/ 4738416 w 6462955"/>
              <a:gd name="connsiteY69" fmla="*/ 4265355 h 5753325"/>
              <a:gd name="connsiteX70" fmla="*/ 4712007 w 6462955"/>
              <a:gd name="connsiteY70" fmla="*/ 4317892 h 5753325"/>
              <a:gd name="connsiteX71" fmla="*/ 4658930 w 6462955"/>
              <a:gd name="connsiteY71" fmla="*/ 4348041 h 5753325"/>
              <a:gd name="connsiteX72" fmla="*/ 4443526 w 6462955"/>
              <a:gd name="connsiteY72" fmla="*/ 4507851 h 5753325"/>
              <a:gd name="connsiteX73" fmla="*/ 4289766 w 6462955"/>
              <a:gd name="connsiteY73" fmla="*/ 4711450 h 5753325"/>
              <a:gd name="connsiteX74" fmla="*/ 4150870 w 6462955"/>
              <a:gd name="connsiteY74" fmla="*/ 4818480 h 5753325"/>
              <a:gd name="connsiteX75" fmla="*/ 4006639 w 6462955"/>
              <a:gd name="connsiteY75" fmla="*/ 4933815 h 5753325"/>
              <a:gd name="connsiteX76" fmla="*/ 3298210 w 6462955"/>
              <a:gd name="connsiteY76" fmla="*/ 5070790 h 5753325"/>
              <a:gd name="connsiteX77" fmla="*/ 2947678 w 6462955"/>
              <a:gd name="connsiteY77" fmla="*/ 5117869 h 5753325"/>
              <a:gd name="connsiteX78" fmla="*/ 2822169 w 6462955"/>
              <a:gd name="connsiteY78" fmla="*/ 5129396 h 5753325"/>
              <a:gd name="connsiteX79" fmla="*/ 2538773 w 6462955"/>
              <a:gd name="connsiteY79" fmla="*/ 5313397 h 5753325"/>
              <a:gd name="connsiteX80" fmla="*/ 2014500 w 6462955"/>
              <a:gd name="connsiteY80" fmla="*/ 5519744 h 5753325"/>
              <a:gd name="connsiteX81" fmla="*/ 1934391 w 6462955"/>
              <a:gd name="connsiteY81" fmla="*/ 5591335 h 5753325"/>
              <a:gd name="connsiteX82" fmla="*/ 1892550 w 6462955"/>
              <a:gd name="connsiteY82" fmla="*/ 5649708 h 5753325"/>
              <a:gd name="connsiteX83" fmla="*/ 1854769 w 6462955"/>
              <a:gd name="connsiteY83" fmla="*/ 5647691 h 5753325"/>
              <a:gd name="connsiteX84" fmla="*/ 1809461 w 6462955"/>
              <a:gd name="connsiteY84" fmla="*/ 5648628 h 5753325"/>
              <a:gd name="connsiteX85" fmla="*/ 1745150 w 6462955"/>
              <a:gd name="connsiteY85" fmla="*/ 5693879 h 5753325"/>
              <a:gd name="connsiteX86" fmla="*/ 1713375 w 6462955"/>
              <a:gd name="connsiteY86" fmla="*/ 5684672 h 5753325"/>
              <a:gd name="connsiteX87" fmla="*/ 1707808 w 6462955"/>
              <a:gd name="connsiteY87" fmla="*/ 5682611 h 5753325"/>
              <a:gd name="connsiteX88" fmla="*/ 1679313 w 6462955"/>
              <a:gd name="connsiteY88" fmla="*/ 5672360 h 5753325"/>
              <a:gd name="connsiteX89" fmla="*/ 1646933 w 6462955"/>
              <a:gd name="connsiteY89" fmla="*/ 5666227 h 5753325"/>
              <a:gd name="connsiteX90" fmla="*/ 1610055 w 6462955"/>
              <a:gd name="connsiteY90" fmla="*/ 5673643 h 5753325"/>
              <a:gd name="connsiteX91" fmla="*/ 1437641 w 6462955"/>
              <a:gd name="connsiteY91" fmla="*/ 5723266 h 5753325"/>
              <a:gd name="connsiteX92" fmla="*/ 1332869 w 6462955"/>
              <a:gd name="connsiteY92" fmla="*/ 5744752 h 5753325"/>
              <a:gd name="connsiteX93" fmla="*/ 1290525 w 6462955"/>
              <a:gd name="connsiteY93" fmla="*/ 5740036 h 5753325"/>
              <a:gd name="connsiteX94" fmla="*/ 1233107 w 6462955"/>
              <a:gd name="connsiteY94" fmla="*/ 5742106 h 5753325"/>
              <a:gd name="connsiteX95" fmla="*/ 1214532 w 6462955"/>
              <a:gd name="connsiteY95" fmla="*/ 5753325 h 5753325"/>
              <a:gd name="connsiteX96" fmla="*/ 1199955 w 6462955"/>
              <a:gd name="connsiteY96" fmla="*/ 5744831 h 5753325"/>
              <a:gd name="connsiteX97" fmla="*/ 1162337 w 6462955"/>
              <a:gd name="connsiteY97" fmla="*/ 5738048 h 5753325"/>
              <a:gd name="connsiteX98" fmla="*/ 1053457 w 6462955"/>
              <a:gd name="connsiteY98" fmla="*/ 5688676 h 5753325"/>
              <a:gd name="connsiteX99" fmla="*/ 1025798 w 6462955"/>
              <a:gd name="connsiteY99" fmla="*/ 5673166 h 5753325"/>
              <a:gd name="connsiteX100" fmla="*/ 947900 w 6462955"/>
              <a:gd name="connsiteY100" fmla="*/ 5657848 h 5753325"/>
              <a:gd name="connsiteX101" fmla="*/ 815627 w 6462955"/>
              <a:gd name="connsiteY101" fmla="*/ 5642557 h 5753325"/>
              <a:gd name="connsiteX102" fmla="*/ 788251 w 6462955"/>
              <a:gd name="connsiteY102" fmla="*/ 5637065 h 5753325"/>
              <a:gd name="connsiteX103" fmla="*/ 767822 w 6462955"/>
              <a:gd name="connsiteY103" fmla="*/ 5623450 h 5753325"/>
              <a:gd name="connsiteX104" fmla="*/ 765791 w 6462955"/>
              <a:gd name="connsiteY104" fmla="*/ 5612539 h 5753325"/>
              <a:gd name="connsiteX105" fmla="*/ 751230 w 6462955"/>
              <a:gd name="connsiteY105" fmla="*/ 5608092 h 5753325"/>
              <a:gd name="connsiteX106" fmla="*/ 748008 w 6462955"/>
              <a:gd name="connsiteY106" fmla="*/ 5605052 h 5753325"/>
              <a:gd name="connsiteX107" fmla="*/ 728871 w 6462955"/>
              <a:gd name="connsiteY107" fmla="*/ 5589469 h 5753325"/>
              <a:gd name="connsiteX108" fmla="*/ 671898 w 6462955"/>
              <a:gd name="connsiteY108" fmla="*/ 5602363 h 5753325"/>
              <a:gd name="connsiteX109" fmla="*/ 615065 w 6462955"/>
              <a:gd name="connsiteY109" fmla="*/ 5580257 h 5753325"/>
              <a:gd name="connsiteX110" fmla="*/ 355785 w 6462955"/>
              <a:gd name="connsiteY110" fmla="*/ 5514383 h 5753325"/>
              <a:gd name="connsiteX111" fmla="*/ 102269 w 6462955"/>
              <a:gd name="connsiteY111" fmla="*/ 5524347 h 5753325"/>
              <a:gd name="connsiteX112" fmla="*/ 13160 w 6462955"/>
              <a:gd name="connsiteY112" fmla="*/ 5514159 h 5753325"/>
              <a:gd name="connsiteX113" fmla="*/ 0 w 6462955"/>
              <a:gd name="connsiteY113" fmla="*/ 5511735 h 5753325"/>
              <a:gd name="connsiteX114" fmla="*/ 0 w 6462955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453209 w 6459988"/>
              <a:gd name="connsiteY10" fmla="*/ 719127 h 5753325"/>
              <a:gd name="connsiteX11" fmla="*/ 6344988 w 6459988"/>
              <a:gd name="connsiteY11" fmla="*/ 697330 h 5753325"/>
              <a:gd name="connsiteX12" fmla="*/ 6447445 w 6459988"/>
              <a:gd name="connsiteY12" fmla="*/ 780003 h 5753325"/>
              <a:gd name="connsiteX13" fmla="*/ 6426552 w 6459988"/>
              <a:gd name="connsiteY13" fmla="*/ 845805 h 5753325"/>
              <a:gd name="connsiteX14" fmla="*/ 6434072 w 6459988"/>
              <a:gd name="connsiteY14" fmla="*/ 910733 h 5753325"/>
              <a:gd name="connsiteX15" fmla="*/ 6432570 w 6459988"/>
              <a:gd name="connsiteY15" fmla="*/ 983394 h 5753325"/>
              <a:gd name="connsiteX16" fmla="*/ 6431878 w 6459988"/>
              <a:gd name="connsiteY16" fmla="*/ 1026728 h 5753325"/>
              <a:gd name="connsiteX17" fmla="*/ 6414269 w 6459988"/>
              <a:gd name="connsiteY17" fmla="*/ 1151111 h 5753325"/>
              <a:gd name="connsiteX18" fmla="*/ 6371722 w 6459988"/>
              <a:gd name="connsiteY18" fmla="*/ 1318080 h 5753325"/>
              <a:gd name="connsiteX19" fmla="*/ 6356023 w 6459988"/>
              <a:gd name="connsiteY19" fmla="*/ 1356227 h 5753325"/>
              <a:gd name="connsiteX20" fmla="*/ 6356157 w 6459988"/>
              <a:gd name="connsiteY20" fmla="*/ 1361967 h 5753325"/>
              <a:gd name="connsiteX21" fmla="*/ 6350613 w 6459988"/>
              <a:gd name="connsiteY21" fmla="*/ 1393569 h 5753325"/>
              <a:gd name="connsiteX22" fmla="*/ 6357062 w 6459988"/>
              <a:gd name="connsiteY22" fmla="*/ 1444071 h 5753325"/>
              <a:gd name="connsiteX23" fmla="*/ 6364832 w 6459988"/>
              <a:gd name="connsiteY23" fmla="*/ 1478763 h 5753325"/>
              <a:gd name="connsiteX24" fmla="*/ 6369745 w 6459988"/>
              <a:gd name="connsiteY24" fmla="*/ 1495680 h 5753325"/>
              <a:gd name="connsiteX25" fmla="*/ 6370898 w 6459988"/>
              <a:gd name="connsiteY25" fmla="*/ 1513331 h 5753325"/>
              <a:gd name="connsiteX26" fmla="*/ 6368801 w 6459988"/>
              <a:gd name="connsiteY26" fmla="*/ 1527414 h 5753325"/>
              <a:gd name="connsiteX27" fmla="*/ 6359177 w 6459988"/>
              <a:gd name="connsiteY27" fmla="*/ 1639513 h 5753325"/>
              <a:gd name="connsiteX28" fmla="*/ 6299489 w 6459988"/>
              <a:gd name="connsiteY28" fmla="*/ 1784860 h 5753325"/>
              <a:gd name="connsiteX29" fmla="*/ 6267878 w 6459988"/>
              <a:gd name="connsiteY29" fmla="*/ 1858572 h 5753325"/>
              <a:gd name="connsiteX30" fmla="*/ 6251146 w 6459988"/>
              <a:gd name="connsiteY30" fmla="*/ 1926167 h 5753325"/>
              <a:gd name="connsiteX31" fmla="*/ 6210686 w 6459988"/>
              <a:gd name="connsiteY31" fmla="*/ 2014834 h 5753325"/>
              <a:gd name="connsiteX32" fmla="*/ 6106652 w 6459988"/>
              <a:gd name="connsiteY32" fmla="*/ 2150572 h 5753325"/>
              <a:gd name="connsiteX33" fmla="*/ 6097813 w 6459988"/>
              <a:gd name="connsiteY33" fmla="*/ 2172208 h 5753325"/>
              <a:gd name="connsiteX34" fmla="*/ 6095990 w 6459988"/>
              <a:gd name="connsiteY34" fmla="*/ 2181185 h 5753325"/>
              <a:gd name="connsiteX35" fmla="*/ 6090126 w 6459988"/>
              <a:gd name="connsiteY35" fmla="*/ 2192533 h 5753325"/>
              <a:gd name="connsiteX36" fmla="*/ 6089503 w 6459988"/>
              <a:gd name="connsiteY36" fmla="*/ 2192543 h 5753325"/>
              <a:gd name="connsiteX37" fmla="*/ 6084946 w 6459988"/>
              <a:gd name="connsiteY37" fmla="*/ 2203694 h 5753325"/>
              <a:gd name="connsiteX38" fmla="*/ 5987861 w 6459988"/>
              <a:gd name="connsiteY38" fmla="*/ 2304868 h 5753325"/>
              <a:gd name="connsiteX39" fmla="*/ 5973439 w 6459988"/>
              <a:gd name="connsiteY39" fmla="*/ 2385635 h 5753325"/>
              <a:gd name="connsiteX40" fmla="*/ 5916727 w 6459988"/>
              <a:gd name="connsiteY40" fmla="*/ 2458777 h 5753325"/>
              <a:gd name="connsiteX41" fmla="*/ 5856524 w 6459988"/>
              <a:gd name="connsiteY41" fmla="*/ 2583281 h 5753325"/>
              <a:gd name="connsiteX42" fmla="*/ 5838091 w 6459988"/>
              <a:gd name="connsiteY42" fmla="*/ 2753474 h 5753325"/>
              <a:gd name="connsiteX43" fmla="*/ 5777471 w 6459988"/>
              <a:gd name="connsiteY43" fmla="*/ 2901570 h 5753325"/>
              <a:gd name="connsiteX44" fmla="*/ 5723992 w 6459988"/>
              <a:gd name="connsiteY44" fmla="*/ 2998752 h 5753325"/>
              <a:gd name="connsiteX45" fmla="*/ 5557886 w 6459988"/>
              <a:gd name="connsiteY45" fmla="*/ 3329735 h 5753325"/>
              <a:gd name="connsiteX46" fmla="*/ 5471501 w 6459988"/>
              <a:gd name="connsiteY46" fmla="*/ 3462221 h 5753325"/>
              <a:gd name="connsiteX47" fmla="*/ 5465154 w 6459988"/>
              <a:gd name="connsiteY47" fmla="*/ 3541065 h 5753325"/>
              <a:gd name="connsiteX48" fmla="*/ 5437889 w 6459988"/>
              <a:gd name="connsiteY48" fmla="*/ 3559927 h 5753325"/>
              <a:gd name="connsiteX49" fmla="*/ 5432770 w 6459988"/>
              <a:gd name="connsiteY49" fmla="*/ 3562948 h 5753325"/>
              <a:gd name="connsiteX50" fmla="*/ 5406795 w 6459988"/>
              <a:gd name="connsiteY50" fmla="*/ 3578594 h 5753325"/>
              <a:gd name="connsiteX51" fmla="*/ 5381495 w 6459988"/>
              <a:gd name="connsiteY51" fmla="*/ 3599883 h 5753325"/>
              <a:gd name="connsiteX52" fmla="*/ 5363689 w 6459988"/>
              <a:gd name="connsiteY52" fmla="*/ 3633299 h 5753325"/>
              <a:gd name="connsiteX53" fmla="*/ 5291870 w 6459988"/>
              <a:gd name="connsiteY53" fmla="*/ 3799039 h 5753325"/>
              <a:gd name="connsiteX54" fmla="*/ 5241600 w 6459988"/>
              <a:gd name="connsiteY54" fmla="*/ 3894238 h 5753325"/>
              <a:gd name="connsiteX55" fmla="*/ 5211041 w 6459988"/>
              <a:gd name="connsiteY55" fmla="*/ 3924184 h 5753325"/>
              <a:gd name="connsiteX56" fmla="*/ 5176073 w 6459988"/>
              <a:gd name="connsiteY56" fmla="*/ 3970179 h 5753325"/>
              <a:gd name="connsiteX57" fmla="*/ 5172826 w 6459988"/>
              <a:gd name="connsiteY57" fmla="*/ 3991773 h 5753325"/>
              <a:gd name="connsiteX58" fmla="*/ 5157053 w 6459988"/>
              <a:gd name="connsiteY58" fmla="*/ 3997708 h 5753325"/>
              <a:gd name="connsiteX59" fmla="*/ 5127922 w 6459988"/>
              <a:gd name="connsiteY59" fmla="*/ 4022660 h 5753325"/>
              <a:gd name="connsiteX60" fmla="*/ 5020872 w 6459988"/>
              <a:gd name="connsiteY60" fmla="*/ 4075951 h 5753325"/>
              <a:gd name="connsiteX61" fmla="*/ 4991410 w 6459988"/>
              <a:gd name="connsiteY61" fmla="*/ 4087598 h 5753325"/>
              <a:gd name="connsiteX62" fmla="*/ 4930112 w 6459988"/>
              <a:gd name="connsiteY62" fmla="*/ 4138459 h 5753325"/>
              <a:gd name="connsiteX63" fmla="*/ 4834224 w 6459988"/>
              <a:gd name="connsiteY63" fmla="*/ 4231643 h 5753325"/>
              <a:gd name="connsiteX64" fmla="*/ 4812599 w 6459988"/>
              <a:gd name="connsiteY64" fmla="*/ 4249449 h 5753325"/>
              <a:gd name="connsiteX65" fmla="*/ 4789188 w 6459988"/>
              <a:gd name="connsiteY65" fmla="*/ 4256678 h 5753325"/>
              <a:gd name="connsiteX66" fmla="*/ 4779554 w 6459988"/>
              <a:gd name="connsiteY66" fmla="*/ 4251313 h 5753325"/>
              <a:gd name="connsiteX67" fmla="*/ 4766885 w 6459988"/>
              <a:gd name="connsiteY67" fmla="*/ 4259812 h 5753325"/>
              <a:gd name="connsiteX68" fmla="*/ 4762510 w 6459988"/>
              <a:gd name="connsiteY68" fmla="*/ 4260383 h 5753325"/>
              <a:gd name="connsiteX69" fmla="*/ 4738416 w 6459988"/>
              <a:gd name="connsiteY69" fmla="*/ 4265355 h 5753325"/>
              <a:gd name="connsiteX70" fmla="*/ 4712007 w 6459988"/>
              <a:gd name="connsiteY70" fmla="*/ 4317892 h 5753325"/>
              <a:gd name="connsiteX71" fmla="*/ 4658930 w 6459988"/>
              <a:gd name="connsiteY71" fmla="*/ 4348041 h 5753325"/>
              <a:gd name="connsiteX72" fmla="*/ 4443526 w 6459988"/>
              <a:gd name="connsiteY72" fmla="*/ 4507851 h 5753325"/>
              <a:gd name="connsiteX73" fmla="*/ 4289766 w 6459988"/>
              <a:gd name="connsiteY73" fmla="*/ 4711450 h 5753325"/>
              <a:gd name="connsiteX74" fmla="*/ 4150870 w 6459988"/>
              <a:gd name="connsiteY74" fmla="*/ 4818480 h 5753325"/>
              <a:gd name="connsiteX75" fmla="*/ 4006639 w 6459988"/>
              <a:gd name="connsiteY75" fmla="*/ 4933815 h 5753325"/>
              <a:gd name="connsiteX76" fmla="*/ 3298210 w 6459988"/>
              <a:gd name="connsiteY76" fmla="*/ 5070790 h 5753325"/>
              <a:gd name="connsiteX77" fmla="*/ 2947678 w 6459988"/>
              <a:gd name="connsiteY77" fmla="*/ 5117869 h 5753325"/>
              <a:gd name="connsiteX78" fmla="*/ 2822169 w 6459988"/>
              <a:gd name="connsiteY78" fmla="*/ 5129396 h 5753325"/>
              <a:gd name="connsiteX79" fmla="*/ 2538773 w 6459988"/>
              <a:gd name="connsiteY79" fmla="*/ 5313397 h 5753325"/>
              <a:gd name="connsiteX80" fmla="*/ 2014500 w 6459988"/>
              <a:gd name="connsiteY80" fmla="*/ 5519744 h 5753325"/>
              <a:gd name="connsiteX81" fmla="*/ 1934391 w 6459988"/>
              <a:gd name="connsiteY81" fmla="*/ 5591335 h 5753325"/>
              <a:gd name="connsiteX82" fmla="*/ 1892550 w 6459988"/>
              <a:gd name="connsiteY82" fmla="*/ 5649708 h 5753325"/>
              <a:gd name="connsiteX83" fmla="*/ 1854769 w 6459988"/>
              <a:gd name="connsiteY83" fmla="*/ 5647691 h 5753325"/>
              <a:gd name="connsiteX84" fmla="*/ 1809461 w 6459988"/>
              <a:gd name="connsiteY84" fmla="*/ 5648628 h 5753325"/>
              <a:gd name="connsiteX85" fmla="*/ 1745150 w 6459988"/>
              <a:gd name="connsiteY85" fmla="*/ 5693879 h 5753325"/>
              <a:gd name="connsiteX86" fmla="*/ 1713375 w 6459988"/>
              <a:gd name="connsiteY86" fmla="*/ 5684672 h 5753325"/>
              <a:gd name="connsiteX87" fmla="*/ 1707808 w 6459988"/>
              <a:gd name="connsiteY87" fmla="*/ 5682611 h 5753325"/>
              <a:gd name="connsiteX88" fmla="*/ 1679313 w 6459988"/>
              <a:gd name="connsiteY88" fmla="*/ 5672360 h 5753325"/>
              <a:gd name="connsiteX89" fmla="*/ 1646933 w 6459988"/>
              <a:gd name="connsiteY89" fmla="*/ 5666227 h 5753325"/>
              <a:gd name="connsiteX90" fmla="*/ 1610055 w 6459988"/>
              <a:gd name="connsiteY90" fmla="*/ 5673643 h 5753325"/>
              <a:gd name="connsiteX91" fmla="*/ 1437641 w 6459988"/>
              <a:gd name="connsiteY91" fmla="*/ 5723266 h 5753325"/>
              <a:gd name="connsiteX92" fmla="*/ 1332869 w 6459988"/>
              <a:gd name="connsiteY92" fmla="*/ 5744752 h 5753325"/>
              <a:gd name="connsiteX93" fmla="*/ 1290525 w 6459988"/>
              <a:gd name="connsiteY93" fmla="*/ 5740036 h 5753325"/>
              <a:gd name="connsiteX94" fmla="*/ 1233107 w 6459988"/>
              <a:gd name="connsiteY94" fmla="*/ 5742106 h 5753325"/>
              <a:gd name="connsiteX95" fmla="*/ 1214532 w 6459988"/>
              <a:gd name="connsiteY95" fmla="*/ 5753325 h 5753325"/>
              <a:gd name="connsiteX96" fmla="*/ 1199955 w 6459988"/>
              <a:gd name="connsiteY96" fmla="*/ 5744831 h 5753325"/>
              <a:gd name="connsiteX97" fmla="*/ 1162337 w 6459988"/>
              <a:gd name="connsiteY97" fmla="*/ 5738048 h 5753325"/>
              <a:gd name="connsiteX98" fmla="*/ 1053457 w 6459988"/>
              <a:gd name="connsiteY98" fmla="*/ 5688676 h 5753325"/>
              <a:gd name="connsiteX99" fmla="*/ 1025798 w 6459988"/>
              <a:gd name="connsiteY99" fmla="*/ 5673166 h 5753325"/>
              <a:gd name="connsiteX100" fmla="*/ 947900 w 6459988"/>
              <a:gd name="connsiteY100" fmla="*/ 5657848 h 5753325"/>
              <a:gd name="connsiteX101" fmla="*/ 815627 w 6459988"/>
              <a:gd name="connsiteY101" fmla="*/ 5642557 h 5753325"/>
              <a:gd name="connsiteX102" fmla="*/ 788251 w 6459988"/>
              <a:gd name="connsiteY102" fmla="*/ 5637065 h 5753325"/>
              <a:gd name="connsiteX103" fmla="*/ 767822 w 6459988"/>
              <a:gd name="connsiteY103" fmla="*/ 5623450 h 5753325"/>
              <a:gd name="connsiteX104" fmla="*/ 765791 w 6459988"/>
              <a:gd name="connsiteY104" fmla="*/ 5612539 h 5753325"/>
              <a:gd name="connsiteX105" fmla="*/ 751230 w 6459988"/>
              <a:gd name="connsiteY105" fmla="*/ 5608092 h 5753325"/>
              <a:gd name="connsiteX106" fmla="*/ 748008 w 6459988"/>
              <a:gd name="connsiteY106" fmla="*/ 5605052 h 5753325"/>
              <a:gd name="connsiteX107" fmla="*/ 728871 w 6459988"/>
              <a:gd name="connsiteY107" fmla="*/ 5589469 h 5753325"/>
              <a:gd name="connsiteX108" fmla="*/ 671898 w 6459988"/>
              <a:gd name="connsiteY108" fmla="*/ 5602363 h 5753325"/>
              <a:gd name="connsiteX109" fmla="*/ 615065 w 6459988"/>
              <a:gd name="connsiteY109" fmla="*/ 5580257 h 5753325"/>
              <a:gd name="connsiteX110" fmla="*/ 355785 w 6459988"/>
              <a:gd name="connsiteY110" fmla="*/ 5514383 h 5753325"/>
              <a:gd name="connsiteX111" fmla="*/ 102269 w 6459988"/>
              <a:gd name="connsiteY111" fmla="*/ 5524347 h 5753325"/>
              <a:gd name="connsiteX112" fmla="*/ 13160 w 6459988"/>
              <a:gd name="connsiteY112" fmla="*/ 5514159 h 5753325"/>
              <a:gd name="connsiteX113" fmla="*/ 0 w 6459988"/>
              <a:gd name="connsiteY113" fmla="*/ 5511735 h 5753325"/>
              <a:gd name="connsiteX114" fmla="*/ 0 w 6459988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344988 w 6459988"/>
              <a:gd name="connsiteY10" fmla="*/ 697330 h 5753325"/>
              <a:gd name="connsiteX11" fmla="*/ 6447445 w 6459988"/>
              <a:gd name="connsiteY11" fmla="*/ 780003 h 5753325"/>
              <a:gd name="connsiteX12" fmla="*/ 6426552 w 6459988"/>
              <a:gd name="connsiteY12" fmla="*/ 845805 h 5753325"/>
              <a:gd name="connsiteX13" fmla="*/ 6434072 w 6459988"/>
              <a:gd name="connsiteY13" fmla="*/ 910733 h 5753325"/>
              <a:gd name="connsiteX14" fmla="*/ 6432570 w 6459988"/>
              <a:gd name="connsiteY14" fmla="*/ 983394 h 5753325"/>
              <a:gd name="connsiteX15" fmla="*/ 6431878 w 6459988"/>
              <a:gd name="connsiteY15" fmla="*/ 1026728 h 5753325"/>
              <a:gd name="connsiteX16" fmla="*/ 6414269 w 6459988"/>
              <a:gd name="connsiteY16" fmla="*/ 1151111 h 5753325"/>
              <a:gd name="connsiteX17" fmla="*/ 6371722 w 6459988"/>
              <a:gd name="connsiteY17" fmla="*/ 1318080 h 5753325"/>
              <a:gd name="connsiteX18" fmla="*/ 6356023 w 6459988"/>
              <a:gd name="connsiteY18" fmla="*/ 1356227 h 5753325"/>
              <a:gd name="connsiteX19" fmla="*/ 6356157 w 6459988"/>
              <a:gd name="connsiteY19" fmla="*/ 1361967 h 5753325"/>
              <a:gd name="connsiteX20" fmla="*/ 6350613 w 6459988"/>
              <a:gd name="connsiteY20" fmla="*/ 1393569 h 5753325"/>
              <a:gd name="connsiteX21" fmla="*/ 6357062 w 6459988"/>
              <a:gd name="connsiteY21" fmla="*/ 1444071 h 5753325"/>
              <a:gd name="connsiteX22" fmla="*/ 6364832 w 6459988"/>
              <a:gd name="connsiteY22" fmla="*/ 1478763 h 5753325"/>
              <a:gd name="connsiteX23" fmla="*/ 6369745 w 6459988"/>
              <a:gd name="connsiteY23" fmla="*/ 1495680 h 5753325"/>
              <a:gd name="connsiteX24" fmla="*/ 6370898 w 6459988"/>
              <a:gd name="connsiteY24" fmla="*/ 1513331 h 5753325"/>
              <a:gd name="connsiteX25" fmla="*/ 6368801 w 6459988"/>
              <a:gd name="connsiteY25" fmla="*/ 1527414 h 5753325"/>
              <a:gd name="connsiteX26" fmla="*/ 6359177 w 6459988"/>
              <a:gd name="connsiteY26" fmla="*/ 1639513 h 5753325"/>
              <a:gd name="connsiteX27" fmla="*/ 6299489 w 6459988"/>
              <a:gd name="connsiteY27" fmla="*/ 1784860 h 5753325"/>
              <a:gd name="connsiteX28" fmla="*/ 6267878 w 6459988"/>
              <a:gd name="connsiteY28" fmla="*/ 1858572 h 5753325"/>
              <a:gd name="connsiteX29" fmla="*/ 6251146 w 6459988"/>
              <a:gd name="connsiteY29" fmla="*/ 1926167 h 5753325"/>
              <a:gd name="connsiteX30" fmla="*/ 6210686 w 6459988"/>
              <a:gd name="connsiteY30" fmla="*/ 2014834 h 5753325"/>
              <a:gd name="connsiteX31" fmla="*/ 6106652 w 6459988"/>
              <a:gd name="connsiteY31" fmla="*/ 2150572 h 5753325"/>
              <a:gd name="connsiteX32" fmla="*/ 6097813 w 6459988"/>
              <a:gd name="connsiteY32" fmla="*/ 2172208 h 5753325"/>
              <a:gd name="connsiteX33" fmla="*/ 6095990 w 6459988"/>
              <a:gd name="connsiteY33" fmla="*/ 2181185 h 5753325"/>
              <a:gd name="connsiteX34" fmla="*/ 6090126 w 6459988"/>
              <a:gd name="connsiteY34" fmla="*/ 2192533 h 5753325"/>
              <a:gd name="connsiteX35" fmla="*/ 6089503 w 6459988"/>
              <a:gd name="connsiteY35" fmla="*/ 2192543 h 5753325"/>
              <a:gd name="connsiteX36" fmla="*/ 6084946 w 6459988"/>
              <a:gd name="connsiteY36" fmla="*/ 2203694 h 5753325"/>
              <a:gd name="connsiteX37" fmla="*/ 5987861 w 6459988"/>
              <a:gd name="connsiteY37" fmla="*/ 2304868 h 5753325"/>
              <a:gd name="connsiteX38" fmla="*/ 5973439 w 6459988"/>
              <a:gd name="connsiteY38" fmla="*/ 2385635 h 5753325"/>
              <a:gd name="connsiteX39" fmla="*/ 5916727 w 6459988"/>
              <a:gd name="connsiteY39" fmla="*/ 2458777 h 5753325"/>
              <a:gd name="connsiteX40" fmla="*/ 5856524 w 6459988"/>
              <a:gd name="connsiteY40" fmla="*/ 2583281 h 5753325"/>
              <a:gd name="connsiteX41" fmla="*/ 5838091 w 6459988"/>
              <a:gd name="connsiteY41" fmla="*/ 2753474 h 5753325"/>
              <a:gd name="connsiteX42" fmla="*/ 5777471 w 6459988"/>
              <a:gd name="connsiteY42" fmla="*/ 2901570 h 5753325"/>
              <a:gd name="connsiteX43" fmla="*/ 5723992 w 6459988"/>
              <a:gd name="connsiteY43" fmla="*/ 2998752 h 5753325"/>
              <a:gd name="connsiteX44" fmla="*/ 5557886 w 6459988"/>
              <a:gd name="connsiteY44" fmla="*/ 3329735 h 5753325"/>
              <a:gd name="connsiteX45" fmla="*/ 5471501 w 6459988"/>
              <a:gd name="connsiteY45" fmla="*/ 3462221 h 5753325"/>
              <a:gd name="connsiteX46" fmla="*/ 5465154 w 6459988"/>
              <a:gd name="connsiteY46" fmla="*/ 3541065 h 5753325"/>
              <a:gd name="connsiteX47" fmla="*/ 5437889 w 6459988"/>
              <a:gd name="connsiteY47" fmla="*/ 3559927 h 5753325"/>
              <a:gd name="connsiteX48" fmla="*/ 5432770 w 6459988"/>
              <a:gd name="connsiteY48" fmla="*/ 3562948 h 5753325"/>
              <a:gd name="connsiteX49" fmla="*/ 5406795 w 6459988"/>
              <a:gd name="connsiteY49" fmla="*/ 3578594 h 5753325"/>
              <a:gd name="connsiteX50" fmla="*/ 5381495 w 6459988"/>
              <a:gd name="connsiteY50" fmla="*/ 3599883 h 5753325"/>
              <a:gd name="connsiteX51" fmla="*/ 5363689 w 6459988"/>
              <a:gd name="connsiteY51" fmla="*/ 3633299 h 5753325"/>
              <a:gd name="connsiteX52" fmla="*/ 5291870 w 6459988"/>
              <a:gd name="connsiteY52" fmla="*/ 3799039 h 5753325"/>
              <a:gd name="connsiteX53" fmla="*/ 5241600 w 6459988"/>
              <a:gd name="connsiteY53" fmla="*/ 3894238 h 5753325"/>
              <a:gd name="connsiteX54" fmla="*/ 5211041 w 6459988"/>
              <a:gd name="connsiteY54" fmla="*/ 3924184 h 5753325"/>
              <a:gd name="connsiteX55" fmla="*/ 5176073 w 6459988"/>
              <a:gd name="connsiteY55" fmla="*/ 3970179 h 5753325"/>
              <a:gd name="connsiteX56" fmla="*/ 5172826 w 6459988"/>
              <a:gd name="connsiteY56" fmla="*/ 3991773 h 5753325"/>
              <a:gd name="connsiteX57" fmla="*/ 5157053 w 6459988"/>
              <a:gd name="connsiteY57" fmla="*/ 3997708 h 5753325"/>
              <a:gd name="connsiteX58" fmla="*/ 5127922 w 6459988"/>
              <a:gd name="connsiteY58" fmla="*/ 4022660 h 5753325"/>
              <a:gd name="connsiteX59" fmla="*/ 5020872 w 6459988"/>
              <a:gd name="connsiteY59" fmla="*/ 4075951 h 5753325"/>
              <a:gd name="connsiteX60" fmla="*/ 4991410 w 6459988"/>
              <a:gd name="connsiteY60" fmla="*/ 4087598 h 5753325"/>
              <a:gd name="connsiteX61" fmla="*/ 4930112 w 6459988"/>
              <a:gd name="connsiteY61" fmla="*/ 4138459 h 5753325"/>
              <a:gd name="connsiteX62" fmla="*/ 4834224 w 6459988"/>
              <a:gd name="connsiteY62" fmla="*/ 4231643 h 5753325"/>
              <a:gd name="connsiteX63" fmla="*/ 4812599 w 6459988"/>
              <a:gd name="connsiteY63" fmla="*/ 4249449 h 5753325"/>
              <a:gd name="connsiteX64" fmla="*/ 4789188 w 6459988"/>
              <a:gd name="connsiteY64" fmla="*/ 4256678 h 5753325"/>
              <a:gd name="connsiteX65" fmla="*/ 4779554 w 6459988"/>
              <a:gd name="connsiteY65" fmla="*/ 4251313 h 5753325"/>
              <a:gd name="connsiteX66" fmla="*/ 4766885 w 6459988"/>
              <a:gd name="connsiteY66" fmla="*/ 4259812 h 5753325"/>
              <a:gd name="connsiteX67" fmla="*/ 4762510 w 6459988"/>
              <a:gd name="connsiteY67" fmla="*/ 4260383 h 5753325"/>
              <a:gd name="connsiteX68" fmla="*/ 4738416 w 6459988"/>
              <a:gd name="connsiteY68" fmla="*/ 4265355 h 5753325"/>
              <a:gd name="connsiteX69" fmla="*/ 4712007 w 6459988"/>
              <a:gd name="connsiteY69" fmla="*/ 4317892 h 5753325"/>
              <a:gd name="connsiteX70" fmla="*/ 4658930 w 6459988"/>
              <a:gd name="connsiteY70" fmla="*/ 4348041 h 5753325"/>
              <a:gd name="connsiteX71" fmla="*/ 4443526 w 6459988"/>
              <a:gd name="connsiteY71" fmla="*/ 4507851 h 5753325"/>
              <a:gd name="connsiteX72" fmla="*/ 4289766 w 6459988"/>
              <a:gd name="connsiteY72" fmla="*/ 4711450 h 5753325"/>
              <a:gd name="connsiteX73" fmla="*/ 4150870 w 6459988"/>
              <a:gd name="connsiteY73" fmla="*/ 4818480 h 5753325"/>
              <a:gd name="connsiteX74" fmla="*/ 4006639 w 6459988"/>
              <a:gd name="connsiteY74" fmla="*/ 4933815 h 5753325"/>
              <a:gd name="connsiteX75" fmla="*/ 3298210 w 6459988"/>
              <a:gd name="connsiteY75" fmla="*/ 5070790 h 5753325"/>
              <a:gd name="connsiteX76" fmla="*/ 2947678 w 6459988"/>
              <a:gd name="connsiteY76" fmla="*/ 5117869 h 5753325"/>
              <a:gd name="connsiteX77" fmla="*/ 2822169 w 6459988"/>
              <a:gd name="connsiteY77" fmla="*/ 5129396 h 5753325"/>
              <a:gd name="connsiteX78" fmla="*/ 2538773 w 6459988"/>
              <a:gd name="connsiteY78" fmla="*/ 5313397 h 5753325"/>
              <a:gd name="connsiteX79" fmla="*/ 2014500 w 6459988"/>
              <a:gd name="connsiteY79" fmla="*/ 5519744 h 5753325"/>
              <a:gd name="connsiteX80" fmla="*/ 1934391 w 6459988"/>
              <a:gd name="connsiteY80" fmla="*/ 5591335 h 5753325"/>
              <a:gd name="connsiteX81" fmla="*/ 1892550 w 6459988"/>
              <a:gd name="connsiteY81" fmla="*/ 5649708 h 5753325"/>
              <a:gd name="connsiteX82" fmla="*/ 1854769 w 6459988"/>
              <a:gd name="connsiteY82" fmla="*/ 5647691 h 5753325"/>
              <a:gd name="connsiteX83" fmla="*/ 1809461 w 6459988"/>
              <a:gd name="connsiteY83" fmla="*/ 5648628 h 5753325"/>
              <a:gd name="connsiteX84" fmla="*/ 1745150 w 6459988"/>
              <a:gd name="connsiteY84" fmla="*/ 5693879 h 5753325"/>
              <a:gd name="connsiteX85" fmla="*/ 1713375 w 6459988"/>
              <a:gd name="connsiteY85" fmla="*/ 5684672 h 5753325"/>
              <a:gd name="connsiteX86" fmla="*/ 1707808 w 6459988"/>
              <a:gd name="connsiteY86" fmla="*/ 5682611 h 5753325"/>
              <a:gd name="connsiteX87" fmla="*/ 1679313 w 6459988"/>
              <a:gd name="connsiteY87" fmla="*/ 5672360 h 5753325"/>
              <a:gd name="connsiteX88" fmla="*/ 1646933 w 6459988"/>
              <a:gd name="connsiteY88" fmla="*/ 5666227 h 5753325"/>
              <a:gd name="connsiteX89" fmla="*/ 1610055 w 6459988"/>
              <a:gd name="connsiteY89" fmla="*/ 5673643 h 5753325"/>
              <a:gd name="connsiteX90" fmla="*/ 1437641 w 6459988"/>
              <a:gd name="connsiteY90" fmla="*/ 5723266 h 5753325"/>
              <a:gd name="connsiteX91" fmla="*/ 1332869 w 6459988"/>
              <a:gd name="connsiteY91" fmla="*/ 5744752 h 5753325"/>
              <a:gd name="connsiteX92" fmla="*/ 1290525 w 6459988"/>
              <a:gd name="connsiteY92" fmla="*/ 5740036 h 5753325"/>
              <a:gd name="connsiteX93" fmla="*/ 1233107 w 6459988"/>
              <a:gd name="connsiteY93" fmla="*/ 5742106 h 5753325"/>
              <a:gd name="connsiteX94" fmla="*/ 1214532 w 6459988"/>
              <a:gd name="connsiteY94" fmla="*/ 5753325 h 5753325"/>
              <a:gd name="connsiteX95" fmla="*/ 1199955 w 6459988"/>
              <a:gd name="connsiteY95" fmla="*/ 5744831 h 5753325"/>
              <a:gd name="connsiteX96" fmla="*/ 1162337 w 6459988"/>
              <a:gd name="connsiteY96" fmla="*/ 5738048 h 5753325"/>
              <a:gd name="connsiteX97" fmla="*/ 1053457 w 6459988"/>
              <a:gd name="connsiteY97" fmla="*/ 5688676 h 5753325"/>
              <a:gd name="connsiteX98" fmla="*/ 1025798 w 6459988"/>
              <a:gd name="connsiteY98" fmla="*/ 5673166 h 5753325"/>
              <a:gd name="connsiteX99" fmla="*/ 947900 w 6459988"/>
              <a:gd name="connsiteY99" fmla="*/ 5657848 h 5753325"/>
              <a:gd name="connsiteX100" fmla="*/ 815627 w 6459988"/>
              <a:gd name="connsiteY100" fmla="*/ 5642557 h 5753325"/>
              <a:gd name="connsiteX101" fmla="*/ 788251 w 6459988"/>
              <a:gd name="connsiteY101" fmla="*/ 5637065 h 5753325"/>
              <a:gd name="connsiteX102" fmla="*/ 767822 w 6459988"/>
              <a:gd name="connsiteY102" fmla="*/ 5623450 h 5753325"/>
              <a:gd name="connsiteX103" fmla="*/ 765791 w 6459988"/>
              <a:gd name="connsiteY103" fmla="*/ 5612539 h 5753325"/>
              <a:gd name="connsiteX104" fmla="*/ 751230 w 6459988"/>
              <a:gd name="connsiteY104" fmla="*/ 5608092 h 5753325"/>
              <a:gd name="connsiteX105" fmla="*/ 748008 w 6459988"/>
              <a:gd name="connsiteY105" fmla="*/ 5605052 h 5753325"/>
              <a:gd name="connsiteX106" fmla="*/ 728871 w 6459988"/>
              <a:gd name="connsiteY106" fmla="*/ 5589469 h 5753325"/>
              <a:gd name="connsiteX107" fmla="*/ 671898 w 6459988"/>
              <a:gd name="connsiteY107" fmla="*/ 5602363 h 5753325"/>
              <a:gd name="connsiteX108" fmla="*/ 615065 w 6459988"/>
              <a:gd name="connsiteY108" fmla="*/ 5580257 h 5753325"/>
              <a:gd name="connsiteX109" fmla="*/ 355785 w 6459988"/>
              <a:gd name="connsiteY109" fmla="*/ 5514383 h 5753325"/>
              <a:gd name="connsiteX110" fmla="*/ 102269 w 6459988"/>
              <a:gd name="connsiteY110" fmla="*/ 5524347 h 5753325"/>
              <a:gd name="connsiteX111" fmla="*/ 13160 w 6459988"/>
              <a:gd name="connsiteY111" fmla="*/ 5514159 h 5753325"/>
              <a:gd name="connsiteX112" fmla="*/ 0 w 6459988"/>
              <a:gd name="connsiteY112" fmla="*/ 5511735 h 5753325"/>
              <a:gd name="connsiteX113" fmla="*/ 0 w 6459988"/>
              <a:gd name="connsiteY113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344988 w 6459988"/>
              <a:gd name="connsiteY9" fmla="*/ 697330 h 5753325"/>
              <a:gd name="connsiteX10" fmla="*/ 6447445 w 6459988"/>
              <a:gd name="connsiteY10" fmla="*/ 780003 h 5753325"/>
              <a:gd name="connsiteX11" fmla="*/ 6426552 w 6459988"/>
              <a:gd name="connsiteY11" fmla="*/ 845805 h 5753325"/>
              <a:gd name="connsiteX12" fmla="*/ 6434072 w 6459988"/>
              <a:gd name="connsiteY12" fmla="*/ 910733 h 5753325"/>
              <a:gd name="connsiteX13" fmla="*/ 6432570 w 6459988"/>
              <a:gd name="connsiteY13" fmla="*/ 983394 h 5753325"/>
              <a:gd name="connsiteX14" fmla="*/ 6431878 w 6459988"/>
              <a:gd name="connsiteY14" fmla="*/ 1026728 h 5753325"/>
              <a:gd name="connsiteX15" fmla="*/ 6414269 w 6459988"/>
              <a:gd name="connsiteY15" fmla="*/ 1151111 h 5753325"/>
              <a:gd name="connsiteX16" fmla="*/ 6371722 w 6459988"/>
              <a:gd name="connsiteY16" fmla="*/ 1318080 h 5753325"/>
              <a:gd name="connsiteX17" fmla="*/ 6356023 w 6459988"/>
              <a:gd name="connsiteY17" fmla="*/ 1356227 h 5753325"/>
              <a:gd name="connsiteX18" fmla="*/ 6356157 w 6459988"/>
              <a:gd name="connsiteY18" fmla="*/ 1361967 h 5753325"/>
              <a:gd name="connsiteX19" fmla="*/ 6350613 w 6459988"/>
              <a:gd name="connsiteY19" fmla="*/ 1393569 h 5753325"/>
              <a:gd name="connsiteX20" fmla="*/ 6357062 w 6459988"/>
              <a:gd name="connsiteY20" fmla="*/ 1444071 h 5753325"/>
              <a:gd name="connsiteX21" fmla="*/ 6364832 w 6459988"/>
              <a:gd name="connsiteY21" fmla="*/ 1478763 h 5753325"/>
              <a:gd name="connsiteX22" fmla="*/ 6369745 w 6459988"/>
              <a:gd name="connsiteY22" fmla="*/ 1495680 h 5753325"/>
              <a:gd name="connsiteX23" fmla="*/ 6370898 w 6459988"/>
              <a:gd name="connsiteY23" fmla="*/ 1513331 h 5753325"/>
              <a:gd name="connsiteX24" fmla="*/ 6368801 w 6459988"/>
              <a:gd name="connsiteY24" fmla="*/ 1527414 h 5753325"/>
              <a:gd name="connsiteX25" fmla="*/ 6359177 w 6459988"/>
              <a:gd name="connsiteY25" fmla="*/ 1639513 h 5753325"/>
              <a:gd name="connsiteX26" fmla="*/ 6299489 w 6459988"/>
              <a:gd name="connsiteY26" fmla="*/ 1784860 h 5753325"/>
              <a:gd name="connsiteX27" fmla="*/ 6267878 w 6459988"/>
              <a:gd name="connsiteY27" fmla="*/ 1858572 h 5753325"/>
              <a:gd name="connsiteX28" fmla="*/ 6251146 w 6459988"/>
              <a:gd name="connsiteY28" fmla="*/ 1926167 h 5753325"/>
              <a:gd name="connsiteX29" fmla="*/ 6210686 w 6459988"/>
              <a:gd name="connsiteY29" fmla="*/ 2014834 h 5753325"/>
              <a:gd name="connsiteX30" fmla="*/ 6106652 w 6459988"/>
              <a:gd name="connsiteY30" fmla="*/ 2150572 h 5753325"/>
              <a:gd name="connsiteX31" fmla="*/ 6097813 w 6459988"/>
              <a:gd name="connsiteY31" fmla="*/ 2172208 h 5753325"/>
              <a:gd name="connsiteX32" fmla="*/ 6095990 w 6459988"/>
              <a:gd name="connsiteY32" fmla="*/ 2181185 h 5753325"/>
              <a:gd name="connsiteX33" fmla="*/ 6090126 w 6459988"/>
              <a:gd name="connsiteY33" fmla="*/ 2192533 h 5753325"/>
              <a:gd name="connsiteX34" fmla="*/ 6089503 w 6459988"/>
              <a:gd name="connsiteY34" fmla="*/ 2192543 h 5753325"/>
              <a:gd name="connsiteX35" fmla="*/ 6084946 w 6459988"/>
              <a:gd name="connsiteY35" fmla="*/ 2203694 h 5753325"/>
              <a:gd name="connsiteX36" fmla="*/ 5987861 w 6459988"/>
              <a:gd name="connsiteY36" fmla="*/ 2304868 h 5753325"/>
              <a:gd name="connsiteX37" fmla="*/ 5973439 w 6459988"/>
              <a:gd name="connsiteY37" fmla="*/ 2385635 h 5753325"/>
              <a:gd name="connsiteX38" fmla="*/ 5916727 w 6459988"/>
              <a:gd name="connsiteY38" fmla="*/ 2458777 h 5753325"/>
              <a:gd name="connsiteX39" fmla="*/ 5856524 w 6459988"/>
              <a:gd name="connsiteY39" fmla="*/ 2583281 h 5753325"/>
              <a:gd name="connsiteX40" fmla="*/ 5838091 w 6459988"/>
              <a:gd name="connsiteY40" fmla="*/ 2753474 h 5753325"/>
              <a:gd name="connsiteX41" fmla="*/ 5777471 w 6459988"/>
              <a:gd name="connsiteY41" fmla="*/ 2901570 h 5753325"/>
              <a:gd name="connsiteX42" fmla="*/ 5723992 w 6459988"/>
              <a:gd name="connsiteY42" fmla="*/ 2998752 h 5753325"/>
              <a:gd name="connsiteX43" fmla="*/ 5557886 w 6459988"/>
              <a:gd name="connsiteY43" fmla="*/ 3329735 h 5753325"/>
              <a:gd name="connsiteX44" fmla="*/ 5471501 w 6459988"/>
              <a:gd name="connsiteY44" fmla="*/ 3462221 h 5753325"/>
              <a:gd name="connsiteX45" fmla="*/ 5465154 w 6459988"/>
              <a:gd name="connsiteY45" fmla="*/ 3541065 h 5753325"/>
              <a:gd name="connsiteX46" fmla="*/ 5437889 w 6459988"/>
              <a:gd name="connsiteY46" fmla="*/ 3559927 h 5753325"/>
              <a:gd name="connsiteX47" fmla="*/ 5432770 w 6459988"/>
              <a:gd name="connsiteY47" fmla="*/ 3562948 h 5753325"/>
              <a:gd name="connsiteX48" fmla="*/ 5406795 w 6459988"/>
              <a:gd name="connsiteY48" fmla="*/ 3578594 h 5753325"/>
              <a:gd name="connsiteX49" fmla="*/ 5381495 w 6459988"/>
              <a:gd name="connsiteY49" fmla="*/ 3599883 h 5753325"/>
              <a:gd name="connsiteX50" fmla="*/ 5363689 w 6459988"/>
              <a:gd name="connsiteY50" fmla="*/ 3633299 h 5753325"/>
              <a:gd name="connsiteX51" fmla="*/ 5291870 w 6459988"/>
              <a:gd name="connsiteY51" fmla="*/ 3799039 h 5753325"/>
              <a:gd name="connsiteX52" fmla="*/ 5241600 w 6459988"/>
              <a:gd name="connsiteY52" fmla="*/ 3894238 h 5753325"/>
              <a:gd name="connsiteX53" fmla="*/ 5211041 w 6459988"/>
              <a:gd name="connsiteY53" fmla="*/ 3924184 h 5753325"/>
              <a:gd name="connsiteX54" fmla="*/ 5176073 w 6459988"/>
              <a:gd name="connsiteY54" fmla="*/ 3970179 h 5753325"/>
              <a:gd name="connsiteX55" fmla="*/ 5172826 w 6459988"/>
              <a:gd name="connsiteY55" fmla="*/ 3991773 h 5753325"/>
              <a:gd name="connsiteX56" fmla="*/ 5157053 w 6459988"/>
              <a:gd name="connsiteY56" fmla="*/ 3997708 h 5753325"/>
              <a:gd name="connsiteX57" fmla="*/ 5127922 w 6459988"/>
              <a:gd name="connsiteY57" fmla="*/ 4022660 h 5753325"/>
              <a:gd name="connsiteX58" fmla="*/ 5020872 w 6459988"/>
              <a:gd name="connsiteY58" fmla="*/ 4075951 h 5753325"/>
              <a:gd name="connsiteX59" fmla="*/ 4991410 w 6459988"/>
              <a:gd name="connsiteY59" fmla="*/ 4087598 h 5753325"/>
              <a:gd name="connsiteX60" fmla="*/ 4930112 w 6459988"/>
              <a:gd name="connsiteY60" fmla="*/ 4138459 h 5753325"/>
              <a:gd name="connsiteX61" fmla="*/ 4834224 w 6459988"/>
              <a:gd name="connsiteY61" fmla="*/ 4231643 h 5753325"/>
              <a:gd name="connsiteX62" fmla="*/ 4812599 w 6459988"/>
              <a:gd name="connsiteY62" fmla="*/ 4249449 h 5753325"/>
              <a:gd name="connsiteX63" fmla="*/ 4789188 w 6459988"/>
              <a:gd name="connsiteY63" fmla="*/ 4256678 h 5753325"/>
              <a:gd name="connsiteX64" fmla="*/ 4779554 w 6459988"/>
              <a:gd name="connsiteY64" fmla="*/ 4251313 h 5753325"/>
              <a:gd name="connsiteX65" fmla="*/ 4766885 w 6459988"/>
              <a:gd name="connsiteY65" fmla="*/ 4259812 h 5753325"/>
              <a:gd name="connsiteX66" fmla="*/ 4762510 w 6459988"/>
              <a:gd name="connsiteY66" fmla="*/ 4260383 h 5753325"/>
              <a:gd name="connsiteX67" fmla="*/ 4738416 w 6459988"/>
              <a:gd name="connsiteY67" fmla="*/ 4265355 h 5753325"/>
              <a:gd name="connsiteX68" fmla="*/ 4712007 w 6459988"/>
              <a:gd name="connsiteY68" fmla="*/ 4317892 h 5753325"/>
              <a:gd name="connsiteX69" fmla="*/ 4658930 w 6459988"/>
              <a:gd name="connsiteY69" fmla="*/ 4348041 h 5753325"/>
              <a:gd name="connsiteX70" fmla="*/ 4443526 w 6459988"/>
              <a:gd name="connsiteY70" fmla="*/ 4507851 h 5753325"/>
              <a:gd name="connsiteX71" fmla="*/ 4289766 w 6459988"/>
              <a:gd name="connsiteY71" fmla="*/ 4711450 h 5753325"/>
              <a:gd name="connsiteX72" fmla="*/ 4150870 w 6459988"/>
              <a:gd name="connsiteY72" fmla="*/ 4818480 h 5753325"/>
              <a:gd name="connsiteX73" fmla="*/ 4006639 w 6459988"/>
              <a:gd name="connsiteY73" fmla="*/ 4933815 h 5753325"/>
              <a:gd name="connsiteX74" fmla="*/ 3298210 w 6459988"/>
              <a:gd name="connsiteY74" fmla="*/ 5070790 h 5753325"/>
              <a:gd name="connsiteX75" fmla="*/ 2947678 w 6459988"/>
              <a:gd name="connsiteY75" fmla="*/ 5117869 h 5753325"/>
              <a:gd name="connsiteX76" fmla="*/ 2822169 w 6459988"/>
              <a:gd name="connsiteY76" fmla="*/ 5129396 h 5753325"/>
              <a:gd name="connsiteX77" fmla="*/ 2538773 w 6459988"/>
              <a:gd name="connsiteY77" fmla="*/ 5313397 h 5753325"/>
              <a:gd name="connsiteX78" fmla="*/ 2014500 w 6459988"/>
              <a:gd name="connsiteY78" fmla="*/ 5519744 h 5753325"/>
              <a:gd name="connsiteX79" fmla="*/ 1934391 w 6459988"/>
              <a:gd name="connsiteY79" fmla="*/ 5591335 h 5753325"/>
              <a:gd name="connsiteX80" fmla="*/ 1892550 w 6459988"/>
              <a:gd name="connsiteY80" fmla="*/ 5649708 h 5753325"/>
              <a:gd name="connsiteX81" fmla="*/ 1854769 w 6459988"/>
              <a:gd name="connsiteY81" fmla="*/ 5647691 h 5753325"/>
              <a:gd name="connsiteX82" fmla="*/ 1809461 w 6459988"/>
              <a:gd name="connsiteY82" fmla="*/ 5648628 h 5753325"/>
              <a:gd name="connsiteX83" fmla="*/ 1745150 w 6459988"/>
              <a:gd name="connsiteY83" fmla="*/ 5693879 h 5753325"/>
              <a:gd name="connsiteX84" fmla="*/ 1713375 w 6459988"/>
              <a:gd name="connsiteY84" fmla="*/ 5684672 h 5753325"/>
              <a:gd name="connsiteX85" fmla="*/ 1707808 w 6459988"/>
              <a:gd name="connsiteY85" fmla="*/ 5682611 h 5753325"/>
              <a:gd name="connsiteX86" fmla="*/ 1679313 w 6459988"/>
              <a:gd name="connsiteY86" fmla="*/ 5672360 h 5753325"/>
              <a:gd name="connsiteX87" fmla="*/ 1646933 w 6459988"/>
              <a:gd name="connsiteY87" fmla="*/ 5666227 h 5753325"/>
              <a:gd name="connsiteX88" fmla="*/ 1610055 w 6459988"/>
              <a:gd name="connsiteY88" fmla="*/ 5673643 h 5753325"/>
              <a:gd name="connsiteX89" fmla="*/ 1437641 w 6459988"/>
              <a:gd name="connsiteY89" fmla="*/ 5723266 h 5753325"/>
              <a:gd name="connsiteX90" fmla="*/ 1332869 w 6459988"/>
              <a:gd name="connsiteY90" fmla="*/ 5744752 h 5753325"/>
              <a:gd name="connsiteX91" fmla="*/ 1290525 w 6459988"/>
              <a:gd name="connsiteY91" fmla="*/ 5740036 h 5753325"/>
              <a:gd name="connsiteX92" fmla="*/ 1233107 w 6459988"/>
              <a:gd name="connsiteY92" fmla="*/ 5742106 h 5753325"/>
              <a:gd name="connsiteX93" fmla="*/ 1214532 w 6459988"/>
              <a:gd name="connsiteY93" fmla="*/ 5753325 h 5753325"/>
              <a:gd name="connsiteX94" fmla="*/ 1199955 w 6459988"/>
              <a:gd name="connsiteY94" fmla="*/ 5744831 h 5753325"/>
              <a:gd name="connsiteX95" fmla="*/ 1162337 w 6459988"/>
              <a:gd name="connsiteY95" fmla="*/ 5738048 h 5753325"/>
              <a:gd name="connsiteX96" fmla="*/ 1053457 w 6459988"/>
              <a:gd name="connsiteY96" fmla="*/ 5688676 h 5753325"/>
              <a:gd name="connsiteX97" fmla="*/ 1025798 w 6459988"/>
              <a:gd name="connsiteY97" fmla="*/ 5673166 h 5753325"/>
              <a:gd name="connsiteX98" fmla="*/ 947900 w 6459988"/>
              <a:gd name="connsiteY98" fmla="*/ 5657848 h 5753325"/>
              <a:gd name="connsiteX99" fmla="*/ 815627 w 6459988"/>
              <a:gd name="connsiteY99" fmla="*/ 5642557 h 5753325"/>
              <a:gd name="connsiteX100" fmla="*/ 788251 w 6459988"/>
              <a:gd name="connsiteY100" fmla="*/ 5637065 h 5753325"/>
              <a:gd name="connsiteX101" fmla="*/ 767822 w 6459988"/>
              <a:gd name="connsiteY101" fmla="*/ 5623450 h 5753325"/>
              <a:gd name="connsiteX102" fmla="*/ 765791 w 6459988"/>
              <a:gd name="connsiteY102" fmla="*/ 5612539 h 5753325"/>
              <a:gd name="connsiteX103" fmla="*/ 751230 w 6459988"/>
              <a:gd name="connsiteY103" fmla="*/ 5608092 h 5753325"/>
              <a:gd name="connsiteX104" fmla="*/ 748008 w 6459988"/>
              <a:gd name="connsiteY104" fmla="*/ 5605052 h 5753325"/>
              <a:gd name="connsiteX105" fmla="*/ 728871 w 6459988"/>
              <a:gd name="connsiteY105" fmla="*/ 5589469 h 5753325"/>
              <a:gd name="connsiteX106" fmla="*/ 671898 w 6459988"/>
              <a:gd name="connsiteY106" fmla="*/ 5602363 h 5753325"/>
              <a:gd name="connsiteX107" fmla="*/ 615065 w 6459988"/>
              <a:gd name="connsiteY107" fmla="*/ 5580257 h 5753325"/>
              <a:gd name="connsiteX108" fmla="*/ 355785 w 6459988"/>
              <a:gd name="connsiteY108" fmla="*/ 5514383 h 5753325"/>
              <a:gd name="connsiteX109" fmla="*/ 102269 w 6459988"/>
              <a:gd name="connsiteY109" fmla="*/ 5524347 h 5753325"/>
              <a:gd name="connsiteX110" fmla="*/ 13160 w 6459988"/>
              <a:gd name="connsiteY110" fmla="*/ 5514159 h 5753325"/>
              <a:gd name="connsiteX111" fmla="*/ 0 w 6459988"/>
              <a:gd name="connsiteY111" fmla="*/ 5511735 h 5753325"/>
              <a:gd name="connsiteX112" fmla="*/ 0 w 6459988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447445 w 6447632"/>
              <a:gd name="connsiteY10" fmla="*/ 780003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05877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09888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3456"/>
              <a:gd name="connsiteY0" fmla="*/ 0 h 5753325"/>
              <a:gd name="connsiteX1" fmla="*/ 6438980 w 6443456"/>
              <a:gd name="connsiteY1" fmla="*/ 0 h 5753325"/>
              <a:gd name="connsiteX2" fmla="*/ 6439047 w 6443456"/>
              <a:gd name="connsiteY2" fmla="*/ 147 h 5753325"/>
              <a:gd name="connsiteX3" fmla="*/ 6443456 w 6443456"/>
              <a:gd name="connsiteY3" fmla="*/ 130105 h 5753325"/>
              <a:gd name="connsiteX4" fmla="*/ 6422751 w 6443456"/>
              <a:gd name="connsiteY4" fmla="*/ 174163 h 5753325"/>
              <a:gd name="connsiteX5" fmla="*/ 6396598 w 6443456"/>
              <a:gd name="connsiteY5" fmla="*/ 274847 h 5753325"/>
              <a:gd name="connsiteX6" fmla="*/ 6337615 w 6443456"/>
              <a:gd name="connsiteY6" fmla="*/ 471794 h 5753325"/>
              <a:gd name="connsiteX7" fmla="*/ 6304423 w 6443456"/>
              <a:gd name="connsiteY7" fmla="*/ 582623 h 5753325"/>
              <a:gd name="connsiteX8" fmla="*/ 6303977 w 6443456"/>
              <a:gd name="connsiteY8" fmla="*/ 664291 h 5753325"/>
              <a:gd name="connsiteX9" fmla="*/ 6299372 w 6443456"/>
              <a:gd name="connsiteY9" fmla="*/ 697330 h 5753325"/>
              <a:gd name="connsiteX10" fmla="*/ 6309888 w 6443456"/>
              <a:gd name="connsiteY10" fmla="*/ 754001 h 5753325"/>
              <a:gd name="connsiteX11" fmla="*/ 6339879 w 6443456"/>
              <a:gd name="connsiteY11" fmla="*/ 811136 h 5753325"/>
              <a:gd name="connsiteX12" fmla="*/ 6330065 w 6443456"/>
              <a:gd name="connsiteY12" fmla="*/ 893399 h 5753325"/>
              <a:gd name="connsiteX13" fmla="*/ 6328618 w 6443456"/>
              <a:gd name="connsiteY13" fmla="*/ 1009766 h 5753325"/>
              <a:gd name="connsiteX14" fmla="*/ 6320797 w 6443456"/>
              <a:gd name="connsiteY14" fmla="*/ 1146964 h 5753325"/>
              <a:gd name="connsiteX15" fmla="*/ 6334400 w 6443456"/>
              <a:gd name="connsiteY15" fmla="*/ 1280757 h 5753325"/>
              <a:gd name="connsiteX16" fmla="*/ 6356023 w 6443456"/>
              <a:gd name="connsiteY16" fmla="*/ 1356227 h 5753325"/>
              <a:gd name="connsiteX17" fmla="*/ 6356157 w 6443456"/>
              <a:gd name="connsiteY17" fmla="*/ 1361967 h 5753325"/>
              <a:gd name="connsiteX18" fmla="*/ 6350613 w 6443456"/>
              <a:gd name="connsiteY18" fmla="*/ 1393569 h 5753325"/>
              <a:gd name="connsiteX19" fmla="*/ 6357062 w 6443456"/>
              <a:gd name="connsiteY19" fmla="*/ 1444071 h 5753325"/>
              <a:gd name="connsiteX20" fmla="*/ 6364832 w 6443456"/>
              <a:gd name="connsiteY20" fmla="*/ 1478763 h 5753325"/>
              <a:gd name="connsiteX21" fmla="*/ 6369745 w 6443456"/>
              <a:gd name="connsiteY21" fmla="*/ 1495680 h 5753325"/>
              <a:gd name="connsiteX22" fmla="*/ 6370898 w 6443456"/>
              <a:gd name="connsiteY22" fmla="*/ 1513331 h 5753325"/>
              <a:gd name="connsiteX23" fmla="*/ 6339773 w 6443456"/>
              <a:gd name="connsiteY23" fmla="*/ 1527414 h 5753325"/>
              <a:gd name="connsiteX24" fmla="*/ 6321854 w 6443456"/>
              <a:gd name="connsiteY24" fmla="*/ 1635366 h 5753325"/>
              <a:gd name="connsiteX25" fmla="*/ 6299489 w 6443456"/>
              <a:gd name="connsiteY25" fmla="*/ 1784860 h 5753325"/>
              <a:gd name="connsiteX26" fmla="*/ 6267878 w 6443456"/>
              <a:gd name="connsiteY26" fmla="*/ 1858572 h 5753325"/>
              <a:gd name="connsiteX27" fmla="*/ 6251146 w 6443456"/>
              <a:gd name="connsiteY27" fmla="*/ 1926167 h 5753325"/>
              <a:gd name="connsiteX28" fmla="*/ 6210686 w 6443456"/>
              <a:gd name="connsiteY28" fmla="*/ 2014834 h 5753325"/>
              <a:gd name="connsiteX29" fmla="*/ 6106652 w 6443456"/>
              <a:gd name="connsiteY29" fmla="*/ 2150572 h 5753325"/>
              <a:gd name="connsiteX30" fmla="*/ 6097813 w 6443456"/>
              <a:gd name="connsiteY30" fmla="*/ 2172208 h 5753325"/>
              <a:gd name="connsiteX31" fmla="*/ 6095990 w 6443456"/>
              <a:gd name="connsiteY31" fmla="*/ 2181185 h 5753325"/>
              <a:gd name="connsiteX32" fmla="*/ 6090126 w 6443456"/>
              <a:gd name="connsiteY32" fmla="*/ 2192533 h 5753325"/>
              <a:gd name="connsiteX33" fmla="*/ 6089503 w 6443456"/>
              <a:gd name="connsiteY33" fmla="*/ 2192543 h 5753325"/>
              <a:gd name="connsiteX34" fmla="*/ 6084946 w 6443456"/>
              <a:gd name="connsiteY34" fmla="*/ 2203694 h 5753325"/>
              <a:gd name="connsiteX35" fmla="*/ 5987861 w 6443456"/>
              <a:gd name="connsiteY35" fmla="*/ 2304868 h 5753325"/>
              <a:gd name="connsiteX36" fmla="*/ 5973439 w 6443456"/>
              <a:gd name="connsiteY36" fmla="*/ 2385635 h 5753325"/>
              <a:gd name="connsiteX37" fmla="*/ 5916727 w 6443456"/>
              <a:gd name="connsiteY37" fmla="*/ 2458777 h 5753325"/>
              <a:gd name="connsiteX38" fmla="*/ 5856524 w 6443456"/>
              <a:gd name="connsiteY38" fmla="*/ 2583281 h 5753325"/>
              <a:gd name="connsiteX39" fmla="*/ 5838091 w 6443456"/>
              <a:gd name="connsiteY39" fmla="*/ 2753474 h 5753325"/>
              <a:gd name="connsiteX40" fmla="*/ 5744296 w 6443456"/>
              <a:gd name="connsiteY40" fmla="*/ 2893276 h 5753325"/>
              <a:gd name="connsiteX41" fmla="*/ 5682522 w 6443456"/>
              <a:gd name="connsiteY41" fmla="*/ 3044368 h 5753325"/>
              <a:gd name="connsiteX42" fmla="*/ 5557886 w 6443456"/>
              <a:gd name="connsiteY42" fmla="*/ 3304853 h 5753325"/>
              <a:gd name="connsiteX43" fmla="*/ 5483942 w 6443456"/>
              <a:gd name="connsiteY43" fmla="*/ 3416604 h 5753325"/>
              <a:gd name="connsiteX44" fmla="*/ 5461007 w 6443456"/>
              <a:gd name="connsiteY44" fmla="*/ 3503742 h 5753325"/>
              <a:gd name="connsiteX45" fmla="*/ 5437889 w 6443456"/>
              <a:gd name="connsiteY45" fmla="*/ 3559927 h 5753325"/>
              <a:gd name="connsiteX46" fmla="*/ 5432770 w 6443456"/>
              <a:gd name="connsiteY46" fmla="*/ 3562948 h 5753325"/>
              <a:gd name="connsiteX47" fmla="*/ 5406795 w 6443456"/>
              <a:gd name="connsiteY47" fmla="*/ 3578594 h 5753325"/>
              <a:gd name="connsiteX48" fmla="*/ 5381495 w 6443456"/>
              <a:gd name="connsiteY48" fmla="*/ 3599883 h 5753325"/>
              <a:gd name="connsiteX49" fmla="*/ 5363689 w 6443456"/>
              <a:gd name="connsiteY49" fmla="*/ 3633299 h 5753325"/>
              <a:gd name="connsiteX50" fmla="*/ 5291870 w 6443456"/>
              <a:gd name="connsiteY50" fmla="*/ 3799039 h 5753325"/>
              <a:gd name="connsiteX51" fmla="*/ 5241600 w 6443456"/>
              <a:gd name="connsiteY51" fmla="*/ 3894238 h 5753325"/>
              <a:gd name="connsiteX52" fmla="*/ 5211041 w 6443456"/>
              <a:gd name="connsiteY52" fmla="*/ 3924184 h 5753325"/>
              <a:gd name="connsiteX53" fmla="*/ 5176073 w 6443456"/>
              <a:gd name="connsiteY53" fmla="*/ 3970179 h 5753325"/>
              <a:gd name="connsiteX54" fmla="*/ 5172826 w 6443456"/>
              <a:gd name="connsiteY54" fmla="*/ 3991773 h 5753325"/>
              <a:gd name="connsiteX55" fmla="*/ 5157053 w 6443456"/>
              <a:gd name="connsiteY55" fmla="*/ 3997708 h 5753325"/>
              <a:gd name="connsiteX56" fmla="*/ 5127922 w 6443456"/>
              <a:gd name="connsiteY56" fmla="*/ 4022660 h 5753325"/>
              <a:gd name="connsiteX57" fmla="*/ 5020872 w 6443456"/>
              <a:gd name="connsiteY57" fmla="*/ 4075951 h 5753325"/>
              <a:gd name="connsiteX58" fmla="*/ 4991410 w 6443456"/>
              <a:gd name="connsiteY58" fmla="*/ 4087598 h 5753325"/>
              <a:gd name="connsiteX59" fmla="*/ 4930112 w 6443456"/>
              <a:gd name="connsiteY59" fmla="*/ 4138459 h 5753325"/>
              <a:gd name="connsiteX60" fmla="*/ 4834224 w 6443456"/>
              <a:gd name="connsiteY60" fmla="*/ 4231643 h 5753325"/>
              <a:gd name="connsiteX61" fmla="*/ 4812599 w 6443456"/>
              <a:gd name="connsiteY61" fmla="*/ 4249449 h 5753325"/>
              <a:gd name="connsiteX62" fmla="*/ 4789188 w 6443456"/>
              <a:gd name="connsiteY62" fmla="*/ 4256678 h 5753325"/>
              <a:gd name="connsiteX63" fmla="*/ 4779554 w 6443456"/>
              <a:gd name="connsiteY63" fmla="*/ 4251313 h 5753325"/>
              <a:gd name="connsiteX64" fmla="*/ 4766885 w 6443456"/>
              <a:gd name="connsiteY64" fmla="*/ 4259812 h 5753325"/>
              <a:gd name="connsiteX65" fmla="*/ 4762510 w 6443456"/>
              <a:gd name="connsiteY65" fmla="*/ 4260383 h 5753325"/>
              <a:gd name="connsiteX66" fmla="*/ 4738416 w 6443456"/>
              <a:gd name="connsiteY66" fmla="*/ 4265355 h 5753325"/>
              <a:gd name="connsiteX67" fmla="*/ 4712007 w 6443456"/>
              <a:gd name="connsiteY67" fmla="*/ 4317892 h 5753325"/>
              <a:gd name="connsiteX68" fmla="*/ 4658930 w 6443456"/>
              <a:gd name="connsiteY68" fmla="*/ 4348041 h 5753325"/>
              <a:gd name="connsiteX69" fmla="*/ 4443526 w 6443456"/>
              <a:gd name="connsiteY69" fmla="*/ 4507851 h 5753325"/>
              <a:gd name="connsiteX70" fmla="*/ 4289766 w 6443456"/>
              <a:gd name="connsiteY70" fmla="*/ 4711450 h 5753325"/>
              <a:gd name="connsiteX71" fmla="*/ 4150870 w 6443456"/>
              <a:gd name="connsiteY71" fmla="*/ 4818480 h 5753325"/>
              <a:gd name="connsiteX72" fmla="*/ 4006639 w 6443456"/>
              <a:gd name="connsiteY72" fmla="*/ 4933815 h 5753325"/>
              <a:gd name="connsiteX73" fmla="*/ 3298210 w 6443456"/>
              <a:gd name="connsiteY73" fmla="*/ 5070790 h 5753325"/>
              <a:gd name="connsiteX74" fmla="*/ 2947678 w 6443456"/>
              <a:gd name="connsiteY74" fmla="*/ 5117869 h 5753325"/>
              <a:gd name="connsiteX75" fmla="*/ 2822169 w 6443456"/>
              <a:gd name="connsiteY75" fmla="*/ 5129396 h 5753325"/>
              <a:gd name="connsiteX76" fmla="*/ 2538773 w 6443456"/>
              <a:gd name="connsiteY76" fmla="*/ 5313397 h 5753325"/>
              <a:gd name="connsiteX77" fmla="*/ 2014500 w 6443456"/>
              <a:gd name="connsiteY77" fmla="*/ 5519744 h 5753325"/>
              <a:gd name="connsiteX78" fmla="*/ 1934391 w 6443456"/>
              <a:gd name="connsiteY78" fmla="*/ 5591335 h 5753325"/>
              <a:gd name="connsiteX79" fmla="*/ 1892550 w 6443456"/>
              <a:gd name="connsiteY79" fmla="*/ 5649708 h 5753325"/>
              <a:gd name="connsiteX80" fmla="*/ 1854769 w 6443456"/>
              <a:gd name="connsiteY80" fmla="*/ 5647691 h 5753325"/>
              <a:gd name="connsiteX81" fmla="*/ 1809461 w 6443456"/>
              <a:gd name="connsiteY81" fmla="*/ 5648628 h 5753325"/>
              <a:gd name="connsiteX82" fmla="*/ 1745150 w 6443456"/>
              <a:gd name="connsiteY82" fmla="*/ 5693879 h 5753325"/>
              <a:gd name="connsiteX83" fmla="*/ 1713375 w 6443456"/>
              <a:gd name="connsiteY83" fmla="*/ 5684672 h 5753325"/>
              <a:gd name="connsiteX84" fmla="*/ 1707808 w 6443456"/>
              <a:gd name="connsiteY84" fmla="*/ 5682611 h 5753325"/>
              <a:gd name="connsiteX85" fmla="*/ 1679313 w 6443456"/>
              <a:gd name="connsiteY85" fmla="*/ 5672360 h 5753325"/>
              <a:gd name="connsiteX86" fmla="*/ 1646933 w 6443456"/>
              <a:gd name="connsiteY86" fmla="*/ 5666227 h 5753325"/>
              <a:gd name="connsiteX87" fmla="*/ 1610055 w 6443456"/>
              <a:gd name="connsiteY87" fmla="*/ 5673643 h 5753325"/>
              <a:gd name="connsiteX88" fmla="*/ 1437641 w 6443456"/>
              <a:gd name="connsiteY88" fmla="*/ 5723266 h 5753325"/>
              <a:gd name="connsiteX89" fmla="*/ 1332869 w 6443456"/>
              <a:gd name="connsiteY89" fmla="*/ 5744752 h 5753325"/>
              <a:gd name="connsiteX90" fmla="*/ 1290525 w 6443456"/>
              <a:gd name="connsiteY90" fmla="*/ 5740036 h 5753325"/>
              <a:gd name="connsiteX91" fmla="*/ 1233107 w 6443456"/>
              <a:gd name="connsiteY91" fmla="*/ 5742106 h 5753325"/>
              <a:gd name="connsiteX92" fmla="*/ 1214532 w 6443456"/>
              <a:gd name="connsiteY92" fmla="*/ 5753325 h 5753325"/>
              <a:gd name="connsiteX93" fmla="*/ 1199955 w 6443456"/>
              <a:gd name="connsiteY93" fmla="*/ 5744831 h 5753325"/>
              <a:gd name="connsiteX94" fmla="*/ 1162337 w 6443456"/>
              <a:gd name="connsiteY94" fmla="*/ 5738048 h 5753325"/>
              <a:gd name="connsiteX95" fmla="*/ 1053457 w 6443456"/>
              <a:gd name="connsiteY95" fmla="*/ 5688676 h 5753325"/>
              <a:gd name="connsiteX96" fmla="*/ 1025798 w 6443456"/>
              <a:gd name="connsiteY96" fmla="*/ 5673166 h 5753325"/>
              <a:gd name="connsiteX97" fmla="*/ 947900 w 6443456"/>
              <a:gd name="connsiteY97" fmla="*/ 5657848 h 5753325"/>
              <a:gd name="connsiteX98" fmla="*/ 815627 w 6443456"/>
              <a:gd name="connsiteY98" fmla="*/ 5642557 h 5753325"/>
              <a:gd name="connsiteX99" fmla="*/ 788251 w 6443456"/>
              <a:gd name="connsiteY99" fmla="*/ 5637065 h 5753325"/>
              <a:gd name="connsiteX100" fmla="*/ 767822 w 6443456"/>
              <a:gd name="connsiteY100" fmla="*/ 5623450 h 5753325"/>
              <a:gd name="connsiteX101" fmla="*/ 765791 w 6443456"/>
              <a:gd name="connsiteY101" fmla="*/ 5612539 h 5753325"/>
              <a:gd name="connsiteX102" fmla="*/ 751230 w 6443456"/>
              <a:gd name="connsiteY102" fmla="*/ 5608092 h 5753325"/>
              <a:gd name="connsiteX103" fmla="*/ 748008 w 6443456"/>
              <a:gd name="connsiteY103" fmla="*/ 5605052 h 5753325"/>
              <a:gd name="connsiteX104" fmla="*/ 728871 w 6443456"/>
              <a:gd name="connsiteY104" fmla="*/ 5589469 h 5753325"/>
              <a:gd name="connsiteX105" fmla="*/ 671898 w 6443456"/>
              <a:gd name="connsiteY105" fmla="*/ 5602363 h 5753325"/>
              <a:gd name="connsiteX106" fmla="*/ 615065 w 6443456"/>
              <a:gd name="connsiteY106" fmla="*/ 5580257 h 5753325"/>
              <a:gd name="connsiteX107" fmla="*/ 355785 w 6443456"/>
              <a:gd name="connsiteY107" fmla="*/ 5514383 h 5753325"/>
              <a:gd name="connsiteX108" fmla="*/ 102269 w 6443456"/>
              <a:gd name="connsiteY108" fmla="*/ 5524347 h 5753325"/>
              <a:gd name="connsiteX109" fmla="*/ 13160 w 6443456"/>
              <a:gd name="connsiteY109" fmla="*/ 5514159 h 5753325"/>
              <a:gd name="connsiteX110" fmla="*/ 0 w 6443456"/>
              <a:gd name="connsiteY110" fmla="*/ 5511735 h 5753325"/>
              <a:gd name="connsiteX111" fmla="*/ 0 w 6443456"/>
              <a:gd name="connsiteY111" fmla="*/ 0 h 575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6443456" h="5753325">
                <a:moveTo>
                  <a:pt x="0" y="0"/>
                </a:moveTo>
                <a:lnTo>
                  <a:pt x="6438980" y="0"/>
                </a:lnTo>
                <a:cubicBezTo>
                  <a:pt x="6439002" y="49"/>
                  <a:pt x="6439025" y="98"/>
                  <a:pt x="6439047" y="147"/>
                </a:cubicBezTo>
                <a:lnTo>
                  <a:pt x="6443456" y="130105"/>
                </a:lnTo>
                <a:cubicBezTo>
                  <a:pt x="6430828" y="154008"/>
                  <a:pt x="6411458" y="168030"/>
                  <a:pt x="6422751" y="174163"/>
                </a:cubicBezTo>
                <a:cubicBezTo>
                  <a:pt x="6418487" y="214830"/>
                  <a:pt x="6390727" y="235497"/>
                  <a:pt x="6396598" y="274847"/>
                </a:cubicBezTo>
                <a:cubicBezTo>
                  <a:pt x="6403386" y="335822"/>
                  <a:pt x="6333127" y="414969"/>
                  <a:pt x="6337615" y="471794"/>
                </a:cubicBezTo>
                <a:cubicBezTo>
                  <a:pt x="6324407" y="534783"/>
                  <a:pt x="6296331" y="556933"/>
                  <a:pt x="6304423" y="582623"/>
                </a:cubicBezTo>
                <a:cubicBezTo>
                  <a:pt x="6293676" y="611941"/>
                  <a:pt x="6296956" y="631352"/>
                  <a:pt x="6303977" y="664291"/>
                </a:cubicBezTo>
                <a:cubicBezTo>
                  <a:pt x="6302444" y="677879"/>
                  <a:pt x="6301462" y="685268"/>
                  <a:pt x="6299372" y="697330"/>
                </a:cubicBezTo>
                <a:cubicBezTo>
                  <a:pt x="6314387" y="714913"/>
                  <a:pt x="6313827" y="721408"/>
                  <a:pt x="6309888" y="754001"/>
                </a:cubicBezTo>
                <a:cubicBezTo>
                  <a:pt x="6306930" y="769492"/>
                  <a:pt x="6343751" y="814234"/>
                  <a:pt x="6339879" y="811136"/>
                </a:cubicBezTo>
                <a:lnTo>
                  <a:pt x="6330065" y="893399"/>
                </a:lnTo>
                <a:cubicBezTo>
                  <a:pt x="6341065" y="929331"/>
                  <a:pt x="6340586" y="969703"/>
                  <a:pt x="6328618" y="1009766"/>
                </a:cubicBezTo>
                <a:cubicBezTo>
                  <a:pt x="6286987" y="1110847"/>
                  <a:pt x="6336677" y="1067927"/>
                  <a:pt x="6320797" y="1146964"/>
                </a:cubicBezTo>
                <a:cubicBezTo>
                  <a:pt x="6308238" y="1199586"/>
                  <a:pt x="6355190" y="1221191"/>
                  <a:pt x="6334400" y="1280757"/>
                </a:cubicBezTo>
                <a:lnTo>
                  <a:pt x="6356023" y="1356227"/>
                </a:lnTo>
                <a:cubicBezTo>
                  <a:pt x="6356068" y="1358140"/>
                  <a:pt x="6356112" y="1360054"/>
                  <a:pt x="6356157" y="1361967"/>
                </a:cubicBezTo>
                <a:cubicBezTo>
                  <a:pt x="6355533" y="1373512"/>
                  <a:pt x="6353847" y="1384370"/>
                  <a:pt x="6350613" y="1393569"/>
                </a:cubicBezTo>
                <a:cubicBezTo>
                  <a:pt x="6364468" y="1383914"/>
                  <a:pt x="6345614" y="1435855"/>
                  <a:pt x="6357062" y="1444071"/>
                </a:cubicBezTo>
                <a:cubicBezTo>
                  <a:pt x="6366618" y="1448518"/>
                  <a:pt x="6363125" y="1465312"/>
                  <a:pt x="6364832" y="1478763"/>
                </a:cubicBezTo>
                <a:cubicBezTo>
                  <a:pt x="6367033" y="1481449"/>
                  <a:pt x="6368644" y="1487606"/>
                  <a:pt x="6369745" y="1495680"/>
                </a:cubicBezTo>
                <a:cubicBezTo>
                  <a:pt x="6370129" y="1501564"/>
                  <a:pt x="6370514" y="1507447"/>
                  <a:pt x="6370898" y="1513331"/>
                </a:cubicBezTo>
                <a:lnTo>
                  <a:pt x="6339773" y="1527414"/>
                </a:lnTo>
                <a:cubicBezTo>
                  <a:pt x="6334226" y="1566662"/>
                  <a:pt x="6321052" y="1604564"/>
                  <a:pt x="6321854" y="1635366"/>
                </a:cubicBezTo>
                <a:cubicBezTo>
                  <a:pt x="6320655" y="1701187"/>
                  <a:pt x="6292278" y="1721205"/>
                  <a:pt x="6299489" y="1784860"/>
                </a:cubicBezTo>
                <a:cubicBezTo>
                  <a:pt x="6294212" y="1831400"/>
                  <a:pt x="6277478" y="1829559"/>
                  <a:pt x="6267878" y="1858572"/>
                </a:cubicBezTo>
                <a:lnTo>
                  <a:pt x="6251146" y="1926167"/>
                </a:lnTo>
                <a:lnTo>
                  <a:pt x="6210686" y="2014834"/>
                </a:lnTo>
                <a:lnTo>
                  <a:pt x="6106652" y="2150572"/>
                </a:lnTo>
                <a:lnTo>
                  <a:pt x="6097813" y="2172208"/>
                </a:lnTo>
                <a:lnTo>
                  <a:pt x="6095990" y="2181185"/>
                </a:lnTo>
                <a:cubicBezTo>
                  <a:pt x="6094176" y="2187056"/>
                  <a:pt x="6092249" y="2190556"/>
                  <a:pt x="6090126" y="2192533"/>
                </a:cubicBezTo>
                <a:lnTo>
                  <a:pt x="6089503" y="2192543"/>
                </a:lnTo>
                <a:lnTo>
                  <a:pt x="6084946" y="2203694"/>
                </a:lnTo>
                <a:cubicBezTo>
                  <a:pt x="6068006" y="2222414"/>
                  <a:pt x="6006445" y="2274546"/>
                  <a:pt x="5987861" y="2304868"/>
                </a:cubicBezTo>
                <a:lnTo>
                  <a:pt x="5973439" y="2385635"/>
                </a:lnTo>
                <a:lnTo>
                  <a:pt x="5916727" y="2458777"/>
                </a:lnTo>
                <a:cubicBezTo>
                  <a:pt x="5897241" y="2491718"/>
                  <a:pt x="5869630" y="2534165"/>
                  <a:pt x="5856524" y="2583281"/>
                </a:cubicBezTo>
                <a:cubicBezTo>
                  <a:pt x="5857506" y="2592319"/>
                  <a:pt x="5833326" y="2744711"/>
                  <a:pt x="5838091" y="2753474"/>
                </a:cubicBezTo>
                <a:cubicBezTo>
                  <a:pt x="5785248" y="2871502"/>
                  <a:pt x="5778642" y="2803565"/>
                  <a:pt x="5744296" y="2893276"/>
                </a:cubicBezTo>
                <a:cubicBezTo>
                  <a:pt x="5695297" y="2988328"/>
                  <a:pt x="5724634" y="2958553"/>
                  <a:pt x="5682522" y="3044368"/>
                </a:cubicBezTo>
                <a:cubicBezTo>
                  <a:pt x="5632185" y="3125072"/>
                  <a:pt x="5597317" y="3217236"/>
                  <a:pt x="5557886" y="3304853"/>
                </a:cubicBezTo>
                <a:cubicBezTo>
                  <a:pt x="5482395" y="3325072"/>
                  <a:pt x="5519234" y="3371478"/>
                  <a:pt x="5483942" y="3416604"/>
                </a:cubicBezTo>
                <a:cubicBezTo>
                  <a:pt x="5462927" y="3437263"/>
                  <a:pt x="5484515" y="3475608"/>
                  <a:pt x="5461007" y="3503742"/>
                </a:cubicBezTo>
                <a:cubicBezTo>
                  <a:pt x="5452964" y="3510933"/>
                  <a:pt x="5447709" y="3554203"/>
                  <a:pt x="5437889" y="3559927"/>
                </a:cubicBezTo>
                <a:lnTo>
                  <a:pt x="5432770" y="3562948"/>
                </a:lnTo>
                <a:lnTo>
                  <a:pt x="5406795" y="3578594"/>
                </a:lnTo>
                <a:lnTo>
                  <a:pt x="5381495" y="3599883"/>
                </a:lnTo>
                <a:cubicBezTo>
                  <a:pt x="5373777" y="3608845"/>
                  <a:pt x="5367528" y="3619642"/>
                  <a:pt x="5363689" y="3633299"/>
                </a:cubicBezTo>
                <a:cubicBezTo>
                  <a:pt x="5370837" y="3689178"/>
                  <a:pt x="5280250" y="3728687"/>
                  <a:pt x="5291870" y="3799039"/>
                </a:cubicBezTo>
                <a:cubicBezTo>
                  <a:pt x="5291660" y="3823262"/>
                  <a:pt x="5263601" y="3888134"/>
                  <a:pt x="5241600" y="3894238"/>
                </a:cubicBezTo>
                <a:cubicBezTo>
                  <a:pt x="5232312" y="3906493"/>
                  <a:pt x="5231731" y="3924583"/>
                  <a:pt x="5211041" y="3924184"/>
                </a:cubicBezTo>
                <a:cubicBezTo>
                  <a:pt x="5184976" y="3926521"/>
                  <a:pt x="5198956" y="3986438"/>
                  <a:pt x="5176073" y="3970179"/>
                </a:cubicBezTo>
                <a:lnTo>
                  <a:pt x="5172826" y="3991773"/>
                </a:lnTo>
                <a:lnTo>
                  <a:pt x="5157053" y="3997708"/>
                </a:lnTo>
                <a:cubicBezTo>
                  <a:pt x="5140589" y="4003541"/>
                  <a:pt x="5128715" y="4008828"/>
                  <a:pt x="5127922" y="4022660"/>
                </a:cubicBezTo>
                <a:cubicBezTo>
                  <a:pt x="5105225" y="4035701"/>
                  <a:pt x="5043623" y="4065128"/>
                  <a:pt x="5020872" y="4075951"/>
                </a:cubicBezTo>
                <a:cubicBezTo>
                  <a:pt x="5006705" y="4069570"/>
                  <a:pt x="5001251" y="4081880"/>
                  <a:pt x="4991410" y="4087598"/>
                </a:cubicBezTo>
                <a:cubicBezTo>
                  <a:pt x="4974522" y="4085320"/>
                  <a:pt x="4937025" y="4121806"/>
                  <a:pt x="4930112" y="4138459"/>
                </a:cubicBezTo>
                <a:cubicBezTo>
                  <a:pt x="4918473" y="4190437"/>
                  <a:pt x="4844909" y="4190974"/>
                  <a:pt x="4834224" y="4231643"/>
                </a:cubicBezTo>
                <a:cubicBezTo>
                  <a:pt x="4827758" y="4239937"/>
                  <a:pt x="4820427" y="4245543"/>
                  <a:pt x="4812599" y="4249449"/>
                </a:cubicBezTo>
                <a:lnTo>
                  <a:pt x="4789188" y="4256678"/>
                </a:lnTo>
                <a:lnTo>
                  <a:pt x="4779554" y="4251313"/>
                </a:lnTo>
                <a:lnTo>
                  <a:pt x="4766885" y="4259812"/>
                </a:lnTo>
                <a:lnTo>
                  <a:pt x="4762510" y="4260383"/>
                </a:lnTo>
                <a:cubicBezTo>
                  <a:pt x="4754131" y="4261437"/>
                  <a:pt x="4745977" y="4262766"/>
                  <a:pt x="4738416" y="4265355"/>
                </a:cubicBezTo>
                <a:cubicBezTo>
                  <a:pt x="4764694" y="4302719"/>
                  <a:pt x="4678447" y="4293536"/>
                  <a:pt x="4712007" y="4317892"/>
                </a:cubicBezTo>
                <a:cubicBezTo>
                  <a:pt x="4675039" y="4338619"/>
                  <a:pt x="4716682" y="4356361"/>
                  <a:pt x="4658930" y="4348041"/>
                </a:cubicBezTo>
                <a:cubicBezTo>
                  <a:pt x="4614182" y="4379702"/>
                  <a:pt x="4505053" y="4447283"/>
                  <a:pt x="4443526" y="4507851"/>
                </a:cubicBezTo>
                <a:cubicBezTo>
                  <a:pt x="4410144" y="4540439"/>
                  <a:pt x="4338540" y="4659677"/>
                  <a:pt x="4289766" y="4711450"/>
                </a:cubicBezTo>
                <a:cubicBezTo>
                  <a:pt x="4238344" y="4747694"/>
                  <a:pt x="4215457" y="4807131"/>
                  <a:pt x="4150870" y="4818480"/>
                </a:cubicBezTo>
                <a:cubicBezTo>
                  <a:pt x="4103683" y="4855538"/>
                  <a:pt x="4148748" y="4891762"/>
                  <a:pt x="4006639" y="4933815"/>
                </a:cubicBezTo>
                <a:cubicBezTo>
                  <a:pt x="3736045" y="4990755"/>
                  <a:pt x="3474704" y="5040115"/>
                  <a:pt x="3298210" y="5070790"/>
                </a:cubicBezTo>
                <a:cubicBezTo>
                  <a:pt x="3121717" y="5101466"/>
                  <a:pt x="3041810" y="5115566"/>
                  <a:pt x="2947678" y="5117869"/>
                </a:cubicBezTo>
                <a:cubicBezTo>
                  <a:pt x="2853544" y="5120174"/>
                  <a:pt x="2858560" y="5135060"/>
                  <a:pt x="2822169" y="5129396"/>
                </a:cubicBezTo>
                <a:lnTo>
                  <a:pt x="2538773" y="5313397"/>
                </a:lnTo>
                <a:cubicBezTo>
                  <a:pt x="2405817" y="5334661"/>
                  <a:pt x="2144167" y="5431620"/>
                  <a:pt x="2014500" y="5519744"/>
                </a:cubicBezTo>
                <a:cubicBezTo>
                  <a:pt x="1982084" y="5541774"/>
                  <a:pt x="1956346" y="5565847"/>
                  <a:pt x="1934391" y="5591335"/>
                </a:cubicBezTo>
                <a:lnTo>
                  <a:pt x="1892550" y="5649708"/>
                </a:lnTo>
                <a:lnTo>
                  <a:pt x="1854769" y="5647691"/>
                </a:lnTo>
                <a:cubicBezTo>
                  <a:pt x="1838936" y="5647705"/>
                  <a:pt x="1823701" y="5648312"/>
                  <a:pt x="1809461" y="5648628"/>
                </a:cubicBezTo>
                <a:cubicBezTo>
                  <a:pt x="1834147" y="5698228"/>
                  <a:pt x="1737274" y="5633540"/>
                  <a:pt x="1745150" y="5693879"/>
                </a:cubicBezTo>
                <a:cubicBezTo>
                  <a:pt x="1734532" y="5692199"/>
                  <a:pt x="1724002" y="5688669"/>
                  <a:pt x="1713375" y="5684672"/>
                </a:cubicBezTo>
                <a:lnTo>
                  <a:pt x="1707808" y="5682611"/>
                </a:lnTo>
                <a:lnTo>
                  <a:pt x="1679313" y="5672360"/>
                </a:lnTo>
                <a:lnTo>
                  <a:pt x="1646933" y="5666227"/>
                </a:lnTo>
                <a:cubicBezTo>
                  <a:pt x="1635170" y="5665926"/>
                  <a:pt x="1622939" y="5667937"/>
                  <a:pt x="1610055" y="5673643"/>
                </a:cubicBezTo>
                <a:cubicBezTo>
                  <a:pt x="1571890" y="5714775"/>
                  <a:pt x="1484024" y="5669440"/>
                  <a:pt x="1437641" y="5723266"/>
                </a:cubicBezTo>
                <a:cubicBezTo>
                  <a:pt x="1418992" y="5738521"/>
                  <a:pt x="1351540" y="5757985"/>
                  <a:pt x="1332869" y="5744752"/>
                </a:cubicBezTo>
                <a:cubicBezTo>
                  <a:pt x="1317589" y="5745326"/>
                  <a:pt x="1303391" y="5756388"/>
                  <a:pt x="1290525" y="5740036"/>
                </a:cubicBezTo>
                <a:cubicBezTo>
                  <a:pt x="1272146" y="5721242"/>
                  <a:pt x="1235243" y="5770261"/>
                  <a:pt x="1233107" y="5742106"/>
                </a:cubicBezTo>
                <a:lnTo>
                  <a:pt x="1214532" y="5753325"/>
                </a:lnTo>
                <a:lnTo>
                  <a:pt x="1199955" y="5744831"/>
                </a:lnTo>
                <a:cubicBezTo>
                  <a:pt x="1185016" y="5735734"/>
                  <a:pt x="1173414" y="5729861"/>
                  <a:pt x="1162337" y="5738048"/>
                </a:cubicBezTo>
                <a:cubicBezTo>
                  <a:pt x="1137920" y="5728689"/>
                  <a:pt x="1076212" y="5699490"/>
                  <a:pt x="1053457" y="5688676"/>
                </a:cubicBezTo>
                <a:cubicBezTo>
                  <a:pt x="1049315" y="5673592"/>
                  <a:pt x="1036434" y="5677184"/>
                  <a:pt x="1025798" y="5673166"/>
                </a:cubicBezTo>
                <a:cubicBezTo>
                  <a:pt x="1016787" y="5658576"/>
                  <a:pt x="965030" y="5652626"/>
                  <a:pt x="947900" y="5657848"/>
                </a:cubicBezTo>
                <a:cubicBezTo>
                  <a:pt x="900757" y="5681878"/>
                  <a:pt x="853518" y="5624981"/>
                  <a:pt x="815627" y="5642557"/>
                </a:cubicBezTo>
                <a:cubicBezTo>
                  <a:pt x="805172" y="5642805"/>
                  <a:pt x="796221" y="5640669"/>
                  <a:pt x="788251" y="5637065"/>
                </a:cubicBezTo>
                <a:lnTo>
                  <a:pt x="767822" y="5623450"/>
                </a:lnTo>
                <a:lnTo>
                  <a:pt x="765791" y="5612539"/>
                </a:lnTo>
                <a:lnTo>
                  <a:pt x="751230" y="5608092"/>
                </a:lnTo>
                <a:lnTo>
                  <a:pt x="748008" y="5605052"/>
                </a:lnTo>
                <a:cubicBezTo>
                  <a:pt x="741868" y="5599203"/>
                  <a:pt x="735661" y="5593704"/>
                  <a:pt x="728871" y="5589469"/>
                </a:cubicBezTo>
                <a:cubicBezTo>
                  <a:pt x="717035" y="5633700"/>
                  <a:pt x="669153" y="5560747"/>
                  <a:pt x="671898" y="5602363"/>
                </a:cubicBezTo>
                <a:cubicBezTo>
                  <a:pt x="632522" y="5586794"/>
                  <a:pt x="645467" y="5630489"/>
                  <a:pt x="615065" y="5580257"/>
                </a:cubicBezTo>
                <a:cubicBezTo>
                  <a:pt x="562379" y="5565593"/>
                  <a:pt x="441250" y="5523701"/>
                  <a:pt x="355785" y="5514383"/>
                </a:cubicBezTo>
                <a:cubicBezTo>
                  <a:pt x="309622" y="5509152"/>
                  <a:pt x="172894" y="5529342"/>
                  <a:pt x="102269" y="5524347"/>
                </a:cubicBezTo>
                <a:cubicBezTo>
                  <a:pt x="72050" y="5515878"/>
                  <a:pt x="41939" y="5516649"/>
                  <a:pt x="13160" y="5514159"/>
                </a:cubicBezTo>
                <a:lnTo>
                  <a:pt x="0" y="551173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DD3803E-D587-8FAC-91E8-7FB55822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068891"/>
            <a:ext cx="3194798" cy="19850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endParaRPr lang="en-US" sz="4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544" name="Freeform: Shape 22543">
            <a:extLst>
              <a:ext uri="{FF2B5EF4-FFF2-40B4-BE49-F238E27FC236}">
                <a16:creationId xmlns:a16="http://schemas.microsoft.com/office/drawing/2014/main" id="{CF93DC6C-1BFD-4414-BF23-471C8831C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998" y="3440576"/>
            <a:ext cx="3086100" cy="267505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2535" name="Picture 7">
            <a:extLst>
              <a:ext uri="{FF2B5EF4-FFF2-40B4-BE49-F238E27FC236}">
                <a16:creationId xmlns:a16="http://schemas.microsoft.com/office/drawing/2014/main" id="{E8FF03B1-D3A1-B075-53D2-792C0101E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212" y="3727117"/>
            <a:ext cx="2877671" cy="210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6" name="Rectangle 6">
            <a:extLst>
              <a:ext uri="{FF2B5EF4-FFF2-40B4-BE49-F238E27FC236}">
                <a16:creationId xmlns:a16="http://schemas.microsoft.com/office/drawing/2014/main" id="{001928A5-13A8-4372-8A77-BCAAE555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5641" y="5840345"/>
            <a:ext cx="1280813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1647C322-B9F5-80A4-8CEA-FA9A3CAEB6CD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939811" y="723153"/>
            <a:ext cx="3416836" cy="53924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ru-RU" sz="1700">
                <a:effectLst>
                  <a:outerShdw blurRad="38100" dist="38100" dir="2700000" algn="tl">
                    <a:srgbClr val="000000"/>
                  </a:outerShdw>
                </a:effectLst>
              </a:rPr>
              <a:t>Самовоспроизведение</a:t>
            </a:r>
            <a:r>
              <a:rPr lang="en-US" altLang="ru-RU" sz="1700"/>
              <a:t> – важнейшее свойство живого, поддерживающее непрерывность существования жизни. «Все живое происходит от живого».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90" name="Rectangle 2458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5F26BDFC-0D6E-9723-1FBE-EC46CB64EB1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73202" y="502920"/>
            <a:ext cx="2564892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ru-RU" sz="23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Общие свойства живых организмов</a:t>
            </a:r>
          </a:p>
        </p:txBody>
      </p:sp>
      <p:sp>
        <p:nvSpPr>
          <p:cNvPr id="24592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80309" y="1227582"/>
            <a:ext cx="1554480" cy="13716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554480"/>
                      <a:gd name="connsiteY0" fmla="*/ 0 h 13716"/>
                      <a:gd name="connsiteX1" fmla="*/ 549250 w 1554480"/>
                      <a:gd name="connsiteY1" fmla="*/ 0 h 13716"/>
                      <a:gd name="connsiteX2" fmla="*/ 1082954 w 1554480"/>
                      <a:gd name="connsiteY2" fmla="*/ 0 h 13716"/>
                      <a:gd name="connsiteX3" fmla="*/ 1554480 w 1554480"/>
                      <a:gd name="connsiteY3" fmla="*/ 0 h 13716"/>
                      <a:gd name="connsiteX4" fmla="*/ 1554480 w 1554480"/>
                      <a:gd name="connsiteY4" fmla="*/ 13716 h 13716"/>
                      <a:gd name="connsiteX5" fmla="*/ 1067410 w 1554480"/>
                      <a:gd name="connsiteY5" fmla="*/ 13716 h 13716"/>
                      <a:gd name="connsiteX6" fmla="*/ 549250 w 1554480"/>
                      <a:gd name="connsiteY6" fmla="*/ 13716 h 13716"/>
                      <a:gd name="connsiteX7" fmla="*/ 0 w 1554480"/>
                      <a:gd name="connsiteY7" fmla="*/ 13716 h 13716"/>
                      <a:gd name="connsiteX8" fmla="*/ 0 w 1554480"/>
                      <a:gd name="connsiteY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54480" h="13716" fill="none" extrusionOk="0">
                        <a:moveTo>
                          <a:pt x="0" y="0"/>
                        </a:moveTo>
                        <a:cubicBezTo>
                          <a:pt x="114141" y="-19864"/>
                          <a:pt x="345055" y="-1657"/>
                          <a:pt x="549250" y="0"/>
                        </a:cubicBezTo>
                        <a:cubicBezTo>
                          <a:pt x="753445" y="1657"/>
                          <a:pt x="862292" y="-5674"/>
                          <a:pt x="1082954" y="0"/>
                        </a:cubicBezTo>
                        <a:cubicBezTo>
                          <a:pt x="1303616" y="5674"/>
                          <a:pt x="1363530" y="4537"/>
                          <a:pt x="1554480" y="0"/>
                        </a:cubicBezTo>
                        <a:cubicBezTo>
                          <a:pt x="1553820" y="4959"/>
                          <a:pt x="1554594" y="10798"/>
                          <a:pt x="1554480" y="13716"/>
                        </a:cubicBezTo>
                        <a:cubicBezTo>
                          <a:pt x="1338847" y="1555"/>
                          <a:pt x="1215066" y="33279"/>
                          <a:pt x="1067410" y="13716"/>
                        </a:cubicBezTo>
                        <a:cubicBezTo>
                          <a:pt x="919754" y="-5847"/>
                          <a:pt x="800465" y="-1492"/>
                          <a:pt x="549250" y="13716"/>
                        </a:cubicBezTo>
                        <a:cubicBezTo>
                          <a:pt x="298035" y="28924"/>
                          <a:pt x="158868" y="18197"/>
                          <a:pt x="0" y="13716"/>
                        </a:cubicBezTo>
                        <a:cubicBezTo>
                          <a:pt x="488" y="8630"/>
                          <a:pt x="480" y="6612"/>
                          <a:pt x="0" y="0"/>
                        </a:cubicBezTo>
                        <a:close/>
                      </a:path>
                      <a:path w="1554480" h="13716" stroke="0" extrusionOk="0">
                        <a:moveTo>
                          <a:pt x="0" y="0"/>
                        </a:moveTo>
                        <a:cubicBezTo>
                          <a:pt x="249941" y="-58"/>
                          <a:pt x="367334" y="23448"/>
                          <a:pt x="502615" y="0"/>
                        </a:cubicBezTo>
                        <a:cubicBezTo>
                          <a:pt x="637897" y="-23448"/>
                          <a:pt x="813653" y="-20418"/>
                          <a:pt x="974141" y="0"/>
                        </a:cubicBezTo>
                        <a:cubicBezTo>
                          <a:pt x="1134629" y="20418"/>
                          <a:pt x="1268772" y="6288"/>
                          <a:pt x="1554480" y="0"/>
                        </a:cubicBezTo>
                        <a:cubicBezTo>
                          <a:pt x="1554232" y="4157"/>
                          <a:pt x="1554673" y="7559"/>
                          <a:pt x="1554480" y="13716"/>
                        </a:cubicBezTo>
                        <a:cubicBezTo>
                          <a:pt x="1336087" y="7600"/>
                          <a:pt x="1310024" y="15187"/>
                          <a:pt x="1067410" y="13716"/>
                        </a:cubicBezTo>
                        <a:cubicBezTo>
                          <a:pt x="824796" y="12246"/>
                          <a:pt x="787902" y="30075"/>
                          <a:pt x="518160" y="13716"/>
                        </a:cubicBezTo>
                        <a:cubicBezTo>
                          <a:pt x="248418" y="-2643"/>
                          <a:pt x="133160" y="4633"/>
                          <a:pt x="0" y="13716"/>
                        </a:cubicBezTo>
                        <a:cubicBezTo>
                          <a:pt x="43" y="9160"/>
                          <a:pt x="-111" y="48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BAA7E76D-86F8-DCF7-2560-872820249151}"/>
              </a:ext>
            </a:extLst>
          </p:cNvPr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490721" y="502920"/>
            <a:ext cx="5170932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ru-RU" sz="1900" b="1"/>
              <a:t>Раздражимость</a:t>
            </a:r>
            <a:r>
              <a:rPr lang="en-US" altLang="ru-RU" sz="190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ru-RU" sz="1900"/>
              <a:t> общее свойство живого, позволяющее организмам ориентироваться в окружающей среде и выживать в изменяющихся условиях.</a:t>
            </a:r>
          </a:p>
        </p:txBody>
      </p:sp>
      <p:pic>
        <p:nvPicPr>
          <p:cNvPr id="24585" name="Picture 9">
            <a:extLst>
              <a:ext uri="{FF2B5EF4-FFF2-40B4-BE49-F238E27FC236}">
                <a16:creationId xmlns:a16="http://schemas.microsoft.com/office/drawing/2014/main" id="{7730DA66-B687-70DF-FBC6-704F385C4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202" y="3062815"/>
            <a:ext cx="8188452" cy="241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45" name="Rectangle 26636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32" name="Picture 8" descr="Картинка 2 из 40">
            <a:hlinkClick r:id="rId2"/>
            <a:extLst>
              <a:ext uri="{FF2B5EF4-FFF2-40B4-BE49-F238E27FC236}">
                <a16:creationId xmlns:a16="http://schemas.microsoft.com/office/drawing/2014/main" id="{F71D25FF-0001-0C5F-BB5A-CE5BEF570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" r="43329" b="7430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46" name="Rectangle 26638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B934F02-7785-3BBD-7F95-BB1D7E6A0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6647" name="Rectangle 2664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648" name="Rectangle 2664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29C5AAD2-14DF-D9A6-A458-02C76293FCA8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78320" y="2718054"/>
            <a:ext cx="2579180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ru-RU" sz="1500" b="1"/>
              <a:t>Приспособленность</a:t>
            </a:r>
            <a:r>
              <a:rPr lang="en-US" altLang="ru-RU" sz="15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ru-RU" sz="1500"/>
              <a:t>– особенность внешнего и внутреннего строения, поведения и ритма жизни в зависимости от среды обитания.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84" name="Rectangle 28683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86" name="Rectangle 28685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8086" y="0"/>
            <a:ext cx="5565913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4C7BCF8A-EAB6-22F1-B525-28243DBFB4E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490349" y="609600"/>
            <a:ext cx="3105011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ru-RU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Общие свойства живых организмов</a:t>
            </a:r>
          </a:p>
        </p:txBody>
      </p:sp>
      <p:pic>
        <p:nvPicPr>
          <p:cNvPr id="28679" name="Picture 7" descr="Картинка 10 из 1073">
            <a:hlinkClick r:id="rId2"/>
            <a:extLst>
              <a:ext uri="{FF2B5EF4-FFF2-40B4-BE49-F238E27FC236}">
                <a16:creationId xmlns:a16="http://schemas.microsoft.com/office/drawing/2014/main" id="{4C1E751E-5BEC-1F98-C9BB-7EE886388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4"/>
          <a:stretch/>
        </p:blipFill>
        <p:spPr bwMode="auto">
          <a:xfrm>
            <a:off x="20" y="10"/>
            <a:ext cx="5176278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5">
            <a:extLst>
              <a:ext uri="{FF2B5EF4-FFF2-40B4-BE49-F238E27FC236}">
                <a16:creationId xmlns:a16="http://schemas.microsoft.com/office/drawing/2014/main" id="{6DA6027B-D498-1642-4FF2-7D6138CE37C4}"/>
              </a:ext>
            </a:extLst>
          </p:cNvPr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490348" y="2194102"/>
            <a:ext cx="3105010" cy="390858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ru-RU" sz="1700"/>
              <a:t>Способность к росту и развитию.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ru-RU" sz="1700" b="1"/>
              <a:t>Рост</a:t>
            </a:r>
            <a:r>
              <a:rPr lang="en-US" altLang="ru-RU" sz="17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ru-RU" sz="1700"/>
              <a:t>– увеличение размеров и массы.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ru-RU" sz="1700" b="1"/>
              <a:t>Развитие </a:t>
            </a:r>
            <a:r>
              <a:rPr lang="en-US" altLang="ru-RU" sz="1700" b="1"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  <a:r>
              <a:rPr lang="en-US" altLang="ru-RU" sz="1700"/>
              <a:t> необратимые качественные изменения в течение времени.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55" name="Rectangle 31754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757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81" y="633619"/>
            <a:ext cx="3209537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F96A688C-11E3-7E39-6531-664E4F2751C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30935" y="978619"/>
            <a:ext cx="2558034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ru-RU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Общие свойства живых организмов</a:t>
            </a:r>
          </a:p>
        </p:txBody>
      </p:sp>
      <p:sp>
        <p:nvSpPr>
          <p:cNvPr id="31759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9175" y="117043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761" name="Rectangle 31760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094" y="2121408"/>
            <a:ext cx="2496312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0E5C5F08-2576-52AB-BF17-D43338BCF883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30935" y="2359152"/>
            <a:ext cx="2558034" cy="342504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ru-RU" sz="1500" b="1"/>
              <a:t>Эволюционное развитие.</a:t>
            </a:r>
            <a:r>
              <a:rPr lang="en-US" altLang="ru-RU" sz="1500"/>
              <a:t> Все организмы существуют не только в пространстве, но и во времени. Все многообразие на Земле, есть результат эволюции.</a:t>
            </a:r>
          </a:p>
        </p:txBody>
      </p:sp>
      <p:pic>
        <p:nvPicPr>
          <p:cNvPr id="31750" name="Picture 6">
            <a:extLst>
              <a:ext uri="{FF2B5EF4-FFF2-40B4-BE49-F238E27FC236}">
                <a16:creationId xmlns:a16="http://schemas.microsoft.com/office/drawing/2014/main" id="{77E90F4C-1D06-9B52-C58C-40ECB322D8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8" r="12877" b="1"/>
          <a:stretch/>
        </p:blipFill>
        <p:spPr bwMode="auto">
          <a:xfrm>
            <a:off x="3843337" y="634382"/>
            <a:ext cx="4992910" cy="549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F62A8CDC-6187-AD48-C8E2-EAAD4C17113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885341" y="365125"/>
            <a:ext cx="3630007" cy="1807305"/>
          </a:xfrm>
        </p:spPr>
        <p:txBody>
          <a:bodyPr>
            <a:normAutofit/>
          </a:bodyPr>
          <a:lstStyle/>
          <a:p>
            <a:r>
              <a:rPr lang="ru-RU" alt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Биология как наука.</a:t>
            </a:r>
          </a:p>
        </p:txBody>
      </p:sp>
      <p:pic>
        <p:nvPicPr>
          <p:cNvPr id="8197" name="Picture 8196" descr="Химическая формулы написаны в бумаге">
            <a:extLst>
              <a:ext uri="{FF2B5EF4-FFF2-40B4-BE49-F238E27FC236}">
                <a16:creationId xmlns:a16="http://schemas.microsoft.com/office/drawing/2014/main" id="{3265760D-0537-210D-BAAE-0DBE15A160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06" r="32067" b="-2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092D872A-5DE4-2233-A9CF-ABFC55811733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4885341" y="2333297"/>
            <a:ext cx="3630007" cy="3843666"/>
          </a:xfrm>
        </p:spPr>
        <p:txBody>
          <a:bodyPr>
            <a:normAutofit/>
          </a:bodyPr>
          <a:lstStyle/>
          <a:p>
            <a:r>
              <a:rPr lang="ru-RU" altLang="ru-RU" sz="1700" b="1">
                <a:effectLst>
                  <a:outerShdw blurRad="38100" dist="38100" dir="2700000" algn="tl">
                    <a:srgbClr val="000000"/>
                  </a:outerShdw>
                </a:effectLst>
              </a:rPr>
              <a:t>Биология</a:t>
            </a:r>
            <a:r>
              <a:rPr lang="ru-RU" altLang="ru-RU" sz="1700"/>
              <a:t> – наука о живых организмах и всех проявлениях жизни.</a:t>
            </a:r>
          </a:p>
          <a:p>
            <a:r>
              <a:rPr lang="ru-RU" altLang="ru-RU" sz="1700" b="1">
                <a:effectLst>
                  <a:outerShdw blurRad="38100" dist="38100" dir="2700000" algn="tl">
                    <a:srgbClr val="000000"/>
                  </a:outerShdw>
                </a:effectLst>
              </a:rPr>
              <a:t>Общая биология</a:t>
            </a:r>
            <a:r>
              <a:rPr lang="ru-RU" altLang="ru-RU" sz="1700"/>
              <a:t> – наука об общих законах и закономерностях, присущих живой природе.</a:t>
            </a:r>
          </a:p>
          <a:p>
            <a:r>
              <a:rPr lang="ru-RU" altLang="ru-RU" sz="1700"/>
              <a:t>Название произошло от двух греческих слов: </a:t>
            </a:r>
            <a:r>
              <a:rPr lang="en-US" altLang="ru-RU" sz="1700" b="1">
                <a:effectLst>
                  <a:outerShdw blurRad="38100" dist="38100" dir="2700000" algn="tl">
                    <a:srgbClr val="000000"/>
                  </a:outerShdw>
                </a:effectLst>
              </a:rPr>
              <a:t>bios</a:t>
            </a:r>
            <a:r>
              <a:rPr lang="ru-RU" altLang="ru-RU" sz="1700" b="1">
                <a:effectLst>
                  <a:outerShdw blurRad="38100" dist="38100" dir="2700000" algn="tl">
                    <a:srgbClr val="000000"/>
                  </a:outerShdw>
                </a:effectLst>
              </a:rPr>
              <a:t> - «жизнь»;</a:t>
            </a:r>
            <a:r>
              <a:rPr lang="en-US" altLang="ru-RU" sz="17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altLang="ru-RU" sz="17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7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en-US" altLang="ru-RU" sz="17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logos</a:t>
            </a:r>
            <a:r>
              <a:rPr lang="ru-RU" altLang="ru-RU" sz="1700" b="1">
                <a:effectLst>
                  <a:outerShdw blurRad="38100" dist="38100" dir="2700000" algn="tl">
                    <a:srgbClr val="000000"/>
                  </a:outerShdw>
                </a:effectLst>
              </a:rPr>
              <a:t> – «учение».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5" name="Rectangle 922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BB36F468-A71E-046C-E756-F91BFBBD70C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885341" y="365125"/>
            <a:ext cx="3630007" cy="1807305"/>
          </a:xfrm>
        </p:spPr>
        <p:txBody>
          <a:bodyPr>
            <a:normAutofit/>
          </a:bodyPr>
          <a:lstStyle/>
          <a:p>
            <a:r>
              <a:rPr lang="ru-RU" alt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История науки</a:t>
            </a:r>
          </a:p>
        </p:txBody>
      </p:sp>
      <p:pic>
        <p:nvPicPr>
          <p:cNvPr id="9221" name="Picture 9220" descr="Формулы, записанные на класснаядоска">
            <a:extLst>
              <a:ext uri="{FF2B5EF4-FFF2-40B4-BE49-F238E27FC236}">
                <a16:creationId xmlns:a16="http://schemas.microsoft.com/office/drawing/2014/main" id="{729A31B4-3F34-B681-41E0-5F17CC4072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14" r="24938" b="4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9219" name="Rectangle 3">
            <a:extLst>
              <a:ext uri="{FF2B5EF4-FFF2-40B4-BE49-F238E27FC236}">
                <a16:creationId xmlns:a16="http://schemas.microsoft.com/office/drawing/2014/main" id="{7414ACE2-EBBE-A1B6-584C-D144F4B43448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4885341" y="2333297"/>
            <a:ext cx="3630007" cy="3843666"/>
          </a:xfrm>
        </p:spPr>
        <p:txBody>
          <a:bodyPr>
            <a:normAutofit/>
          </a:bodyPr>
          <a:lstStyle/>
          <a:p>
            <a:r>
              <a:rPr lang="ru-RU" altLang="ru-RU" sz="1700">
                <a:effectLst>
                  <a:outerShdw blurRad="38100" dist="38100" dir="2700000" algn="tl">
                    <a:srgbClr val="000000"/>
                  </a:outerShdw>
                </a:effectLst>
              </a:rPr>
              <a:t>1779 г</a:t>
            </a:r>
            <a:r>
              <a:rPr lang="ru-RU" altLang="ru-RU" sz="1700"/>
              <a:t>.- впервые употребил термин «биология» немецкий профессор анатомии Т. Руз.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1700"/>
          </a:p>
          <a:p>
            <a:r>
              <a:rPr lang="ru-RU" altLang="ru-RU" sz="1700">
                <a:effectLst>
                  <a:outerShdw blurRad="38100" dist="38100" dir="2700000" algn="tl">
                    <a:srgbClr val="000000"/>
                  </a:outerShdw>
                </a:effectLst>
              </a:rPr>
              <a:t>1802 г</a:t>
            </a:r>
            <a:r>
              <a:rPr lang="ru-RU" altLang="ru-RU" sz="1700"/>
              <a:t>.- Ж.Б. Ламарк  предложил термин «биология» для обозначения науки о живых организмах.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1700"/>
          </a:p>
          <a:p>
            <a:r>
              <a:rPr lang="ru-RU" altLang="ru-RU" sz="1700"/>
              <a:t>Знания стали накапливаться и передаваться поколениям уже в античные времена.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17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>
            <a:extLst>
              <a:ext uri="{FF2B5EF4-FFF2-40B4-BE49-F238E27FC236}">
                <a16:creationId xmlns:a16="http://schemas.microsoft.com/office/drawing/2014/main" id="{B6ED0097-7DFA-0CCB-BBE4-9E64323027D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История науки</a:t>
            </a:r>
          </a:p>
        </p:txBody>
      </p:sp>
      <p:pic>
        <p:nvPicPr>
          <p:cNvPr id="36872" name="Picture 8">
            <a:extLst>
              <a:ext uri="{FF2B5EF4-FFF2-40B4-BE49-F238E27FC236}">
                <a16:creationId xmlns:a16="http://schemas.microsoft.com/office/drawing/2014/main" id="{8C0C32E4-57F8-0F1A-1C42-CD11F0061B08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484313"/>
            <a:ext cx="3954463" cy="4824412"/>
          </a:xfrm>
        </p:spPr>
      </p:pic>
      <p:graphicFrame>
        <p:nvGraphicFramePr>
          <p:cNvPr id="36874" name="Rectangle 5">
            <a:extLst>
              <a:ext uri="{FF2B5EF4-FFF2-40B4-BE49-F238E27FC236}">
                <a16:creationId xmlns:a16="http://schemas.microsoft.com/office/drawing/2014/main" id="{DC7276B1-CEE5-73E2-3C16-C85D3620FCD5}"/>
              </a:ext>
            </a:extLst>
          </p:cNvPr>
          <p:cNvGraphicFramePr/>
          <p:nvPr/>
        </p:nvGraphicFramePr>
        <p:xfrm>
          <a:off x="539750" y="1905000"/>
          <a:ext cx="4494213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9" name="Rectangle 10249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DB803DA0-66D6-363E-25BC-22D43471E27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9486" y="1078992"/>
            <a:ext cx="4701577" cy="153619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ru-RU" sz="4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Методы биологии:</a:t>
            </a:r>
          </a:p>
        </p:txBody>
      </p:sp>
      <p:sp>
        <p:nvSpPr>
          <p:cNvPr id="10252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30758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54" name="Rectangle 10253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879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34BF3348-1B0A-3BF7-408C-9704DEA2477D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61593" y="3355848"/>
            <a:ext cx="4701578" cy="282549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ru-RU" sz="1900"/>
              <a:t>1.Сравнительные.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ru-RU" sz="1900"/>
              <a:t>2.Экспериментальные.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ru-RU" sz="1900"/>
              <a:t>3.Исторические.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ru-RU" sz="1900"/>
              <a:t>4.Аналитические</a:t>
            </a:r>
          </a:p>
        </p:txBody>
      </p:sp>
      <p:pic>
        <p:nvPicPr>
          <p:cNvPr id="10246" name="Picture 10245" descr="Крупный план культур в чашках Петри на рабочем столе в лаборатории">
            <a:extLst>
              <a:ext uri="{FF2B5EF4-FFF2-40B4-BE49-F238E27FC236}">
                <a16:creationId xmlns:a16="http://schemas.microsoft.com/office/drawing/2014/main" id="{BCC6DF38-9DD4-5C5A-0852-02C4BC47A1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95" r="29245" b="-3"/>
          <a:stretch/>
        </p:blipFill>
        <p:spPr>
          <a:xfrm>
            <a:off x="5763004" y="10"/>
            <a:ext cx="3380995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3" name="Rectangle 12297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81B6CC45-1ACB-F24A-8315-11C1C3B4185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73711" y="3499076"/>
            <a:ext cx="4540169" cy="242477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4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Биология-совокупность естественных наук:</a:t>
            </a:r>
          </a:p>
        </p:txBody>
      </p:sp>
      <p:sp>
        <p:nvSpPr>
          <p:cNvPr id="12305" name="Freeform: Shape 12299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7149" y="548"/>
            <a:ext cx="3262314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02" name="Freeform: Shape 12301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0319" y="1421356"/>
            <a:ext cx="340368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04" name="Freeform: Shape 12303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29546" y="0"/>
            <a:ext cx="301752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D9F7F0FC-5E9F-AA79-4755-405B00D24FB0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161370" y="356187"/>
            <a:ext cx="2158807" cy="179228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900"/>
              <a:t>Ботаника</a:t>
            </a:r>
          </a:p>
          <a:p>
            <a:pPr>
              <a:lnSpc>
                <a:spcPct val="90000"/>
              </a:lnSpc>
            </a:pPr>
            <a:r>
              <a:rPr lang="ru-RU" altLang="ru-RU" sz="900"/>
              <a:t>Зоология</a:t>
            </a:r>
          </a:p>
          <a:p>
            <a:pPr>
              <a:lnSpc>
                <a:spcPct val="90000"/>
              </a:lnSpc>
            </a:pPr>
            <a:r>
              <a:rPr lang="ru-RU" altLang="ru-RU" sz="900"/>
              <a:t>Эмбриология</a:t>
            </a:r>
          </a:p>
          <a:p>
            <a:pPr>
              <a:lnSpc>
                <a:spcPct val="90000"/>
              </a:lnSpc>
            </a:pPr>
            <a:r>
              <a:rPr lang="ru-RU" altLang="ru-RU" sz="900"/>
              <a:t>Экология</a:t>
            </a:r>
          </a:p>
          <a:p>
            <a:pPr>
              <a:lnSpc>
                <a:spcPct val="90000"/>
              </a:lnSpc>
            </a:pPr>
            <a:r>
              <a:rPr lang="ru-RU" altLang="ru-RU" sz="900"/>
              <a:t>Микробиология</a:t>
            </a:r>
          </a:p>
          <a:p>
            <a:pPr>
              <a:lnSpc>
                <a:spcPct val="90000"/>
              </a:lnSpc>
            </a:pPr>
            <a:r>
              <a:rPr lang="ru-RU" altLang="ru-RU" sz="900"/>
              <a:t>Систематика</a:t>
            </a:r>
          </a:p>
          <a:p>
            <a:pPr>
              <a:lnSpc>
                <a:spcPct val="90000"/>
              </a:lnSpc>
            </a:pPr>
            <a:r>
              <a:rPr lang="ru-RU" altLang="ru-RU" sz="900"/>
              <a:t>Иммунология</a:t>
            </a:r>
          </a:p>
          <a:p>
            <a:pPr>
              <a:lnSpc>
                <a:spcPct val="90000"/>
              </a:lnSpc>
            </a:pPr>
            <a:r>
              <a:rPr lang="ru-RU" altLang="ru-RU" sz="900"/>
              <a:t>Палеонтология</a:t>
            </a:r>
          </a:p>
          <a:p>
            <a:pPr>
              <a:lnSpc>
                <a:spcPct val="90000"/>
              </a:lnSpc>
            </a:pPr>
            <a:r>
              <a:rPr lang="ru-RU" altLang="ru-RU" sz="900"/>
              <a:t>Морфология</a:t>
            </a:r>
          </a:p>
          <a:p>
            <a:pPr>
              <a:lnSpc>
                <a:spcPct val="90000"/>
              </a:lnSpc>
            </a:pPr>
            <a:r>
              <a:rPr lang="ru-RU" altLang="ru-RU" sz="900"/>
              <a:t>Гистология</a:t>
            </a:r>
          </a:p>
        </p:txBody>
      </p:sp>
      <p:sp>
        <p:nvSpPr>
          <p:cNvPr id="12306" name="Freeform: Shape 12305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2672" y="1584494"/>
            <a:ext cx="3281329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07A8B6AE-062B-72C5-B893-024F730CC98A}"/>
              </a:ext>
            </a:extLst>
          </p:cNvPr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289604" y="3143438"/>
            <a:ext cx="2605966" cy="278041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1600"/>
              <a:t>Цитология</a:t>
            </a:r>
          </a:p>
          <a:p>
            <a:pPr>
              <a:lnSpc>
                <a:spcPct val="90000"/>
              </a:lnSpc>
            </a:pPr>
            <a:r>
              <a:rPr lang="ru-RU" altLang="ru-RU" sz="1600"/>
              <a:t>Анатомия</a:t>
            </a:r>
          </a:p>
          <a:p>
            <a:pPr>
              <a:lnSpc>
                <a:spcPct val="90000"/>
              </a:lnSpc>
            </a:pPr>
            <a:r>
              <a:rPr lang="ru-RU" altLang="ru-RU" sz="1600"/>
              <a:t>Этология</a:t>
            </a:r>
          </a:p>
          <a:p>
            <a:pPr>
              <a:lnSpc>
                <a:spcPct val="90000"/>
              </a:lnSpc>
            </a:pPr>
            <a:r>
              <a:rPr lang="ru-RU" altLang="ru-RU" sz="1600"/>
              <a:t>Арахнология</a:t>
            </a:r>
          </a:p>
          <a:p>
            <a:pPr>
              <a:lnSpc>
                <a:spcPct val="90000"/>
              </a:lnSpc>
            </a:pPr>
            <a:r>
              <a:rPr lang="ru-RU" altLang="ru-RU" sz="1600"/>
              <a:t>Орнитология</a:t>
            </a:r>
          </a:p>
          <a:p>
            <a:pPr>
              <a:lnSpc>
                <a:spcPct val="90000"/>
              </a:lnSpc>
            </a:pPr>
            <a:r>
              <a:rPr lang="ru-RU" altLang="ru-RU" sz="1600"/>
              <a:t>Ихтиология</a:t>
            </a:r>
          </a:p>
          <a:p>
            <a:pPr>
              <a:lnSpc>
                <a:spcPct val="90000"/>
              </a:lnSpc>
            </a:pPr>
            <a:r>
              <a:rPr lang="ru-RU" altLang="ru-RU" sz="1600"/>
              <a:t>Энтомология</a:t>
            </a:r>
          </a:p>
          <a:p>
            <a:pPr>
              <a:lnSpc>
                <a:spcPct val="90000"/>
              </a:lnSpc>
            </a:pPr>
            <a:r>
              <a:rPr lang="ru-RU" altLang="ru-RU" sz="1600"/>
              <a:t>Физиология</a:t>
            </a:r>
          </a:p>
          <a:p>
            <a:pPr>
              <a:lnSpc>
                <a:spcPct val="90000"/>
              </a:lnSpc>
            </a:pPr>
            <a:r>
              <a:rPr lang="ru-RU" altLang="ru-RU" sz="1600"/>
              <a:t>Вирусология</a:t>
            </a:r>
          </a:p>
          <a:p>
            <a:pPr>
              <a:lnSpc>
                <a:spcPct val="90000"/>
              </a:lnSpc>
            </a:pPr>
            <a:r>
              <a:rPr lang="ru-RU" altLang="ru-RU" sz="1600"/>
              <a:t>Биотехнология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811" name="Rectangle 33810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13" name="Rectangle 33812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804" name="Picture 12" descr="Животные">
            <a:hlinkClick r:id="rId2" tooltip="Животные"/>
            <a:extLst>
              <a:ext uri="{FF2B5EF4-FFF2-40B4-BE49-F238E27FC236}">
                <a16:creationId xmlns:a16="http://schemas.microsoft.com/office/drawing/2014/main" id="{DA7C922B-7FE0-7574-76FB-3DBC098E04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3" r="1" b="1"/>
          <a:stretch/>
        </p:blipFill>
        <p:spPr bwMode="auto">
          <a:xfrm>
            <a:off x="4572007" y="10"/>
            <a:ext cx="4571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>
            <a:extLst>
              <a:ext uri="{FF2B5EF4-FFF2-40B4-BE49-F238E27FC236}">
                <a16:creationId xmlns:a16="http://schemas.microsoft.com/office/drawing/2014/main" id="{D08E6AFA-B351-CDCB-5204-D951B4C22BEC}"/>
              </a:ext>
            </a:extLst>
          </p:cNvPr>
          <p:cNvSpPr>
            <a:spLocks noGrp="1" noRot="1" noChangeArrowheads="1"/>
          </p:cNvSpPr>
          <p:nvPr>
            <p:ph type="title" sz="quarter"/>
          </p:nvPr>
        </p:nvSpPr>
        <p:spPr>
          <a:xfrm>
            <a:off x="449863" y="5234320"/>
            <a:ext cx="519848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ru-RU" sz="2400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Разнообразие форм жизни</a:t>
            </a:r>
            <a:r>
              <a:rPr lang="en-US" altLang="ru-RU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33806" name="Picture 14" descr="Многообразие растений">
            <a:hlinkClick r:id="rId4" tooltip="Многообразие растений"/>
            <a:extLst>
              <a:ext uri="{FF2B5EF4-FFF2-40B4-BE49-F238E27FC236}">
                <a16:creationId xmlns:a16="http://schemas.microsoft.com/office/drawing/2014/main" id="{74D80C1B-EB45-B305-D96F-7ECDFA994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5" b="6842"/>
          <a:stretch/>
        </p:blipFill>
        <p:spPr bwMode="auto">
          <a:xfrm>
            <a:off x="-4041" y="10"/>
            <a:ext cx="462713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026" name="Rectangle 43025">
            <a:extLst>
              <a:ext uri="{FF2B5EF4-FFF2-40B4-BE49-F238E27FC236}">
                <a16:creationId xmlns:a16="http://schemas.microsoft.com/office/drawing/2014/main" id="{B7B42F36-B3C1-4247-AF36-090F0134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2"/>
            <a:ext cx="9141714" cy="6857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28" name="Rectangle 43027">
            <a:extLst>
              <a:ext uri="{FF2B5EF4-FFF2-40B4-BE49-F238E27FC236}">
                <a16:creationId xmlns:a16="http://schemas.microsoft.com/office/drawing/2014/main" id="{FEF131A2-E574-4D95-A322-C5FF0B64E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srgbClr val="000000"/>
                </a:solidFill>
                <a:latin typeface="Times-Roman"/>
              </a:rPr>
              <a:t>FamilyID=Office_ArchiveTorn</a:t>
            </a:r>
            <a:endParaRPr lang="en-US" dirty="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4375387B-2230-35C5-FC4E-B32047E768A3}"/>
              </a:ext>
            </a:extLst>
          </p:cNvPr>
          <p:cNvSpPr>
            <a:spLocks noGrp="1" noRot="1" noChangeArrowheads="1"/>
          </p:cNvSpPr>
          <p:nvPr>
            <p:ph type="title" sz="quarter"/>
          </p:nvPr>
        </p:nvSpPr>
        <p:spPr>
          <a:xfrm>
            <a:off x="849270" y="4748796"/>
            <a:ext cx="6603333" cy="10040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ru-RU" sz="3100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Разнообразие форм жизни</a:t>
            </a:r>
            <a:r>
              <a:rPr lang="en-US" altLang="ru-RU" sz="31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3021" name="Picture 13" descr="Вирусы">
            <a:hlinkClick r:id="rId2" tooltip="Вирусы"/>
            <a:extLst>
              <a:ext uri="{FF2B5EF4-FFF2-40B4-BE49-F238E27FC236}">
                <a16:creationId xmlns:a16="http://schemas.microsoft.com/office/drawing/2014/main" id="{EC0C547E-D7F7-C293-E2CD-3EA0241E2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5" r="24542"/>
          <a:stretch/>
        </p:blipFill>
        <p:spPr bwMode="auto">
          <a:xfrm>
            <a:off x="3028950" y="10"/>
            <a:ext cx="3059664" cy="5121732"/>
          </a:xfrm>
          <a:custGeom>
            <a:avLst/>
            <a:gdLst/>
            <a:ahLst/>
            <a:cxnLst/>
            <a:rect l="l" t="t" r="r" b="b"/>
            <a:pathLst>
              <a:path w="4079551" h="5121742">
                <a:moveTo>
                  <a:pt x="0" y="0"/>
                </a:moveTo>
                <a:lnTo>
                  <a:pt x="1995194" y="0"/>
                </a:lnTo>
                <a:lnTo>
                  <a:pt x="2066032" y="17448"/>
                </a:lnTo>
                <a:cubicBezTo>
                  <a:pt x="2128997" y="23966"/>
                  <a:pt x="2110147" y="27214"/>
                  <a:pt x="2159511" y="26888"/>
                </a:cubicBezTo>
                <a:cubicBezTo>
                  <a:pt x="2164432" y="26525"/>
                  <a:pt x="2173850" y="35708"/>
                  <a:pt x="2192911" y="33431"/>
                </a:cubicBezTo>
                <a:cubicBezTo>
                  <a:pt x="2223081" y="37362"/>
                  <a:pt x="2206425" y="48416"/>
                  <a:pt x="2245068" y="52056"/>
                </a:cubicBezTo>
                <a:cubicBezTo>
                  <a:pt x="2241495" y="55478"/>
                  <a:pt x="2279354" y="53783"/>
                  <a:pt x="2283002" y="65933"/>
                </a:cubicBezTo>
                <a:cubicBezTo>
                  <a:pt x="2299420" y="69803"/>
                  <a:pt x="2324641" y="73066"/>
                  <a:pt x="2343575" y="75274"/>
                </a:cubicBezTo>
                <a:cubicBezTo>
                  <a:pt x="2371943" y="81224"/>
                  <a:pt x="2386065" y="87641"/>
                  <a:pt x="2390257" y="91880"/>
                </a:cubicBezTo>
                <a:cubicBezTo>
                  <a:pt x="2418657" y="98611"/>
                  <a:pt x="2415586" y="99822"/>
                  <a:pt x="2452878" y="114104"/>
                </a:cubicBezTo>
                <a:cubicBezTo>
                  <a:pt x="2474763" y="108974"/>
                  <a:pt x="2493568" y="120070"/>
                  <a:pt x="2502728" y="130204"/>
                </a:cubicBezTo>
                <a:cubicBezTo>
                  <a:pt x="2527501" y="139804"/>
                  <a:pt x="2581310" y="162727"/>
                  <a:pt x="2616700" y="165762"/>
                </a:cubicBezTo>
                <a:cubicBezTo>
                  <a:pt x="2670822" y="165032"/>
                  <a:pt x="2655678" y="176304"/>
                  <a:pt x="2679757" y="184874"/>
                </a:cubicBezTo>
                <a:cubicBezTo>
                  <a:pt x="2698501" y="195527"/>
                  <a:pt x="2695893" y="186329"/>
                  <a:pt x="2715454" y="199796"/>
                </a:cubicBezTo>
                <a:lnTo>
                  <a:pt x="2751684" y="215417"/>
                </a:lnTo>
                <a:lnTo>
                  <a:pt x="2795379" y="239878"/>
                </a:lnTo>
                <a:lnTo>
                  <a:pt x="2805381" y="246602"/>
                </a:lnTo>
                <a:cubicBezTo>
                  <a:pt x="2810511" y="246626"/>
                  <a:pt x="2813766" y="247045"/>
                  <a:pt x="2815845" y="247782"/>
                </a:cubicBezTo>
                <a:cubicBezTo>
                  <a:pt x="2815896" y="247881"/>
                  <a:pt x="2815949" y="247980"/>
                  <a:pt x="2816000" y="248079"/>
                </a:cubicBezTo>
                <a:lnTo>
                  <a:pt x="2830764" y="251040"/>
                </a:lnTo>
                <a:cubicBezTo>
                  <a:pt x="2847879" y="251404"/>
                  <a:pt x="2882218" y="277370"/>
                  <a:pt x="2898472" y="276678"/>
                </a:cubicBezTo>
                <a:cubicBezTo>
                  <a:pt x="2905647" y="293133"/>
                  <a:pt x="2902453" y="265766"/>
                  <a:pt x="2929804" y="280704"/>
                </a:cubicBezTo>
                <a:cubicBezTo>
                  <a:pt x="2941996" y="282696"/>
                  <a:pt x="2947122" y="284716"/>
                  <a:pt x="2957338" y="286247"/>
                </a:cubicBezTo>
                <a:cubicBezTo>
                  <a:pt x="2957479" y="286667"/>
                  <a:pt x="2990960" y="289467"/>
                  <a:pt x="2991101" y="289887"/>
                </a:cubicBezTo>
                <a:lnTo>
                  <a:pt x="3015504" y="293980"/>
                </a:lnTo>
                <a:lnTo>
                  <a:pt x="3021078" y="296051"/>
                </a:lnTo>
                <a:lnTo>
                  <a:pt x="3053567" y="292851"/>
                </a:lnTo>
                <a:lnTo>
                  <a:pt x="3069787" y="292672"/>
                </a:lnTo>
                <a:lnTo>
                  <a:pt x="3075539" y="289579"/>
                </a:lnTo>
                <a:cubicBezTo>
                  <a:pt x="3081105" y="287930"/>
                  <a:pt x="3088240" y="287741"/>
                  <a:pt x="3098888" y="290860"/>
                </a:cubicBezTo>
                <a:lnTo>
                  <a:pt x="3101129" y="292153"/>
                </a:lnTo>
                <a:lnTo>
                  <a:pt x="3133932" y="286561"/>
                </a:lnTo>
                <a:cubicBezTo>
                  <a:pt x="3140944" y="284784"/>
                  <a:pt x="3168952" y="294171"/>
                  <a:pt x="3174858" y="290616"/>
                </a:cubicBezTo>
                <a:cubicBezTo>
                  <a:pt x="3230764" y="295457"/>
                  <a:pt x="3264969" y="278925"/>
                  <a:pt x="3333227" y="290351"/>
                </a:cubicBezTo>
                <a:cubicBezTo>
                  <a:pt x="3378919" y="294938"/>
                  <a:pt x="3404596" y="294841"/>
                  <a:pt x="3434083" y="298450"/>
                </a:cubicBezTo>
                <a:cubicBezTo>
                  <a:pt x="3463570" y="302059"/>
                  <a:pt x="3491152" y="308462"/>
                  <a:pt x="3510149" y="312007"/>
                </a:cubicBezTo>
                <a:cubicBezTo>
                  <a:pt x="3529146" y="315552"/>
                  <a:pt x="3524019" y="317217"/>
                  <a:pt x="3548064" y="319723"/>
                </a:cubicBezTo>
                <a:cubicBezTo>
                  <a:pt x="3572109" y="322229"/>
                  <a:pt x="3631075" y="320322"/>
                  <a:pt x="3654421" y="327043"/>
                </a:cubicBezTo>
                <a:cubicBezTo>
                  <a:pt x="3679638" y="326359"/>
                  <a:pt x="3682937" y="337391"/>
                  <a:pt x="3696714" y="336075"/>
                </a:cubicBezTo>
                <a:cubicBezTo>
                  <a:pt x="3767949" y="352546"/>
                  <a:pt x="3827292" y="349618"/>
                  <a:pt x="3913983" y="346950"/>
                </a:cubicBezTo>
                <a:cubicBezTo>
                  <a:pt x="3971130" y="351831"/>
                  <a:pt x="3970098" y="354607"/>
                  <a:pt x="3995145" y="357420"/>
                </a:cubicBezTo>
                <a:cubicBezTo>
                  <a:pt x="4002790" y="360247"/>
                  <a:pt x="4006581" y="350414"/>
                  <a:pt x="4013468" y="354306"/>
                </a:cubicBezTo>
                <a:lnTo>
                  <a:pt x="4048834" y="359505"/>
                </a:lnTo>
                <a:lnTo>
                  <a:pt x="4074799" y="369645"/>
                </a:lnTo>
                <a:lnTo>
                  <a:pt x="4079551" y="370898"/>
                </a:lnTo>
                <a:lnTo>
                  <a:pt x="4079551" y="5121742"/>
                </a:lnTo>
                <a:lnTo>
                  <a:pt x="4068742" y="5113500"/>
                </a:lnTo>
                <a:cubicBezTo>
                  <a:pt x="4063338" y="5107661"/>
                  <a:pt x="4059868" y="5101409"/>
                  <a:pt x="4058894" y="5094665"/>
                </a:cubicBezTo>
                <a:cubicBezTo>
                  <a:pt x="3987852" y="5077156"/>
                  <a:pt x="4047488" y="5077984"/>
                  <a:pt x="3952029" y="5063154"/>
                </a:cubicBezTo>
                <a:cubicBezTo>
                  <a:pt x="3867363" y="5050598"/>
                  <a:pt x="3615061" y="5028910"/>
                  <a:pt x="3557637" y="5010001"/>
                </a:cubicBezTo>
                <a:cubicBezTo>
                  <a:pt x="3479990" y="5000422"/>
                  <a:pt x="3519950" y="4999882"/>
                  <a:pt x="3486145" y="5005680"/>
                </a:cubicBezTo>
                <a:cubicBezTo>
                  <a:pt x="3429218" y="5014226"/>
                  <a:pt x="3425986" y="4996913"/>
                  <a:pt x="3388517" y="4998135"/>
                </a:cubicBezTo>
                <a:cubicBezTo>
                  <a:pt x="3332792" y="4985135"/>
                  <a:pt x="3225211" y="4978839"/>
                  <a:pt x="3151800" y="4964999"/>
                </a:cubicBezTo>
                <a:cubicBezTo>
                  <a:pt x="3089955" y="4955605"/>
                  <a:pt x="3078013" y="4941781"/>
                  <a:pt x="3017820" y="4936923"/>
                </a:cubicBezTo>
                <a:cubicBezTo>
                  <a:pt x="2983861" y="4928606"/>
                  <a:pt x="2965335" y="4947639"/>
                  <a:pt x="2948051" y="4915098"/>
                </a:cubicBezTo>
                <a:cubicBezTo>
                  <a:pt x="2926332" y="4902193"/>
                  <a:pt x="2886343" y="4901643"/>
                  <a:pt x="2850186" y="4894812"/>
                </a:cubicBezTo>
                <a:cubicBezTo>
                  <a:pt x="2832001" y="4893294"/>
                  <a:pt x="2812810" y="4898744"/>
                  <a:pt x="2773357" y="4888477"/>
                </a:cubicBezTo>
                <a:cubicBezTo>
                  <a:pt x="2743350" y="4880689"/>
                  <a:pt x="2708497" y="4865066"/>
                  <a:pt x="2705025" y="4886289"/>
                </a:cubicBezTo>
                <a:cubicBezTo>
                  <a:pt x="2674575" y="4858628"/>
                  <a:pt x="2685763" y="4877642"/>
                  <a:pt x="2646233" y="4877189"/>
                </a:cubicBezTo>
                <a:cubicBezTo>
                  <a:pt x="2543240" y="4848149"/>
                  <a:pt x="2501889" y="4866909"/>
                  <a:pt x="2424169" y="4851885"/>
                </a:cubicBezTo>
                <a:cubicBezTo>
                  <a:pt x="2404486" y="4833480"/>
                  <a:pt x="2400682" y="4878338"/>
                  <a:pt x="2350685" y="4835310"/>
                </a:cubicBezTo>
                <a:cubicBezTo>
                  <a:pt x="2346969" y="4837458"/>
                  <a:pt x="2324430" y="4815003"/>
                  <a:pt x="2309189" y="4809282"/>
                </a:cubicBezTo>
                <a:cubicBezTo>
                  <a:pt x="2293948" y="4803561"/>
                  <a:pt x="2272811" y="4801970"/>
                  <a:pt x="2259235" y="4800986"/>
                </a:cubicBezTo>
                <a:cubicBezTo>
                  <a:pt x="2245658" y="4800001"/>
                  <a:pt x="2243609" y="4803372"/>
                  <a:pt x="2227729" y="4803372"/>
                </a:cubicBezTo>
                <a:cubicBezTo>
                  <a:pt x="2211848" y="4803372"/>
                  <a:pt x="2190174" y="4790407"/>
                  <a:pt x="2160878" y="4813279"/>
                </a:cubicBezTo>
                <a:cubicBezTo>
                  <a:pt x="2146951" y="4811561"/>
                  <a:pt x="2155252" y="4798893"/>
                  <a:pt x="2144167" y="4793069"/>
                </a:cubicBezTo>
                <a:cubicBezTo>
                  <a:pt x="2138625" y="4790157"/>
                  <a:pt x="2130209" y="4787368"/>
                  <a:pt x="2121162" y="4784859"/>
                </a:cubicBezTo>
                <a:lnTo>
                  <a:pt x="2094401" y="4778344"/>
                </a:lnTo>
                <a:lnTo>
                  <a:pt x="2094882" y="4776919"/>
                </a:lnTo>
                <a:cubicBezTo>
                  <a:pt x="2092677" y="4775558"/>
                  <a:pt x="2089097" y="4774323"/>
                  <a:pt x="2087794" y="4774223"/>
                </a:cubicBezTo>
                <a:cubicBezTo>
                  <a:pt x="2086491" y="4774123"/>
                  <a:pt x="2087466" y="4775159"/>
                  <a:pt x="2094371" y="4778337"/>
                </a:cubicBezTo>
                <a:lnTo>
                  <a:pt x="2094401" y="4778344"/>
                </a:lnTo>
                <a:lnTo>
                  <a:pt x="2093715" y="4780377"/>
                </a:lnTo>
                <a:cubicBezTo>
                  <a:pt x="2089515" y="4780985"/>
                  <a:pt x="2080286" y="4780711"/>
                  <a:pt x="2062375" y="4778549"/>
                </a:cubicBezTo>
                <a:cubicBezTo>
                  <a:pt x="2042674" y="4771181"/>
                  <a:pt x="2014477" y="4774492"/>
                  <a:pt x="1994248" y="4768862"/>
                </a:cubicBezTo>
                <a:cubicBezTo>
                  <a:pt x="1974019" y="4763231"/>
                  <a:pt x="1952871" y="4755713"/>
                  <a:pt x="1937256" y="4751678"/>
                </a:cubicBezTo>
                <a:cubicBezTo>
                  <a:pt x="1907785" y="4744300"/>
                  <a:pt x="1899543" y="4740617"/>
                  <a:pt x="1881810" y="4737737"/>
                </a:cubicBezTo>
                <a:cubicBezTo>
                  <a:pt x="1864077" y="4734858"/>
                  <a:pt x="1845240" y="4734501"/>
                  <a:pt x="1830859" y="4734403"/>
                </a:cubicBezTo>
                <a:cubicBezTo>
                  <a:pt x="1816479" y="4734305"/>
                  <a:pt x="1813540" y="4739700"/>
                  <a:pt x="1795527" y="4737148"/>
                </a:cubicBezTo>
                <a:cubicBezTo>
                  <a:pt x="1766274" y="4729435"/>
                  <a:pt x="1769196" y="4730400"/>
                  <a:pt x="1733366" y="4726150"/>
                </a:cubicBezTo>
                <a:lnTo>
                  <a:pt x="1642377" y="4726617"/>
                </a:lnTo>
                <a:lnTo>
                  <a:pt x="1611957" y="4723904"/>
                </a:lnTo>
                <a:cubicBezTo>
                  <a:pt x="1601202" y="4725929"/>
                  <a:pt x="1590447" y="4714121"/>
                  <a:pt x="1579694" y="4716145"/>
                </a:cubicBezTo>
                <a:lnTo>
                  <a:pt x="1529000" y="4712292"/>
                </a:lnTo>
                <a:cubicBezTo>
                  <a:pt x="1506629" y="4692374"/>
                  <a:pt x="1502551" y="4712551"/>
                  <a:pt x="1486695" y="4707303"/>
                </a:cubicBezTo>
                <a:cubicBezTo>
                  <a:pt x="1459462" y="4696523"/>
                  <a:pt x="1453852" y="4697563"/>
                  <a:pt x="1426366" y="4687718"/>
                </a:cubicBezTo>
                <a:cubicBezTo>
                  <a:pt x="1412560" y="4689453"/>
                  <a:pt x="1397512" y="4684365"/>
                  <a:pt x="1384037" y="4687843"/>
                </a:cubicBezTo>
                <a:lnTo>
                  <a:pt x="1346996" y="4686184"/>
                </a:lnTo>
                <a:lnTo>
                  <a:pt x="1308817" y="4690023"/>
                </a:lnTo>
                <a:lnTo>
                  <a:pt x="1268850" y="4701204"/>
                </a:lnTo>
                <a:cubicBezTo>
                  <a:pt x="1253323" y="4701949"/>
                  <a:pt x="1236826" y="4700974"/>
                  <a:pt x="1218909" y="4697243"/>
                </a:cubicBezTo>
                <a:cubicBezTo>
                  <a:pt x="1204883" y="4695263"/>
                  <a:pt x="1183521" y="4694006"/>
                  <a:pt x="1167081" y="4681108"/>
                </a:cubicBezTo>
                <a:cubicBezTo>
                  <a:pt x="1150641" y="4668210"/>
                  <a:pt x="1027982" y="4656956"/>
                  <a:pt x="1028065" y="4656732"/>
                </a:cubicBezTo>
                <a:cubicBezTo>
                  <a:pt x="997413" y="4653433"/>
                  <a:pt x="998916" y="4666066"/>
                  <a:pt x="983167" y="4667463"/>
                </a:cubicBezTo>
                <a:cubicBezTo>
                  <a:pt x="967418" y="4668859"/>
                  <a:pt x="959283" y="4663456"/>
                  <a:pt x="933575" y="4665113"/>
                </a:cubicBezTo>
                <a:cubicBezTo>
                  <a:pt x="907867" y="4666771"/>
                  <a:pt x="856664" y="4676890"/>
                  <a:pt x="828922" y="4677409"/>
                </a:cubicBezTo>
                <a:cubicBezTo>
                  <a:pt x="808598" y="4677652"/>
                  <a:pt x="807933" y="4665718"/>
                  <a:pt x="785859" y="4661311"/>
                </a:cubicBezTo>
                <a:cubicBezTo>
                  <a:pt x="764346" y="4676275"/>
                  <a:pt x="708123" y="4640980"/>
                  <a:pt x="709519" y="4662282"/>
                </a:cubicBezTo>
                <a:cubicBezTo>
                  <a:pt x="657776" y="4649495"/>
                  <a:pt x="666334" y="4651568"/>
                  <a:pt x="642835" y="4656529"/>
                </a:cubicBezTo>
                <a:lnTo>
                  <a:pt x="617041" y="4662947"/>
                </a:lnTo>
                <a:lnTo>
                  <a:pt x="530174" y="4659157"/>
                </a:lnTo>
                <a:lnTo>
                  <a:pt x="522967" y="4664296"/>
                </a:lnTo>
                <a:lnTo>
                  <a:pt x="505439" y="4665425"/>
                </a:lnTo>
                <a:lnTo>
                  <a:pt x="498947" y="4666124"/>
                </a:lnTo>
                <a:lnTo>
                  <a:pt x="494921" y="4663656"/>
                </a:lnTo>
                <a:cubicBezTo>
                  <a:pt x="492531" y="4662547"/>
                  <a:pt x="490756" y="4662473"/>
                  <a:pt x="489479" y="4664277"/>
                </a:cubicBezTo>
                <a:cubicBezTo>
                  <a:pt x="489277" y="4665254"/>
                  <a:pt x="489077" y="4666231"/>
                  <a:pt x="488876" y="4667208"/>
                </a:cubicBezTo>
                <a:lnTo>
                  <a:pt x="454603" y="4670897"/>
                </a:lnTo>
                <a:lnTo>
                  <a:pt x="208211" y="4676399"/>
                </a:lnTo>
                <a:cubicBezTo>
                  <a:pt x="153499" y="4693629"/>
                  <a:pt x="92158" y="4691047"/>
                  <a:pt x="29399" y="4685637"/>
                </a:cubicBezTo>
                <a:lnTo>
                  <a:pt x="0" y="468311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7" name="Picture 9" descr="Грибы">
            <a:hlinkClick r:id="rId4" tooltip="Грибы"/>
            <a:extLst>
              <a:ext uri="{FF2B5EF4-FFF2-40B4-BE49-F238E27FC236}">
                <a16:creationId xmlns:a16="http://schemas.microsoft.com/office/drawing/2014/main" id="{1D5EF8EE-A6E0-6606-C72E-3187B5C22A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1" r="25240" b="1"/>
          <a:stretch/>
        </p:blipFill>
        <p:spPr bwMode="auto">
          <a:xfrm>
            <a:off x="20" y="10"/>
            <a:ext cx="3033206" cy="4706602"/>
          </a:xfrm>
          <a:custGeom>
            <a:avLst/>
            <a:gdLst/>
            <a:ahLst/>
            <a:cxnLst/>
            <a:rect l="l" t="t" r="r" b="b"/>
            <a:pathLst>
              <a:path w="4044302" h="4706612">
                <a:moveTo>
                  <a:pt x="0" y="0"/>
                </a:moveTo>
                <a:lnTo>
                  <a:pt x="4044302" y="0"/>
                </a:lnTo>
                <a:lnTo>
                  <a:pt x="4044302" y="4683603"/>
                </a:lnTo>
                <a:lnTo>
                  <a:pt x="3973451" y="4677522"/>
                </a:lnTo>
                <a:cubicBezTo>
                  <a:pt x="3942015" y="4675526"/>
                  <a:pt x="3910877" y="4674945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30" name="Freeform: Shape 43029">
            <a:extLst>
              <a:ext uri="{FF2B5EF4-FFF2-40B4-BE49-F238E27FC236}">
                <a16:creationId xmlns:a16="http://schemas.microsoft.com/office/drawing/2014/main" id="{696B4F8D-F261-41C2-B0A1-B0899F667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4425" y="4774216"/>
            <a:ext cx="5687" cy="4128"/>
          </a:xfrm>
          <a:custGeom>
            <a:avLst/>
            <a:gdLst>
              <a:gd name="connsiteX0" fmla="*/ 495 w 7583"/>
              <a:gd name="connsiteY0" fmla="*/ 7 h 4128"/>
              <a:gd name="connsiteX1" fmla="*/ 7583 w 7583"/>
              <a:gd name="connsiteY1" fmla="*/ 2703 h 4128"/>
              <a:gd name="connsiteX2" fmla="*/ 7102 w 7583"/>
              <a:gd name="connsiteY2" fmla="*/ 4128 h 4128"/>
              <a:gd name="connsiteX3" fmla="*/ 7072 w 7583"/>
              <a:gd name="connsiteY3" fmla="*/ 4121 h 4128"/>
              <a:gd name="connsiteX4" fmla="*/ 495 w 7583"/>
              <a:gd name="connsiteY4" fmla="*/ 7 h 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" h="4128">
                <a:moveTo>
                  <a:pt x="495" y="7"/>
                </a:moveTo>
                <a:cubicBezTo>
                  <a:pt x="1798" y="107"/>
                  <a:pt x="5378" y="1342"/>
                  <a:pt x="7583" y="2703"/>
                </a:cubicBezTo>
                <a:lnTo>
                  <a:pt x="7102" y="4128"/>
                </a:lnTo>
                <a:lnTo>
                  <a:pt x="7072" y="4121"/>
                </a:lnTo>
                <a:cubicBezTo>
                  <a:pt x="167" y="943"/>
                  <a:pt x="-808" y="-93"/>
                  <a:pt x="495" y="7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032" name="Freeform: Shape 43031">
            <a:extLst>
              <a:ext uri="{FF2B5EF4-FFF2-40B4-BE49-F238E27FC236}">
                <a16:creationId xmlns:a16="http://schemas.microsoft.com/office/drawing/2014/main" id="{A3C7563A-4B20-4E0B-8548-374928B55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4425" y="4774216"/>
            <a:ext cx="5687" cy="4128"/>
          </a:xfrm>
          <a:custGeom>
            <a:avLst/>
            <a:gdLst>
              <a:gd name="connsiteX0" fmla="*/ 495 w 7583"/>
              <a:gd name="connsiteY0" fmla="*/ 7 h 4128"/>
              <a:gd name="connsiteX1" fmla="*/ 7583 w 7583"/>
              <a:gd name="connsiteY1" fmla="*/ 2703 h 4128"/>
              <a:gd name="connsiteX2" fmla="*/ 7102 w 7583"/>
              <a:gd name="connsiteY2" fmla="*/ 4128 h 4128"/>
              <a:gd name="connsiteX3" fmla="*/ 7072 w 7583"/>
              <a:gd name="connsiteY3" fmla="*/ 4121 h 4128"/>
              <a:gd name="connsiteX4" fmla="*/ 495 w 7583"/>
              <a:gd name="connsiteY4" fmla="*/ 7 h 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" h="4128">
                <a:moveTo>
                  <a:pt x="495" y="7"/>
                </a:moveTo>
                <a:cubicBezTo>
                  <a:pt x="1798" y="107"/>
                  <a:pt x="5378" y="1342"/>
                  <a:pt x="7583" y="2703"/>
                </a:cubicBezTo>
                <a:lnTo>
                  <a:pt x="7102" y="4128"/>
                </a:lnTo>
                <a:lnTo>
                  <a:pt x="7072" y="4121"/>
                </a:lnTo>
                <a:cubicBezTo>
                  <a:pt x="167" y="943"/>
                  <a:pt x="-808" y="-93"/>
                  <a:pt x="495" y="7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3019" name="Picture 11" descr="Бактерии">
            <a:hlinkClick r:id="rId6" tooltip="Бактерии"/>
            <a:extLst>
              <a:ext uri="{FF2B5EF4-FFF2-40B4-BE49-F238E27FC236}">
                <a16:creationId xmlns:a16="http://schemas.microsoft.com/office/drawing/2014/main" id="{513BAF87-BEBA-69E1-0464-F293BBA9C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9" r="20007" b="2"/>
          <a:stretch/>
        </p:blipFill>
        <p:spPr bwMode="auto">
          <a:xfrm>
            <a:off x="6088614" y="370899"/>
            <a:ext cx="3055386" cy="5097855"/>
          </a:xfrm>
          <a:custGeom>
            <a:avLst/>
            <a:gdLst/>
            <a:ahLst/>
            <a:cxnLst/>
            <a:rect l="l" t="t" r="r" b="b"/>
            <a:pathLst>
              <a:path w="4073848" h="5097855">
                <a:moveTo>
                  <a:pt x="0" y="0"/>
                </a:moveTo>
                <a:lnTo>
                  <a:pt x="19820" y="5180"/>
                </a:lnTo>
                <a:lnTo>
                  <a:pt x="49402" y="7911"/>
                </a:lnTo>
                <a:cubicBezTo>
                  <a:pt x="58464" y="10327"/>
                  <a:pt x="59058" y="18121"/>
                  <a:pt x="71002" y="17994"/>
                </a:cubicBezTo>
                <a:cubicBezTo>
                  <a:pt x="107266" y="23166"/>
                  <a:pt x="172585" y="27649"/>
                  <a:pt x="221893" y="33346"/>
                </a:cubicBezTo>
                <a:cubicBezTo>
                  <a:pt x="246320" y="29951"/>
                  <a:pt x="281352" y="36453"/>
                  <a:pt x="291482" y="46142"/>
                </a:cubicBezTo>
                <a:cubicBezTo>
                  <a:pt x="303579" y="48837"/>
                  <a:pt x="332739" y="48886"/>
                  <a:pt x="344505" y="46978"/>
                </a:cubicBezTo>
                <a:cubicBezTo>
                  <a:pt x="354949" y="47257"/>
                  <a:pt x="356843" y="50945"/>
                  <a:pt x="370719" y="52379"/>
                </a:cubicBezTo>
                <a:cubicBezTo>
                  <a:pt x="385865" y="55758"/>
                  <a:pt x="418717" y="71770"/>
                  <a:pt x="432980" y="76777"/>
                </a:cubicBezTo>
                <a:cubicBezTo>
                  <a:pt x="447242" y="81784"/>
                  <a:pt x="432737" y="76599"/>
                  <a:pt x="456293" y="82419"/>
                </a:cubicBezTo>
                <a:cubicBezTo>
                  <a:pt x="464698" y="84403"/>
                  <a:pt x="462938" y="92138"/>
                  <a:pt x="481008" y="95827"/>
                </a:cubicBezTo>
                <a:cubicBezTo>
                  <a:pt x="499078" y="99517"/>
                  <a:pt x="539553" y="103782"/>
                  <a:pt x="564714" y="104556"/>
                </a:cubicBezTo>
                <a:cubicBezTo>
                  <a:pt x="592824" y="92037"/>
                  <a:pt x="582974" y="109081"/>
                  <a:pt x="634376" y="93326"/>
                </a:cubicBezTo>
                <a:cubicBezTo>
                  <a:pt x="635698" y="95341"/>
                  <a:pt x="656703" y="94474"/>
                  <a:pt x="678233" y="95822"/>
                </a:cubicBezTo>
                <a:cubicBezTo>
                  <a:pt x="699762" y="97170"/>
                  <a:pt x="745607" y="108465"/>
                  <a:pt x="763555" y="101412"/>
                </a:cubicBezTo>
                <a:lnTo>
                  <a:pt x="921892" y="100673"/>
                </a:lnTo>
                <a:lnTo>
                  <a:pt x="1012783" y="112509"/>
                </a:lnTo>
                <a:cubicBezTo>
                  <a:pt x="1044389" y="114404"/>
                  <a:pt x="1049697" y="123044"/>
                  <a:pt x="1070000" y="119654"/>
                </a:cubicBezTo>
                <a:cubicBezTo>
                  <a:pt x="1104224" y="121839"/>
                  <a:pt x="1082556" y="137881"/>
                  <a:pt x="1122043" y="124964"/>
                </a:cubicBezTo>
                <a:cubicBezTo>
                  <a:pt x="1111251" y="138700"/>
                  <a:pt x="1140599" y="121238"/>
                  <a:pt x="1160906" y="132297"/>
                </a:cubicBezTo>
                <a:cubicBezTo>
                  <a:pt x="1189386" y="124143"/>
                  <a:pt x="1218667" y="134414"/>
                  <a:pt x="1235955" y="135610"/>
                </a:cubicBezTo>
                <a:cubicBezTo>
                  <a:pt x="1253243" y="136806"/>
                  <a:pt x="1239866" y="140567"/>
                  <a:pt x="1264634" y="139474"/>
                </a:cubicBezTo>
                <a:lnTo>
                  <a:pt x="1299612" y="145010"/>
                </a:lnTo>
                <a:cubicBezTo>
                  <a:pt x="1297785" y="140439"/>
                  <a:pt x="1302846" y="141786"/>
                  <a:pt x="1316723" y="142501"/>
                </a:cubicBezTo>
                <a:lnTo>
                  <a:pt x="1353994" y="138427"/>
                </a:lnTo>
                <a:lnTo>
                  <a:pt x="1379571" y="142536"/>
                </a:lnTo>
                <a:cubicBezTo>
                  <a:pt x="1382999" y="142397"/>
                  <a:pt x="1407380" y="137923"/>
                  <a:pt x="1406891" y="134412"/>
                </a:cubicBezTo>
                <a:cubicBezTo>
                  <a:pt x="1433565" y="149140"/>
                  <a:pt x="1436234" y="139888"/>
                  <a:pt x="1463587" y="136134"/>
                </a:cubicBezTo>
                <a:cubicBezTo>
                  <a:pt x="1487038" y="137517"/>
                  <a:pt x="1466824" y="137982"/>
                  <a:pt x="1523495" y="139722"/>
                </a:cubicBezTo>
                <a:cubicBezTo>
                  <a:pt x="1545556" y="155891"/>
                  <a:pt x="1529698" y="128003"/>
                  <a:pt x="1573001" y="150645"/>
                </a:cubicBezTo>
                <a:cubicBezTo>
                  <a:pt x="1575121" y="148880"/>
                  <a:pt x="1601855" y="150499"/>
                  <a:pt x="1615848" y="152274"/>
                </a:cubicBezTo>
                <a:cubicBezTo>
                  <a:pt x="1629840" y="154049"/>
                  <a:pt x="1642482" y="151886"/>
                  <a:pt x="1656958" y="161298"/>
                </a:cubicBezTo>
                <a:cubicBezTo>
                  <a:pt x="1667535" y="164193"/>
                  <a:pt x="1648634" y="159956"/>
                  <a:pt x="1681709" y="164883"/>
                </a:cubicBezTo>
                <a:cubicBezTo>
                  <a:pt x="1714785" y="169810"/>
                  <a:pt x="1822594" y="186492"/>
                  <a:pt x="1855413" y="190858"/>
                </a:cubicBezTo>
                <a:cubicBezTo>
                  <a:pt x="1888232" y="195224"/>
                  <a:pt x="1865150" y="197788"/>
                  <a:pt x="1878624" y="198221"/>
                </a:cubicBezTo>
                <a:cubicBezTo>
                  <a:pt x="1892098" y="198654"/>
                  <a:pt x="1921110" y="191588"/>
                  <a:pt x="1936257" y="193458"/>
                </a:cubicBezTo>
                <a:cubicBezTo>
                  <a:pt x="1955273" y="195364"/>
                  <a:pt x="1958093" y="202665"/>
                  <a:pt x="1969506" y="202296"/>
                </a:cubicBezTo>
                <a:cubicBezTo>
                  <a:pt x="1980059" y="192079"/>
                  <a:pt x="1991264" y="192192"/>
                  <a:pt x="2009543" y="198388"/>
                </a:cubicBezTo>
                <a:cubicBezTo>
                  <a:pt x="2043643" y="201172"/>
                  <a:pt x="2043670" y="190662"/>
                  <a:pt x="2076599" y="192177"/>
                </a:cubicBezTo>
                <a:cubicBezTo>
                  <a:pt x="2091049" y="191598"/>
                  <a:pt x="2098780" y="194892"/>
                  <a:pt x="2122888" y="191618"/>
                </a:cubicBezTo>
                <a:cubicBezTo>
                  <a:pt x="2140054" y="192316"/>
                  <a:pt x="2174542" y="194072"/>
                  <a:pt x="2197782" y="183790"/>
                </a:cubicBezTo>
                <a:cubicBezTo>
                  <a:pt x="2222989" y="182481"/>
                  <a:pt x="2204683" y="182017"/>
                  <a:pt x="2232194" y="184607"/>
                </a:cubicBezTo>
                <a:cubicBezTo>
                  <a:pt x="2265802" y="185125"/>
                  <a:pt x="2279792" y="178894"/>
                  <a:pt x="2299212" y="180376"/>
                </a:cubicBezTo>
                <a:cubicBezTo>
                  <a:pt x="2311858" y="176121"/>
                  <a:pt x="2297536" y="181192"/>
                  <a:pt x="2346142" y="175851"/>
                </a:cubicBezTo>
                <a:cubicBezTo>
                  <a:pt x="2365406" y="185310"/>
                  <a:pt x="2381884" y="172374"/>
                  <a:pt x="2398368" y="174412"/>
                </a:cubicBezTo>
                <a:cubicBezTo>
                  <a:pt x="2424509" y="173378"/>
                  <a:pt x="2488760" y="173491"/>
                  <a:pt x="2512594" y="172027"/>
                </a:cubicBezTo>
                <a:cubicBezTo>
                  <a:pt x="2536428" y="170563"/>
                  <a:pt x="2511059" y="168382"/>
                  <a:pt x="2541375" y="165630"/>
                </a:cubicBezTo>
                <a:cubicBezTo>
                  <a:pt x="2597211" y="177879"/>
                  <a:pt x="2628371" y="155834"/>
                  <a:pt x="2684883" y="153136"/>
                </a:cubicBezTo>
                <a:cubicBezTo>
                  <a:pt x="2719188" y="136064"/>
                  <a:pt x="2743499" y="153798"/>
                  <a:pt x="2781009" y="140733"/>
                </a:cubicBezTo>
                <a:cubicBezTo>
                  <a:pt x="2806393" y="136738"/>
                  <a:pt x="2810080" y="140555"/>
                  <a:pt x="2824377" y="138690"/>
                </a:cubicBezTo>
                <a:cubicBezTo>
                  <a:pt x="2838674" y="136825"/>
                  <a:pt x="2854799" y="132329"/>
                  <a:pt x="2866792" y="129542"/>
                </a:cubicBezTo>
                <a:cubicBezTo>
                  <a:pt x="2873210" y="133180"/>
                  <a:pt x="2923100" y="126770"/>
                  <a:pt x="2921948" y="121966"/>
                </a:cubicBezTo>
                <a:cubicBezTo>
                  <a:pt x="2929361" y="123612"/>
                  <a:pt x="2949852" y="129984"/>
                  <a:pt x="2952165" y="122378"/>
                </a:cubicBezTo>
                <a:cubicBezTo>
                  <a:pt x="2990011" y="122297"/>
                  <a:pt x="3011272" y="121230"/>
                  <a:pt x="3044378" y="131368"/>
                </a:cubicBezTo>
                <a:cubicBezTo>
                  <a:pt x="3067906" y="135145"/>
                  <a:pt x="3051474" y="133118"/>
                  <a:pt x="3066117" y="135515"/>
                </a:cubicBezTo>
                <a:cubicBezTo>
                  <a:pt x="3080761" y="137912"/>
                  <a:pt x="3105156" y="133618"/>
                  <a:pt x="3129038" y="133048"/>
                </a:cubicBezTo>
                <a:cubicBezTo>
                  <a:pt x="3153252" y="133180"/>
                  <a:pt x="3181464" y="137262"/>
                  <a:pt x="3199396" y="138690"/>
                </a:cubicBezTo>
                <a:cubicBezTo>
                  <a:pt x="3217327" y="140118"/>
                  <a:pt x="3221605" y="139775"/>
                  <a:pt x="3236626" y="141617"/>
                </a:cubicBezTo>
                <a:cubicBezTo>
                  <a:pt x="3261693" y="138167"/>
                  <a:pt x="3282756" y="139985"/>
                  <a:pt x="3301529" y="147360"/>
                </a:cubicBezTo>
                <a:cubicBezTo>
                  <a:pt x="3316136" y="149253"/>
                  <a:pt x="3308650" y="153562"/>
                  <a:pt x="3319466" y="155359"/>
                </a:cubicBezTo>
                <a:cubicBezTo>
                  <a:pt x="3330283" y="157156"/>
                  <a:pt x="3337180" y="149032"/>
                  <a:pt x="3366431" y="150998"/>
                </a:cubicBezTo>
                <a:cubicBezTo>
                  <a:pt x="3376837" y="151395"/>
                  <a:pt x="3376489" y="159016"/>
                  <a:pt x="3398712" y="160121"/>
                </a:cubicBezTo>
                <a:cubicBezTo>
                  <a:pt x="3420936" y="161226"/>
                  <a:pt x="3510291" y="165983"/>
                  <a:pt x="3542998" y="167155"/>
                </a:cubicBezTo>
                <a:cubicBezTo>
                  <a:pt x="3575704" y="168327"/>
                  <a:pt x="3562463" y="165109"/>
                  <a:pt x="3578141" y="164774"/>
                </a:cubicBezTo>
                <a:cubicBezTo>
                  <a:pt x="3593820" y="164439"/>
                  <a:pt x="3612368" y="156036"/>
                  <a:pt x="3637070" y="165143"/>
                </a:cubicBezTo>
                <a:cubicBezTo>
                  <a:pt x="3655547" y="160298"/>
                  <a:pt x="3656022" y="171417"/>
                  <a:pt x="3676510" y="174285"/>
                </a:cubicBezTo>
                <a:cubicBezTo>
                  <a:pt x="3687814" y="178343"/>
                  <a:pt x="3701962" y="177166"/>
                  <a:pt x="3711295" y="179965"/>
                </a:cubicBezTo>
                <a:cubicBezTo>
                  <a:pt x="3720627" y="182764"/>
                  <a:pt x="3728005" y="183268"/>
                  <a:pt x="3734909" y="186315"/>
                </a:cubicBezTo>
                <a:cubicBezTo>
                  <a:pt x="3741813" y="189362"/>
                  <a:pt x="3743912" y="195469"/>
                  <a:pt x="3752716" y="198247"/>
                </a:cubicBezTo>
                <a:cubicBezTo>
                  <a:pt x="3761521" y="201025"/>
                  <a:pt x="3775291" y="205915"/>
                  <a:pt x="3785338" y="207746"/>
                </a:cubicBezTo>
                <a:cubicBezTo>
                  <a:pt x="3795386" y="209577"/>
                  <a:pt x="3793861" y="206743"/>
                  <a:pt x="3813002" y="209235"/>
                </a:cubicBezTo>
                <a:cubicBezTo>
                  <a:pt x="3844203" y="214556"/>
                  <a:pt x="3872302" y="218411"/>
                  <a:pt x="3907394" y="217935"/>
                </a:cubicBezTo>
                <a:cubicBezTo>
                  <a:pt x="3913972" y="227642"/>
                  <a:pt x="3924446" y="223236"/>
                  <a:pt x="3938455" y="218099"/>
                </a:cubicBezTo>
                <a:cubicBezTo>
                  <a:pt x="3964643" y="225179"/>
                  <a:pt x="4008872" y="230664"/>
                  <a:pt x="4053670" y="246493"/>
                </a:cubicBezTo>
                <a:cubicBezTo>
                  <a:pt x="4060026" y="249727"/>
                  <a:pt x="4064731" y="252068"/>
                  <a:pt x="4068686" y="253851"/>
                </a:cubicBezTo>
                <a:lnTo>
                  <a:pt x="4073848" y="255820"/>
                </a:lnTo>
                <a:lnTo>
                  <a:pt x="4073848" y="5096562"/>
                </a:lnTo>
                <a:lnTo>
                  <a:pt x="4062380" y="5097855"/>
                </a:lnTo>
                <a:cubicBezTo>
                  <a:pt x="4057192" y="5097055"/>
                  <a:pt x="4053199" y="5094472"/>
                  <a:pt x="4049820" y="5089388"/>
                </a:cubicBezTo>
                <a:cubicBezTo>
                  <a:pt x="4009878" y="5087267"/>
                  <a:pt x="3968705" y="5061632"/>
                  <a:pt x="3943125" y="5073727"/>
                </a:cubicBezTo>
                <a:cubicBezTo>
                  <a:pt x="3944749" y="5052314"/>
                  <a:pt x="3930432" y="5060350"/>
                  <a:pt x="3902578" y="5055197"/>
                </a:cubicBezTo>
                <a:cubicBezTo>
                  <a:pt x="3882656" y="5049199"/>
                  <a:pt x="3839627" y="5036588"/>
                  <a:pt x="3823591" y="5030823"/>
                </a:cubicBezTo>
                <a:cubicBezTo>
                  <a:pt x="3807556" y="5025058"/>
                  <a:pt x="3795270" y="5029266"/>
                  <a:pt x="3779178" y="5023718"/>
                </a:cubicBezTo>
                <a:cubicBezTo>
                  <a:pt x="3786402" y="5005404"/>
                  <a:pt x="3690441" y="5017899"/>
                  <a:pt x="3727041" y="5004453"/>
                </a:cubicBezTo>
                <a:cubicBezTo>
                  <a:pt x="3699629" y="4993542"/>
                  <a:pt x="3709708" y="4998999"/>
                  <a:pt x="3695215" y="5003935"/>
                </a:cubicBezTo>
                <a:cubicBezTo>
                  <a:pt x="3660744" y="4999180"/>
                  <a:pt x="3657695" y="4997754"/>
                  <a:pt x="3617918" y="5002257"/>
                </a:cubicBezTo>
                <a:cubicBezTo>
                  <a:pt x="3600258" y="5001551"/>
                  <a:pt x="3594004" y="4999083"/>
                  <a:pt x="3578292" y="4997633"/>
                </a:cubicBezTo>
                <a:cubicBezTo>
                  <a:pt x="3562580" y="4996183"/>
                  <a:pt x="3553912" y="4997238"/>
                  <a:pt x="3523647" y="4993560"/>
                </a:cubicBezTo>
                <a:cubicBezTo>
                  <a:pt x="3499709" y="4988949"/>
                  <a:pt x="3482330" y="4990238"/>
                  <a:pt x="3462999" y="4987582"/>
                </a:cubicBezTo>
                <a:cubicBezTo>
                  <a:pt x="3443667" y="4984927"/>
                  <a:pt x="3431887" y="4980755"/>
                  <a:pt x="3407661" y="4977626"/>
                </a:cubicBezTo>
                <a:cubicBezTo>
                  <a:pt x="3386862" y="4968882"/>
                  <a:pt x="3308417" y="4989840"/>
                  <a:pt x="3292705" y="4963636"/>
                </a:cubicBezTo>
                <a:cubicBezTo>
                  <a:pt x="3235824" y="4968918"/>
                  <a:pt x="3219730" y="4958334"/>
                  <a:pt x="3172975" y="4953691"/>
                </a:cubicBezTo>
                <a:cubicBezTo>
                  <a:pt x="3127763" y="4948837"/>
                  <a:pt x="3122071" y="4951787"/>
                  <a:pt x="3074842" y="4939189"/>
                </a:cubicBezTo>
                <a:cubicBezTo>
                  <a:pt x="3037951" y="4926629"/>
                  <a:pt x="3018156" y="4922664"/>
                  <a:pt x="2975114" y="4919945"/>
                </a:cubicBezTo>
                <a:cubicBezTo>
                  <a:pt x="2971916" y="4927359"/>
                  <a:pt x="2920569" y="4912496"/>
                  <a:pt x="2912264" y="4910306"/>
                </a:cubicBezTo>
                <a:cubicBezTo>
                  <a:pt x="2913215" y="4915182"/>
                  <a:pt x="2886096" y="4917324"/>
                  <a:pt x="2879068" y="4913219"/>
                </a:cubicBezTo>
                <a:cubicBezTo>
                  <a:pt x="2816888" y="4916083"/>
                  <a:pt x="2797908" y="4934735"/>
                  <a:pt x="2751306" y="4924939"/>
                </a:cubicBezTo>
                <a:cubicBezTo>
                  <a:pt x="2714930" y="4924870"/>
                  <a:pt x="2716667" y="4934409"/>
                  <a:pt x="2664406" y="4934300"/>
                </a:cubicBezTo>
                <a:cubicBezTo>
                  <a:pt x="2642420" y="4938458"/>
                  <a:pt x="2649006" y="4930226"/>
                  <a:pt x="2621651" y="4930533"/>
                </a:cubicBezTo>
                <a:cubicBezTo>
                  <a:pt x="2586738" y="4948131"/>
                  <a:pt x="2549613" y="4936664"/>
                  <a:pt x="2500282" y="4936142"/>
                </a:cubicBezTo>
                <a:cubicBezTo>
                  <a:pt x="2439944" y="4934837"/>
                  <a:pt x="2389504" y="4942093"/>
                  <a:pt x="2337000" y="4934320"/>
                </a:cubicBezTo>
                <a:cubicBezTo>
                  <a:pt x="2317698" y="4940567"/>
                  <a:pt x="2291907" y="4948971"/>
                  <a:pt x="2270703" y="4938111"/>
                </a:cubicBezTo>
                <a:cubicBezTo>
                  <a:pt x="2215033" y="4939841"/>
                  <a:pt x="2221532" y="4944790"/>
                  <a:pt x="2200316" y="4938470"/>
                </a:cubicBezTo>
                <a:cubicBezTo>
                  <a:pt x="2158078" y="4940893"/>
                  <a:pt x="2164891" y="4935351"/>
                  <a:pt x="2126710" y="4932347"/>
                </a:cubicBezTo>
                <a:cubicBezTo>
                  <a:pt x="2095620" y="4927728"/>
                  <a:pt x="2111086" y="4928153"/>
                  <a:pt x="2082324" y="4927593"/>
                </a:cubicBezTo>
                <a:cubicBezTo>
                  <a:pt x="2055130" y="4936130"/>
                  <a:pt x="2036508" y="4925578"/>
                  <a:pt x="2029206" y="4923365"/>
                </a:cubicBezTo>
                <a:cubicBezTo>
                  <a:pt x="2003508" y="4924806"/>
                  <a:pt x="1965456" y="4913048"/>
                  <a:pt x="1969765" y="4928228"/>
                </a:cubicBezTo>
                <a:cubicBezTo>
                  <a:pt x="1933670" y="4907655"/>
                  <a:pt x="1935015" y="4928539"/>
                  <a:pt x="1896446" y="4923240"/>
                </a:cubicBezTo>
                <a:cubicBezTo>
                  <a:pt x="1876120" y="4915707"/>
                  <a:pt x="1849790" y="4911657"/>
                  <a:pt x="1837029" y="4921066"/>
                </a:cubicBezTo>
                <a:cubicBezTo>
                  <a:pt x="1759478" y="4909120"/>
                  <a:pt x="1806390" y="4905512"/>
                  <a:pt x="1727326" y="4892968"/>
                </a:cubicBezTo>
                <a:cubicBezTo>
                  <a:pt x="1686312" y="4886651"/>
                  <a:pt x="1625466" y="4884219"/>
                  <a:pt x="1593578" y="4875201"/>
                </a:cubicBezTo>
                <a:cubicBezTo>
                  <a:pt x="1561690" y="4866183"/>
                  <a:pt x="1553872" y="4870257"/>
                  <a:pt x="1529199" y="4863739"/>
                </a:cubicBezTo>
                <a:cubicBezTo>
                  <a:pt x="1504527" y="4857222"/>
                  <a:pt x="1472957" y="4856729"/>
                  <a:pt x="1453102" y="4853389"/>
                </a:cubicBezTo>
                <a:cubicBezTo>
                  <a:pt x="1433246" y="4850048"/>
                  <a:pt x="1412604" y="4842097"/>
                  <a:pt x="1410062" y="4843700"/>
                </a:cubicBezTo>
                <a:cubicBezTo>
                  <a:pt x="1370061" y="4835203"/>
                  <a:pt x="1358114" y="4845698"/>
                  <a:pt x="1334230" y="4827940"/>
                </a:cubicBezTo>
                <a:cubicBezTo>
                  <a:pt x="1313790" y="4825698"/>
                  <a:pt x="1309169" y="4823751"/>
                  <a:pt x="1287424" y="4823328"/>
                </a:cubicBezTo>
                <a:cubicBezTo>
                  <a:pt x="1265680" y="4822905"/>
                  <a:pt x="1234048" y="4825438"/>
                  <a:pt x="1203760" y="4825401"/>
                </a:cubicBezTo>
                <a:cubicBezTo>
                  <a:pt x="1172376" y="4827120"/>
                  <a:pt x="1171591" y="4843575"/>
                  <a:pt x="1142353" y="4826911"/>
                </a:cubicBezTo>
                <a:cubicBezTo>
                  <a:pt x="1142648" y="4830450"/>
                  <a:pt x="1127453" y="4831600"/>
                  <a:pt x="1123543" y="4831484"/>
                </a:cubicBezTo>
                <a:lnTo>
                  <a:pt x="1092581" y="4833192"/>
                </a:lnTo>
                <a:lnTo>
                  <a:pt x="1089970" y="4827604"/>
                </a:lnTo>
                <a:cubicBezTo>
                  <a:pt x="1078405" y="4825299"/>
                  <a:pt x="1058546" y="4830811"/>
                  <a:pt x="1046990" y="4831800"/>
                </a:cubicBezTo>
                <a:lnTo>
                  <a:pt x="1020627" y="4833537"/>
                </a:lnTo>
                <a:lnTo>
                  <a:pt x="1010602" y="4832752"/>
                </a:lnTo>
                <a:lnTo>
                  <a:pt x="1006327" y="4832812"/>
                </a:lnTo>
                <a:lnTo>
                  <a:pt x="995285" y="4828639"/>
                </a:lnTo>
                <a:cubicBezTo>
                  <a:pt x="985016" y="4827594"/>
                  <a:pt x="977337" y="4820880"/>
                  <a:pt x="971197" y="4819859"/>
                </a:cubicBezTo>
                <a:cubicBezTo>
                  <a:pt x="965058" y="4818838"/>
                  <a:pt x="963247" y="4826590"/>
                  <a:pt x="958444" y="4822516"/>
                </a:cubicBezTo>
                <a:cubicBezTo>
                  <a:pt x="964528" y="4819545"/>
                  <a:pt x="954985" y="4817124"/>
                  <a:pt x="950776" y="4814966"/>
                </a:cubicBezTo>
                <a:lnTo>
                  <a:pt x="912589" y="4812307"/>
                </a:lnTo>
                <a:cubicBezTo>
                  <a:pt x="866435" y="4815189"/>
                  <a:pt x="882762" y="4802056"/>
                  <a:pt x="868646" y="4810372"/>
                </a:cubicBezTo>
                <a:cubicBezTo>
                  <a:pt x="833647" y="4816986"/>
                  <a:pt x="825964" y="4816964"/>
                  <a:pt x="813484" y="4815448"/>
                </a:cubicBezTo>
                <a:cubicBezTo>
                  <a:pt x="774068" y="4820782"/>
                  <a:pt x="767891" y="4822976"/>
                  <a:pt x="717218" y="4827378"/>
                </a:cubicBezTo>
                <a:cubicBezTo>
                  <a:pt x="688925" y="4839908"/>
                  <a:pt x="680839" y="4840723"/>
                  <a:pt x="659409" y="4845952"/>
                </a:cubicBezTo>
                <a:cubicBezTo>
                  <a:pt x="633011" y="4854112"/>
                  <a:pt x="639997" y="4860055"/>
                  <a:pt x="607917" y="4863927"/>
                </a:cubicBezTo>
                <a:cubicBezTo>
                  <a:pt x="591636" y="4868226"/>
                  <a:pt x="579429" y="4878384"/>
                  <a:pt x="569284" y="4882117"/>
                </a:cubicBezTo>
                <a:cubicBezTo>
                  <a:pt x="559139" y="4885850"/>
                  <a:pt x="555067" y="4884639"/>
                  <a:pt x="537968" y="4887374"/>
                </a:cubicBezTo>
                <a:cubicBezTo>
                  <a:pt x="526595" y="4886448"/>
                  <a:pt x="489777" y="4886423"/>
                  <a:pt x="482916" y="4888156"/>
                </a:cubicBezTo>
                <a:cubicBezTo>
                  <a:pt x="463365" y="4898273"/>
                  <a:pt x="445824" y="4886936"/>
                  <a:pt x="411637" y="4886771"/>
                </a:cubicBezTo>
                <a:lnTo>
                  <a:pt x="371262" y="4888142"/>
                </a:lnTo>
                <a:cubicBezTo>
                  <a:pt x="363928" y="4882747"/>
                  <a:pt x="306156" y="4880831"/>
                  <a:pt x="302060" y="4873520"/>
                </a:cubicBezTo>
                <a:cubicBezTo>
                  <a:pt x="280888" y="4866176"/>
                  <a:pt x="280811" y="4847663"/>
                  <a:pt x="248012" y="4840618"/>
                </a:cubicBezTo>
                <a:cubicBezTo>
                  <a:pt x="230331" y="4833575"/>
                  <a:pt x="240156" y="4851312"/>
                  <a:pt x="195979" y="4831260"/>
                </a:cubicBezTo>
                <a:cubicBezTo>
                  <a:pt x="165972" y="4807991"/>
                  <a:pt x="63439" y="4789506"/>
                  <a:pt x="10733" y="4758959"/>
                </a:cubicBezTo>
                <a:lnTo>
                  <a:pt x="0" y="47508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7" name="Rectangle 1434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2" name="Picture 6">
            <a:extLst>
              <a:ext uri="{FF2B5EF4-FFF2-40B4-BE49-F238E27FC236}">
                <a16:creationId xmlns:a16="http://schemas.microsoft.com/office/drawing/2014/main" id="{792F32B7-DEB6-81E2-09D6-A8AD505A1BB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r="11809" b="1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4349" name="Rectangle 1434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E820C96-CE9B-6258-DA47-3C0BCB523E8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ru-RU"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Общие свойства живых организмов: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D83FC27E-7560-0BE3-699E-27FB6B8968C2}"/>
              </a:ext>
            </a:extLst>
          </p:cNvPr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648707" y="2434201"/>
            <a:ext cx="2866642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ru-RU" sz="1700"/>
              <a:t> </a:t>
            </a:r>
            <a:r>
              <a:rPr lang="en-US" altLang="ru-RU" sz="1700" b="1"/>
              <a:t>Единство элементарного химического и биохимического состава.</a:t>
            </a:r>
            <a:r>
              <a:rPr lang="en-US" altLang="ru-RU" sz="1700"/>
              <a:t> Углеводы, белки, жиры и нуклеиновые кислоты находясь в клетке, обеспечивают проявления жизни.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рава">
  <a:themeElements>
    <a:clrScheme name="Трава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194</TotalTime>
  <Words>350</Words>
  <Application>Microsoft Office PowerPoint</Application>
  <PresentationFormat>Экран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Трава</vt:lpstr>
      <vt:lpstr>Презентация PowerPoint</vt:lpstr>
      <vt:lpstr>Биология как наука.</vt:lpstr>
      <vt:lpstr>История науки</vt:lpstr>
      <vt:lpstr>История науки</vt:lpstr>
      <vt:lpstr>Методы биологии:</vt:lpstr>
      <vt:lpstr>Биология-совокупность естественных наук:</vt:lpstr>
      <vt:lpstr>Разнообразие форм жизни </vt:lpstr>
      <vt:lpstr>Разнообразие форм жизни </vt:lpstr>
      <vt:lpstr>Общие свойства живых организмов:</vt:lpstr>
      <vt:lpstr>Общие свойства живых организмов</vt:lpstr>
      <vt:lpstr>Презентация PowerPoint</vt:lpstr>
      <vt:lpstr>Общие свойства живых организмов</vt:lpstr>
      <vt:lpstr>Презентация PowerPoint</vt:lpstr>
      <vt:lpstr>Общие свойства живых организмов</vt:lpstr>
      <vt:lpstr>Презентация PowerPoint</vt:lpstr>
      <vt:lpstr>Общие свойства живых организмов</vt:lpstr>
      <vt:lpstr>Общие свойства живых организмов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</dc:title>
  <dc:creator>Денис</dc:creator>
  <cp:lastModifiedBy>MAIN</cp:lastModifiedBy>
  <cp:revision>48</cp:revision>
  <dcterms:created xsi:type="dcterms:W3CDTF">2009-09-02T08:56:50Z</dcterms:created>
  <dcterms:modified xsi:type="dcterms:W3CDTF">2023-06-01T06:38:35Z</dcterms:modified>
</cp:coreProperties>
</file>