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CD9E3-9798-96A0-5EE2-B5DC9CA56D4A}" v="31" dt="2023-05-29T10:04:46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B18FCD1-992E-E910-FD7D-F961390A54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509FCE9-BDDA-9F23-882A-CA04E15844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39D0BE1-193A-2A23-9FD3-CF408D55A2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0C770C2-FCCB-A911-3BC7-51ACB41DE4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0D4F81DA-045E-2E75-B8F3-13EF7CEB9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D06DF5D-4A87-D1BC-A117-14764DAD80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83C95E4-47A2-35B1-F3E3-DB3FEDFF73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432C539-F202-9425-BA3D-BC7204EF71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1ED728D1-AADB-0231-0991-591D799772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04BA98-C65F-ADD1-DB2D-5317141E2E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AE18078-07CB-2059-7FBE-92B95CD4C72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896DEEC-943C-3F24-1F16-1E4B6E9EEE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BA8BFD9-F7E8-1830-BC34-70D0DA0F38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014AD0F-8638-814C-77C9-6E365D2645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D2C1C9DA-C85C-3CB0-E922-76EFAE335F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69E7B94-7005-6694-9C1D-C98FEC5015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0F895-E4AF-91D8-AE06-93755FE6A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B5354-F8D0-6C5A-F0AB-F1294F9D9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D7524-8C64-974D-BA6E-0AD7226DFB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CAE233-1F31-45EB-92F0-7C42D22153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5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76B88-AAF3-EF4A-2833-B44A55AD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EFF96-1F53-E477-E012-A2C7504D0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E996E-461A-C78B-A9A7-33E2BEE07D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655908-C7ED-4FE3-83A6-146B7BAE82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06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2BB32-62ED-CF07-725D-3C7F7DF42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032C1D-F4A0-688B-0B7A-CBC5340EB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CB6C58-8370-ECAF-BA77-BC6179524A2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DE897D-A6E6-4EBF-953C-B38C074C2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68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AC325-0204-428E-8360-06E8225EA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02C4D8-97D2-535A-A8A7-D33D72D35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12B7DA-2988-2107-3B55-907EAB8F1E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7FA0B0-39B0-4DFF-AB2D-EDD5728F8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8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B84C-C8CF-5FE6-E03A-BEBC98E1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F3503-900F-706D-3EE2-57184488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909EB-ABFD-CCC2-CD10-E50DD481F1D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5338D9-C151-4D44-A50F-1DD05EEBF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33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CB1BC-3791-53B9-082C-C2396702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887F9-354E-4297-9FB5-C66A76D7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D1C26E-40DA-990D-53ED-AA8AC2AB408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E03C90-804C-4B86-A66C-916300C6E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91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1A18-02BC-2432-27BB-A685DFC2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949BB-E917-8324-2363-37877D101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A72531-11D7-0328-C274-8BB24C07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A040F-5780-BCCB-6300-FBBC2C1754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66BF66-3733-4646-ACFB-D5BECDAE0C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98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B58C2-0682-1187-8045-02CB6FF2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973DC-9DE5-CEE5-29ED-33D004CD8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22CEA-E8E6-8521-EBE9-239AB67B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364E03-BC5E-180D-5192-8D45530AE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2C144E-2DCB-4822-ECFD-CCA36D451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22747F-5DAC-8646-BC46-ACA7305225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F255DF-8E50-40F7-9D32-EBB32CF11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04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69AD9-614F-B8A4-048B-66A003BD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0C92B8-926A-A350-B043-0A6648AF07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554ABF-A63E-4D2C-9450-691788F370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737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7AB53AD-2ACA-5A7A-FF5A-B8DD5FBA95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08467A-928B-4D81-B417-D320A1C79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16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BA67D-52A1-5824-E5DA-29CB0120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B14C2-3897-B4EC-7AED-54B86AE1D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81210-CBAF-4666-BE4A-BC1FC21F1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C8D70-7AE5-B0BA-BC2D-3E84906A43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2F27F2-86E3-4B77-A453-1F9250BFDC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42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315F0-5C81-2A67-D2CD-15CC58B1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D8975-6224-4BA2-42F2-F6E8095E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350880-2FF7-1B85-9BB7-1904D928F1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EE74DD-ED5B-4B57-8B92-BEE5180AF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3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7FBA3-F66A-9952-7041-E2A4C47D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C12158-23EF-97F3-A07A-3C696427F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1DD2F5-9E15-F2C3-EAC9-7198B618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C0B2-80AB-4BC3-2046-EFFF6B0EA0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ADCC1-BB2B-49CB-8A8A-D9DD6EA3C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1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2EAF5-5452-3D78-1B63-A8DA3A4F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8C55B-32BC-441C-A7B4-535A110E8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BD4CAD-00F1-F6FE-CADB-38E8548EB6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F8C5AE-B453-4628-993F-DFF40FE264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45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B9D9B6-A4B6-F88C-D1D5-BA7D23BA7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5D953-487A-6C6E-60C7-A90D3DCB2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2E543-2A27-2793-55E7-2A0C61E1E3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FC98C0-C79C-45B5-A566-F7C9175B1E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3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448B-51A3-1E39-22DC-28820CE69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54F197-30CA-65C5-5A43-61A1B227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CBDEA7-6970-7A3B-C4D4-5E8EB089E9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F0925F-AE05-491B-BAD2-D1ABD40F3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448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DC1E1-775F-CE90-F45B-2A494B8F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667B3-FBC8-3D5E-66F9-1AC548CB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5C89BC-4780-72B7-D705-28E08ECAD0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1C497C-C879-4279-BDB1-26CE4A73C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22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E3907-1CA7-C627-5A6D-ED9F9CB2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BD2CB4-E2DA-6112-53FB-56974D7B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D0140A-A458-7801-FB12-CCC1E81A20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E79234-8D64-4FC4-BA35-E92A99820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221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0DADD-A729-9A0F-6B2A-F42E2422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00976-70A1-1A92-8A7F-74F0CCEF7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D6039-0F63-0BED-0F3D-BD367769F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8E7785-73FF-5C77-5D6E-7024936D13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DCE61B-CB4D-4DE4-B8F5-670BD39597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03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DDC02-B98C-88D0-7BE8-B3380B2C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FBEA4-9AA8-CE8A-3D6F-5D0AA759A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F1734-A51F-6671-E1BC-278DC8454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5A573A-1250-0854-8A2C-CB3020CEC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AEF919-0CBE-5851-3135-59C0B19D0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0ADF0-327E-3C54-67E9-F54F247BC4C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1F445E-E302-47DC-87F7-292FFB4A9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87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DE9-9441-8892-A5CF-37AC2242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F35B6D-56F1-42E0-5319-120533CB1D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F3130E-505F-4902-BCDA-ADE91D620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42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B60A26-77E8-7E0C-3906-813BC8C1FE7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18F8D8-8961-4803-80DA-144EF2C7B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71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4EC3-7CE7-F7D1-1B00-D1DB16EB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B8BC7-7B28-86C4-BC52-1F6B6728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713BC-8FB2-49C0-BA55-D21F6ACC32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CA5A11-BAE3-4635-A22E-85AB883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012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0DE15-7CE3-81BE-2A4C-47592138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6C538-7DF8-993F-1CEA-068FF2E9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7EB1FD-272F-3259-5FF3-15B87210A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419382-F604-5F08-AFC9-6CC477C253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70DDBB-06C1-4DBA-B1C3-17A4F8E9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987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32BA3-88B0-0400-DEA1-DE41213A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A97324-C3BE-3419-6004-FD0E6CF13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142B3E-29F1-2801-E157-633B472A9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EB74C-28C7-C1A2-86A1-CBB5667E1D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AA82A8-3A75-44C0-9FCA-CB79D300A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89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29663-6766-5260-1F1B-0C0617AD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30D389-071B-235B-47A8-3045265F7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7F185C-EC07-29C8-A19D-9257ED3F91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C7F822-BF43-47B5-AC8A-A39AFB11A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319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3CF1F4-4653-4EA5-01D9-737A529C6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D3D77-C88A-8DE8-8086-D32641B4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1B4CD-AEBD-ACC8-D51C-18184469E9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8C8DE8-AE61-4CEF-B81E-AAAAAA977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425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DDE17-9904-FB43-BD85-A697EAB1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A7CB0F-B087-63A1-1481-D1196C854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F6214D-B09D-3CF5-934A-CEF4CDD5DD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7BA34-41D9-4677-9C6E-233606839E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408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558BF-793C-F87C-0EF5-D1575C5D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61016-05B1-F284-C6CC-C04B242D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2122F4-68A3-A6EA-BC10-DED45DCEF0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94530D-C60B-49AF-B138-4C1597DEFB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08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FAFEE-82B7-2CCC-8609-82E576EB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C17E1-A596-F9E2-FC84-E38E14AB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A6747-E3C3-B096-AF1A-BDB96B7ACB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20342D-9DB4-427C-902B-B348B424F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40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835B6-B76E-6E00-CF19-A7982621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CFE7C-891C-CCD5-74E5-607F8FE62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37F666-F24E-FC95-EF14-5776E2A1A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90207F-3123-2D77-7695-E4615758D2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4E9E4F-FF57-4020-BB6B-61659D550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18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80C79-CC07-0E2B-021B-6EF33FC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25A2D-A596-788A-6CB1-7A676DA0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C80E92-A03D-E4C9-A097-E7F4C82D4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AB82DD-F306-5915-E0AF-445895906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9F5AB3-856B-13D1-BCF1-A9ADE115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FC3370-A3DD-45F0-75E5-351FC618C4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96C9D5-4369-490B-A30C-4F0FC75FF4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230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F8587-F72D-DD1A-CF02-ED66BCB0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FA6BF61-2181-6B2B-3C50-90FF46F2B6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3F280D-3FA1-435D-B7A2-C521FA597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5CECF-713F-86CF-4E65-4280CEEB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64448-F564-77BF-80CC-03F067338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E22D42-93E2-A225-BA0B-A6FAE38FA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7212" cy="387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62A678-6D8F-3930-6C1C-2F63DCA248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53234A-09A3-4DC5-804D-73C240D375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528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124FE4-F224-11F8-001A-A8F07EA8C6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A4459D-E835-4243-B8B7-EE0B5B92B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1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20278-9CD5-922F-0A10-54F665B8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AC1EF-EBD9-049A-481F-47469B14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BEEBC9-04A6-460C-9089-3280F034C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4642D3-19BE-D198-F8CC-98166F429A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EC967-355A-407D-9636-AFAD22149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54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6F043-4127-EC3D-4AB3-B93E12E2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6B32F3-D15A-C2D1-CECC-051E3DE69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FFEF3-2024-B01D-F777-2584A159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FB9EF8-40E5-5580-D77C-524C2EF0BA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36B9CA-2AB9-4E94-9CA7-8149C9005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984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0DE2-D7E5-884D-C5F9-BF6151C0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881FA-1B81-604A-4B07-BDFD3CE2F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956FEF-62C5-1623-EB87-FE1C161553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91DC59-8D07-4F75-9AE1-6C1BA6367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733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0DAEA1-2FE1-BAA7-AA18-BBA2E1792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70513" y="609600"/>
            <a:ext cx="1585912" cy="5430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F2E4D-1AD7-D061-CD25-80E5F9E5F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08513" cy="5430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FFCF03-C57F-1635-C685-CC6544B7B6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476EE9-BB98-4E8B-ABEE-603049C96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7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7BA97-D79D-4EE9-0B6B-62005F77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5C568-71D3-2B43-A4B8-C160CA2D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79C551-D891-0B28-6394-FE6BCF34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0B205F-0A94-2EC2-35F7-E08545FC5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6CC1CA-C513-F9C4-F490-2C605AD90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73F05-CF49-2274-FF18-63C2566E4F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CB1107-8A2F-46F3-AB70-160AE2A95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8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320C4-A483-61CE-DDF8-BE6B8CFF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4F70BD-3C8F-E812-AA54-9FA99035B2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82DF14-94A5-4736-BA94-0F8397C3F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0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175D26-CD9C-2F7D-A0FA-03A48AC0555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2087AC-F00F-49F7-91B6-F6B80B9E6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3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DDEA3-9852-BE20-94F7-6E37B06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414E4-3742-1205-7BF4-DFB26DBE1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106B7-5AF9-E8F9-C3F0-201EF68F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11EF-DF48-F31E-A31F-83F76BB817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C56B8D-DD4C-41D7-987B-59E173CA7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94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197D1-D22D-AE92-72E6-BA89FC3F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A3E8F5-9C1D-66EB-4217-AA10DFC80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B460F8-6323-C002-FB48-060CBA45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65D117-ED29-6182-C604-3BA2D4025B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EF5D88-3FAE-484C-A0E5-4A66DAF26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69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19E3E79C-F754-AF75-69FE-BC36104E9AD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7813" cy="6872288"/>
            <a:chOff x="-5" y="-5"/>
            <a:chExt cx="5775" cy="4329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60EDCAC6-6932-F64F-B810-FBC625CC8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2528"/>
              <a:ext cx="287" cy="1796"/>
            </a:xfrm>
            <a:custGeom>
              <a:avLst/>
              <a:gdLst>
                <a:gd name="G0" fmla="+- 1 0 0"/>
                <a:gd name="G1" fmla="+- 1 0 0"/>
                <a:gd name="G2" fmla="+- 26709 0 0"/>
                <a:gd name="G3" fmla="+- 29 0 0"/>
                <a:gd name="G4" fmla="+- 0 0 0"/>
                <a:gd name="G5" fmla="+- 1 0 0"/>
                <a:gd name="T0" fmla="*/ 0 w 457200"/>
                <a:gd name="T1" fmla="*/ 0 h 2853267"/>
                <a:gd name="T2" fmla="*/ 457200 w 457200"/>
                <a:gd name="T3" fmla="*/ 2853267 h 2853267"/>
                <a:gd name="T4" fmla="*/ 0 w 457200"/>
                <a:gd name="T5" fmla="*/ 2844800 h 2853267"/>
                <a:gd name="T6" fmla="*/ 0 w 457200"/>
                <a:gd name="T7" fmla="*/ 0 h 28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Line 3">
              <a:extLst>
                <a:ext uri="{FF2B5EF4-FFF2-40B4-BE49-F238E27FC236}">
                  <a16:creationId xmlns:a16="http://schemas.microsoft.com/office/drawing/2014/main" id="{7E7F84A5-64D0-A4F8-A439-809D4DF5A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2" y="2630"/>
              <a:ext cx="2533" cy="1690"/>
            </a:xfrm>
            <a:prstGeom prst="line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346F027A-51AA-1199-EF5B-838C945C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0"/>
              <a:ext cx="767" cy="4318"/>
            </a:xfrm>
            <a:prstGeom prst="line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166BD5A5-73FD-C042-A839-0D4CF9B28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0"/>
              <a:ext cx="1429" cy="4324"/>
            </a:xfrm>
            <a:custGeom>
              <a:avLst/>
              <a:gdLst>
                <a:gd name="G0" fmla="+- 1 0 0"/>
                <a:gd name="G1" fmla="+- 42152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2023534 w 2269442"/>
                <a:gd name="T1" fmla="*/ 0 h 6866466"/>
                <a:gd name="T2" fmla="*/ 0 w 2269442"/>
                <a:gd name="T3" fmla="*/ 6858000 h 6866466"/>
                <a:gd name="T4" fmla="*/ 2269067 w 2269442"/>
                <a:gd name="T5" fmla="*/ 6866466 h 6866466"/>
                <a:gd name="T6" fmla="*/ 2260600 w 2269442"/>
                <a:gd name="T7" fmla="*/ 8466 h 6866466"/>
                <a:gd name="T8" fmla="*/ 2023534 w 2269442"/>
                <a:gd name="T9" fmla="*/ 0 h 6866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363ECD8E-4B8E-D1B1-F80A-C20A7DDE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-5"/>
              <a:ext cx="1226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948147"/>
                <a:gd name="T1" fmla="*/ 0 h 6866467"/>
                <a:gd name="T2" fmla="*/ 1202267 w 1948147"/>
                <a:gd name="T3" fmla="*/ 6866467 h 6866467"/>
                <a:gd name="T4" fmla="*/ 1947333 w 1948147"/>
                <a:gd name="T5" fmla="*/ 6866467 h 6866467"/>
                <a:gd name="T6" fmla="*/ 1947333 w 1948147"/>
                <a:gd name="T7" fmla="*/ 0 h 6866467"/>
                <a:gd name="T8" fmla="*/ 0 w 194814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DAD8BF0E-B612-CFC3-9CCF-0F8FAFDDC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469"/>
              <a:ext cx="1582" cy="1849"/>
            </a:xfrm>
            <a:custGeom>
              <a:avLst/>
              <a:gdLst>
                <a:gd name="G0" fmla="+- 8854 0 0"/>
                <a:gd name="G1" fmla="+- 1 0 0"/>
                <a:gd name="G2" fmla="+- 1 0 0"/>
                <a:gd name="G3" fmla="+- 1 0 0"/>
                <a:gd name="G4" fmla="+- 1 0 0"/>
                <a:gd name="G5" fmla="+- 8854 0 0"/>
                <a:gd name="T0" fmla="*/ 0 w 3259667"/>
                <a:gd name="T1" fmla="*/ 3810000 h 3810000"/>
                <a:gd name="T2" fmla="*/ 3251200 w 3259667"/>
                <a:gd name="T3" fmla="*/ 0 h 3810000"/>
                <a:gd name="T4" fmla="*/ 3259667 w 3259667"/>
                <a:gd name="T5" fmla="*/ 3810000 h 3810000"/>
                <a:gd name="T6" fmla="*/ 0 w 3259667"/>
                <a:gd name="T7" fmla="*/ 3810000 h 38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690E91D9-98B1-46F8-4E15-1EE142255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-5"/>
              <a:ext cx="1349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2853267"/>
                <a:gd name="T1" fmla="*/ 0 h 6866467"/>
                <a:gd name="T2" fmla="*/ 2472267 w 2853267"/>
                <a:gd name="T3" fmla="*/ 6866467 h 6866467"/>
                <a:gd name="T4" fmla="*/ 2853267 w 2853267"/>
                <a:gd name="T5" fmla="*/ 6858000 h 6866467"/>
                <a:gd name="T6" fmla="*/ 2853267 w 2853267"/>
                <a:gd name="T7" fmla="*/ 0 h 6866467"/>
                <a:gd name="T8" fmla="*/ 0 w 285326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E1DF214A-2AC3-3757-A8C1-88F5B876B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-5"/>
              <a:ext cx="539" cy="4324"/>
            </a:xfrm>
            <a:custGeom>
              <a:avLst/>
              <a:gdLst>
                <a:gd name="G0" fmla="+- 1 0 0"/>
                <a:gd name="G1" fmla="+- 50619 0 0"/>
                <a:gd name="G2" fmla="+- 1 0 0"/>
                <a:gd name="G3" fmla="+- 1 0 0"/>
                <a:gd name="G4" fmla="*/ 1 8563 25856"/>
                <a:gd name="G5" fmla="*/ 1 48365 11520"/>
                <a:gd name="G6" fmla="*/ G5 1 180"/>
                <a:gd name="G7" fmla="*/ G4 1 G6"/>
                <a:gd name="G8" fmla="*/ 1 19 2"/>
                <a:gd name="G9" fmla="+- 1 0 0"/>
                <a:gd name="T0" fmla="*/ 1016000 w 1286933"/>
                <a:gd name="T1" fmla="*/ 0 h 6866467"/>
                <a:gd name="T2" fmla="*/ 0 w 1286933"/>
                <a:gd name="T3" fmla="*/ 6866467 h 6866467"/>
                <a:gd name="T4" fmla="*/ 1286933 w 1286933"/>
                <a:gd name="T5" fmla="*/ 6866467 h 6866467"/>
                <a:gd name="T6" fmla="*/ 1278466 w 1286933"/>
                <a:gd name="T7" fmla="*/ 0 h 6866467"/>
                <a:gd name="T8" fmla="*/ 1016000 w 1286933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65E48560-3079-35FC-23B1-8EF7D3CC5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-5"/>
              <a:ext cx="671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270244"/>
                <a:gd name="T1" fmla="*/ 0 h 6866467"/>
                <a:gd name="T2" fmla="*/ 1117600 w 1270244"/>
                <a:gd name="T3" fmla="*/ 6866467 h 6866467"/>
                <a:gd name="T4" fmla="*/ 1270000 w 1270244"/>
                <a:gd name="T5" fmla="*/ 6866467 h 6866467"/>
                <a:gd name="T6" fmla="*/ 1253067 w 1270244"/>
                <a:gd name="T7" fmla="*/ 0 h 6866467"/>
                <a:gd name="T8" fmla="*/ 0 w 1270244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9BD65A0B-C45E-8CDD-3A98-B5EC2DCE6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3083"/>
              <a:ext cx="688" cy="1236"/>
            </a:xfrm>
            <a:custGeom>
              <a:avLst/>
              <a:gdLst>
                <a:gd name="G0" fmla="+- 56820 0 0"/>
                <a:gd name="G1" fmla="+- 1 0 0"/>
                <a:gd name="G2" fmla="+- 1 0 0"/>
                <a:gd name="G3" fmla="+- 1 0 0"/>
                <a:gd name="G4" fmla="+- 1 0 0"/>
                <a:gd name="G5" fmla="+- 56820 0 0"/>
                <a:gd name="T0" fmla="*/ 0 w 1820333"/>
                <a:gd name="T1" fmla="*/ 3268133 h 3268133"/>
                <a:gd name="T2" fmla="*/ 1811866 w 1820333"/>
                <a:gd name="T3" fmla="*/ 0 h 3268133"/>
                <a:gd name="T4" fmla="*/ 1820333 w 1820333"/>
                <a:gd name="T5" fmla="*/ 3259666 h 3268133"/>
                <a:gd name="T6" fmla="*/ 0 w 1820333"/>
                <a:gd name="T7" fmla="*/ 3268133 h 326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A5ED92F7-0B7C-3C69-DA35-71DA658EE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68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7B3F10E6-BFC1-D99A-71FB-4A8D147F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68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40881B32-0CEA-F5CF-B62F-931E9569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C05166F9-D8A6-2B8C-BE34-3A30AC15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333D2985-066A-4F5C-5C5B-054A944BBC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90C226"/>
                </a:solidFill>
                <a:cs typeface="DejaVu Sans" charset="0"/>
              </a:defRPr>
            </a:lvl1pPr>
          </a:lstStyle>
          <a:p>
            <a:fld id="{B2C93E25-BF85-446C-89AC-8157CAA921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90C22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9pPr>
    </p:titleStyle>
    <p:bodyStyle>
      <a:lvl1pPr marL="342900" indent="-3429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B46B3C65-6D2C-BBCC-152E-66D26952892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7813" cy="6872288"/>
            <a:chOff x="-5" y="-5"/>
            <a:chExt cx="5775" cy="4329"/>
          </a:xfrm>
        </p:grpSpPr>
        <p:sp>
          <p:nvSpPr>
            <p:cNvPr id="2050" name="Line 2">
              <a:extLst>
                <a:ext uri="{FF2B5EF4-FFF2-40B4-BE49-F238E27FC236}">
                  <a16:creationId xmlns:a16="http://schemas.microsoft.com/office/drawing/2014/main" id="{5E2D7B87-07BD-9C32-0697-12A328BB7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2" y="2630"/>
              <a:ext cx="2533" cy="1690"/>
            </a:xfrm>
            <a:prstGeom prst="line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Line 3">
              <a:extLst>
                <a:ext uri="{FF2B5EF4-FFF2-40B4-BE49-F238E27FC236}">
                  <a16:creationId xmlns:a16="http://schemas.microsoft.com/office/drawing/2014/main" id="{32D7445D-EE32-234B-7AAD-9C57FDCB6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0"/>
              <a:ext cx="767" cy="4318"/>
            </a:xfrm>
            <a:prstGeom prst="line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>
              <a:extLst>
                <a:ext uri="{FF2B5EF4-FFF2-40B4-BE49-F238E27FC236}">
                  <a16:creationId xmlns:a16="http://schemas.microsoft.com/office/drawing/2014/main" id="{A3E74857-E072-20A4-B853-E847365B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0"/>
              <a:ext cx="1429" cy="4324"/>
            </a:xfrm>
            <a:custGeom>
              <a:avLst/>
              <a:gdLst>
                <a:gd name="G0" fmla="+- 1 0 0"/>
                <a:gd name="G1" fmla="+- 42152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2023534 w 2269442"/>
                <a:gd name="T1" fmla="*/ 0 h 6866466"/>
                <a:gd name="T2" fmla="*/ 0 w 2269442"/>
                <a:gd name="T3" fmla="*/ 6858000 h 6866466"/>
                <a:gd name="T4" fmla="*/ 2269067 w 2269442"/>
                <a:gd name="T5" fmla="*/ 6866466 h 6866466"/>
                <a:gd name="T6" fmla="*/ 2260600 w 2269442"/>
                <a:gd name="T7" fmla="*/ 8466 h 6866466"/>
                <a:gd name="T8" fmla="*/ 2023534 w 2269442"/>
                <a:gd name="T9" fmla="*/ 0 h 6866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id="{979710FF-74AA-E990-983D-33B3E3D85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-5"/>
              <a:ext cx="1226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948147"/>
                <a:gd name="T1" fmla="*/ 0 h 6866467"/>
                <a:gd name="T2" fmla="*/ 1202267 w 1948147"/>
                <a:gd name="T3" fmla="*/ 6866467 h 6866467"/>
                <a:gd name="T4" fmla="*/ 1947333 w 1948147"/>
                <a:gd name="T5" fmla="*/ 6866467 h 6866467"/>
                <a:gd name="T6" fmla="*/ 1947333 w 1948147"/>
                <a:gd name="T7" fmla="*/ 0 h 6866467"/>
                <a:gd name="T8" fmla="*/ 0 w 194814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5E002129-8BFD-923D-6A70-13EFE6DF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469"/>
              <a:ext cx="1582" cy="1849"/>
            </a:xfrm>
            <a:custGeom>
              <a:avLst/>
              <a:gdLst>
                <a:gd name="G0" fmla="+- 8854 0 0"/>
                <a:gd name="G1" fmla="+- 1 0 0"/>
                <a:gd name="G2" fmla="+- 1 0 0"/>
                <a:gd name="G3" fmla="+- 1 0 0"/>
                <a:gd name="G4" fmla="+- 1 0 0"/>
                <a:gd name="G5" fmla="+- 8854 0 0"/>
                <a:gd name="T0" fmla="*/ 0 w 3259667"/>
                <a:gd name="T1" fmla="*/ 3810000 h 3810000"/>
                <a:gd name="T2" fmla="*/ 3251200 w 3259667"/>
                <a:gd name="T3" fmla="*/ 0 h 3810000"/>
                <a:gd name="T4" fmla="*/ 3259667 w 3259667"/>
                <a:gd name="T5" fmla="*/ 3810000 h 3810000"/>
                <a:gd name="T6" fmla="*/ 0 w 3259667"/>
                <a:gd name="T7" fmla="*/ 3810000 h 38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>
              <a:extLst>
                <a:ext uri="{FF2B5EF4-FFF2-40B4-BE49-F238E27FC236}">
                  <a16:creationId xmlns:a16="http://schemas.microsoft.com/office/drawing/2014/main" id="{13ECB05C-6BDE-BB35-924C-A48BF7256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-5"/>
              <a:ext cx="1349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2853267"/>
                <a:gd name="T1" fmla="*/ 0 h 6866467"/>
                <a:gd name="T2" fmla="*/ 2472267 w 2853267"/>
                <a:gd name="T3" fmla="*/ 6866467 h 6866467"/>
                <a:gd name="T4" fmla="*/ 2853267 w 2853267"/>
                <a:gd name="T5" fmla="*/ 6858000 h 6866467"/>
                <a:gd name="T6" fmla="*/ 2853267 w 2853267"/>
                <a:gd name="T7" fmla="*/ 0 h 6866467"/>
                <a:gd name="T8" fmla="*/ 0 w 285326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F249750A-F855-4111-2634-8C92DF85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-5"/>
              <a:ext cx="539" cy="4324"/>
            </a:xfrm>
            <a:custGeom>
              <a:avLst/>
              <a:gdLst>
                <a:gd name="G0" fmla="+- 1 0 0"/>
                <a:gd name="G1" fmla="+- 50619 0 0"/>
                <a:gd name="G2" fmla="+- 1 0 0"/>
                <a:gd name="G3" fmla="+- 1 0 0"/>
                <a:gd name="G4" fmla="*/ 1 8563 25856"/>
                <a:gd name="G5" fmla="*/ 1 48365 11520"/>
                <a:gd name="G6" fmla="*/ G5 1 180"/>
                <a:gd name="G7" fmla="*/ G4 1 G6"/>
                <a:gd name="G8" fmla="*/ 1 19 2"/>
                <a:gd name="G9" fmla="+- 1 0 0"/>
                <a:gd name="T0" fmla="*/ 1016000 w 1286933"/>
                <a:gd name="T1" fmla="*/ 0 h 6866467"/>
                <a:gd name="T2" fmla="*/ 0 w 1286933"/>
                <a:gd name="T3" fmla="*/ 6866467 h 6866467"/>
                <a:gd name="T4" fmla="*/ 1286933 w 1286933"/>
                <a:gd name="T5" fmla="*/ 6866467 h 6866467"/>
                <a:gd name="T6" fmla="*/ 1278466 w 1286933"/>
                <a:gd name="T7" fmla="*/ 0 h 6866467"/>
                <a:gd name="T8" fmla="*/ 1016000 w 1286933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>
              <a:extLst>
                <a:ext uri="{FF2B5EF4-FFF2-40B4-BE49-F238E27FC236}">
                  <a16:creationId xmlns:a16="http://schemas.microsoft.com/office/drawing/2014/main" id="{AA73FFE0-E2BE-9600-6A09-7C677657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-5"/>
              <a:ext cx="671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270244"/>
                <a:gd name="T1" fmla="*/ 0 h 6866467"/>
                <a:gd name="T2" fmla="*/ 1117600 w 1270244"/>
                <a:gd name="T3" fmla="*/ 6866467 h 6866467"/>
                <a:gd name="T4" fmla="*/ 1270000 w 1270244"/>
                <a:gd name="T5" fmla="*/ 6866467 h 6866467"/>
                <a:gd name="T6" fmla="*/ 1253067 w 1270244"/>
                <a:gd name="T7" fmla="*/ 0 h 6866467"/>
                <a:gd name="T8" fmla="*/ 0 w 1270244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>
              <a:extLst>
                <a:ext uri="{FF2B5EF4-FFF2-40B4-BE49-F238E27FC236}">
                  <a16:creationId xmlns:a16="http://schemas.microsoft.com/office/drawing/2014/main" id="{AC180611-3C4B-59BC-DDA9-D615E4FAD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3083"/>
              <a:ext cx="688" cy="1236"/>
            </a:xfrm>
            <a:custGeom>
              <a:avLst/>
              <a:gdLst>
                <a:gd name="G0" fmla="+- 56820 0 0"/>
                <a:gd name="G1" fmla="+- 1 0 0"/>
                <a:gd name="G2" fmla="+- 1 0 0"/>
                <a:gd name="G3" fmla="+- 1 0 0"/>
                <a:gd name="G4" fmla="+- 1 0 0"/>
                <a:gd name="G5" fmla="+- 56820 0 0"/>
                <a:gd name="T0" fmla="*/ 0 w 1820333"/>
                <a:gd name="T1" fmla="*/ 3268133 h 3268133"/>
                <a:gd name="T2" fmla="*/ 1811866 w 1820333"/>
                <a:gd name="T3" fmla="*/ 0 h 3268133"/>
                <a:gd name="T4" fmla="*/ 1820333 w 1820333"/>
                <a:gd name="T5" fmla="*/ 3259666 h 3268133"/>
                <a:gd name="T6" fmla="*/ 0 w 1820333"/>
                <a:gd name="T7" fmla="*/ 3268133 h 326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11">
              <a:extLst>
                <a:ext uri="{FF2B5EF4-FFF2-40B4-BE49-F238E27FC236}">
                  <a16:creationId xmlns:a16="http://schemas.microsoft.com/office/drawing/2014/main" id="{49C1EC81-D2B1-B240-3544-A2A71D58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-5"/>
              <a:ext cx="543" cy="3588"/>
            </a:xfrm>
            <a:custGeom>
              <a:avLst/>
              <a:gdLst>
                <a:gd name="G0" fmla="+- 8467 0 0"/>
                <a:gd name="G1" fmla="+- 1 0 0"/>
                <a:gd name="G2" fmla="+- 1 0 0"/>
                <a:gd name="G3" fmla="+- 61885 0 0"/>
                <a:gd name="G4" fmla="+- 8467 0 0"/>
                <a:gd name="T0" fmla="*/ 0 w 863600"/>
                <a:gd name="T1" fmla="*/ 8467 h 5698067"/>
                <a:gd name="T2" fmla="*/ 863600 w 863600"/>
                <a:gd name="T3" fmla="*/ 0 h 5698067"/>
                <a:gd name="T4" fmla="*/ 863600 w 863600"/>
                <a:gd name="T5" fmla="*/ 16934 h 5698067"/>
                <a:gd name="T6" fmla="*/ 0 w 863600"/>
                <a:gd name="T7" fmla="*/ 5698067 h 5698067"/>
                <a:gd name="T8" fmla="*/ 0 w 863600"/>
                <a:gd name="T9" fmla="*/ 8467 h 569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5B450FB6-6186-788F-9119-9E7660ECF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68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5AB2A581-F620-E9D8-CEF8-D5E24443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68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72C01A91-D6A4-3EF2-3551-21D09DE07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457AF222-E20B-A5A6-F004-DD9E4C3E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C9F4CE54-AAF4-85DE-695F-5FE962E9CF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90C226"/>
                </a:solidFill>
                <a:cs typeface="DejaVu Sans" charset="0"/>
              </a:defRPr>
            </a:lvl1pPr>
          </a:lstStyle>
          <a:p>
            <a:fld id="{3093CFA3-5477-4E7E-919D-2CF63226E0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90C22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9pPr>
    </p:titleStyle>
    <p:bodyStyle>
      <a:lvl1pPr marL="342900" indent="-3429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>
            <a:extLst>
              <a:ext uri="{FF2B5EF4-FFF2-40B4-BE49-F238E27FC236}">
                <a16:creationId xmlns:a16="http://schemas.microsoft.com/office/drawing/2014/main" id="{884634AD-6F52-5571-1D26-384A7E7196A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7813" cy="6872288"/>
            <a:chOff x="-5" y="-5"/>
            <a:chExt cx="5775" cy="4329"/>
          </a:xfrm>
        </p:grpSpPr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23F031B7-738B-776F-2B14-56AE4F14E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2528"/>
              <a:ext cx="287" cy="1796"/>
            </a:xfrm>
            <a:custGeom>
              <a:avLst/>
              <a:gdLst>
                <a:gd name="G0" fmla="+- 1 0 0"/>
                <a:gd name="G1" fmla="+- 1 0 0"/>
                <a:gd name="G2" fmla="+- 26709 0 0"/>
                <a:gd name="G3" fmla="+- 29 0 0"/>
                <a:gd name="G4" fmla="+- 0 0 0"/>
                <a:gd name="G5" fmla="+- 1 0 0"/>
                <a:gd name="T0" fmla="*/ 0 w 457200"/>
                <a:gd name="T1" fmla="*/ 0 h 2853267"/>
                <a:gd name="T2" fmla="*/ 457200 w 457200"/>
                <a:gd name="T3" fmla="*/ 2853267 h 2853267"/>
                <a:gd name="T4" fmla="*/ 0 w 457200"/>
                <a:gd name="T5" fmla="*/ 2844800 h 2853267"/>
                <a:gd name="T6" fmla="*/ 0 w 457200"/>
                <a:gd name="T7" fmla="*/ 0 h 28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" name="Line 3">
              <a:extLst>
                <a:ext uri="{FF2B5EF4-FFF2-40B4-BE49-F238E27FC236}">
                  <a16:creationId xmlns:a16="http://schemas.microsoft.com/office/drawing/2014/main" id="{79F28F06-7871-5F04-3942-BF39BF437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2" y="2630"/>
              <a:ext cx="2533" cy="1690"/>
            </a:xfrm>
            <a:prstGeom prst="line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Line 4">
              <a:extLst>
                <a:ext uri="{FF2B5EF4-FFF2-40B4-BE49-F238E27FC236}">
                  <a16:creationId xmlns:a16="http://schemas.microsoft.com/office/drawing/2014/main" id="{BAB81162-F548-D703-0F48-098BCE49A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0"/>
              <a:ext cx="767" cy="4318"/>
            </a:xfrm>
            <a:prstGeom prst="line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Freeform 5">
              <a:extLst>
                <a:ext uri="{FF2B5EF4-FFF2-40B4-BE49-F238E27FC236}">
                  <a16:creationId xmlns:a16="http://schemas.microsoft.com/office/drawing/2014/main" id="{E30BE881-2928-B413-3743-DACCE68FF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0"/>
              <a:ext cx="1429" cy="4324"/>
            </a:xfrm>
            <a:custGeom>
              <a:avLst/>
              <a:gdLst>
                <a:gd name="G0" fmla="+- 1 0 0"/>
                <a:gd name="G1" fmla="+- 42152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2023534 w 2269442"/>
                <a:gd name="T1" fmla="*/ 0 h 6866466"/>
                <a:gd name="T2" fmla="*/ 0 w 2269442"/>
                <a:gd name="T3" fmla="*/ 6858000 h 6866466"/>
                <a:gd name="T4" fmla="*/ 2269067 w 2269442"/>
                <a:gd name="T5" fmla="*/ 6866466 h 6866466"/>
                <a:gd name="T6" fmla="*/ 2260600 w 2269442"/>
                <a:gd name="T7" fmla="*/ 8466 h 6866466"/>
                <a:gd name="T8" fmla="*/ 2023534 w 2269442"/>
                <a:gd name="T9" fmla="*/ 0 h 6866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Freeform 6">
              <a:extLst>
                <a:ext uri="{FF2B5EF4-FFF2-40B4-BE49-F238E27FC236}">
                  <a16:creationId xmlns:a16="http://schemas.microsoft.com/office/drawing/2014/main" id="{2F32FAE6-1988-1925-E552-0863BDBB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-5"/>
              <a:ext cx="1226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948147"/>
                <a:gd name="T1" fmla="*/ 0 h 6866467"/>
                <a:gd name="T2" fmla="*/ 1202267 w 1948147"/>
                <a:gd name="T3" fmla="*/ 6866467 h 6866467"/>
                <a:gd name="T4" fmla="*/ 1947333 w 1948147"/>
                <a:gd name="T5" fmla="*/ 6866467 h 6866467"/>
                <a:gd name="T6" fmla="*/ 1947333 w 1948147"/>
                <a:gd name="T7" fmla="*/ 0 h 6866467"/>
                <a:gd name="T8" fmla="*/ 0 w 194814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98B30069-EC64-9FE7-45A9-F251694CB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469"/>
              <a:ext cx="1582" cy="1849"/>
            </a:xfrm>
            <a:custGeom>
              <a:avLst/>
              <a:gdLst>
                <a:gd name="G0" fmla="+- 8854 0 0"/>
                <a:gd name="G1" fmla="+- 1 0 0"/>
                <a:gd name="G2" fmla="+- 1 0 0"/>
                <a:gd name="G3" fmla="+- 1 0 0"/>
                <a:gd name="G4" fmla="+- 1 0 0"/>
                <a:gd name="G5" fmla="+- 8854 0 0"/>
                <a:gd name="T0" fmla="*/ 0 w 3259667"/>
                <a:gd name="T1" fmla="*/ 3810000 h 3810000"/>
                <a:gd name="T2" fmla="*/ 3251200 w 3259667"/>
                <a:gd name="T3" fmla="*/ 0 h 3810000"/>
                <a:gd name="T4" fmla="*/ 3259667 w 3259667"/>
                <a:gd name="T5" fmla="*/ 3810000 h 3810000"/>
                <a:gd name="T6" fmla="*/ 0 w 3259667"/>
                <a:gd name="T7" fmla="*/ 3810000 h 38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20E65CB8-F166-A7A5-FC8D-98D89E874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-5"/>
              <a:ext cx="1349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2853267"/>
                <a:gd name="T1" fmla="*/ 0 h 6866467"/>
                <a:gd name="T2" fmla="*/ 2472267 w 2853267"/>
                <a:gd name="T3" fmla="*/ 6866467 h 6866467"/>
                <a:gd name="T4" fmla="*/ 2853267 w 2853267"/>
                <a:gd name="T5" fmla="*/ 6858000 h 6866467"/>
                <a:gd name="T6" fmla="*/ 2853267 w 2853267"/>
                <a:gd name="T7" fmla="*/ 0 h 6866467"/>
                <a:gd name="T8" fmla="*/ 0 w 285326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839F2C38-2844-E0C7-FB8F-E0301B66E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-5"/>
              <a:ext cx="539" cy="4324"/>
            </a:xfrm>
            <a:custGeom>
              <a:avLst/>
              <a:gdLst>
                <a:gd name="G0" fmla="+- 1 0 0"/>
                <a:gd name="G1" fmla="+- 50619 0 0"/>
                <a:gd name="G2" fmla="+- 1 0 0"/>
                <a:gd name="G3" fmla="+- 1 0 0"/>
                <a:gd name="G4" fmla="*/ 1 8563 25856"/>
                <a:gd name="G5" fmla="*/ 1 48365 11520"/>
                <a:gd name="G6" fmla="*/ G5 1 180"/>
                <a:gd name="G7" fmla="*/ G4 1 G6"/>
                <a:gd name="G8" fmla="*/ 1 19 2"/>
                <a:gd name="G9" fmla="+- 1 0 0"/>
                <a:gd name="T0" fmla="*/ 1016000 w 1286933"/>
                <a:gd name="T1" fmla="*/ 0 h 6866467"/>
                <a:gd name="T2" fmla="*/ 0 w 1286933"/>
                <a:gd name="T3" fmla="*/ 6866467 h 6866467"/>
                <a:gd name="T4" fmla="*/ 1286933 w 1286933"/>
                <a:gd name="T5" fmla="*/ 6866467 h 6866467"/>
                <a:gd name="T6" fmla="*/ 1278466 w 1286933"/>
                <a:gd name="T7" fmla="*/ 0 h 6866467"/>
                <a:gd name="T8" fmla="*/ 1016000 w 1286933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BFB9AE79-E50B-B879-0887-DC1FD75C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-5"/>
              <a:ext cx="671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270244"/>
                <a:gd name="T1" fmla="*/ 0 h 6866467"/>
                <a:gd name="T2" fmla="*/ 1117600 w 1270244"/>
                <a:gd name="T3" fmla="*/ 6866467 h 6866467"/>
                <a:gd name="T4" fmla="*/ 1270000 w 1270244"/>
                <a:gd name="T5" fmla="*/ 6866467 h 6866467"/>
                <a:gd name="T6" fmla="*/ 1253067 w 1270244"/>
                <a:gd name="T7" fmla="*/ 0 h 6866467"/>
                <a:gd name="T8" fmla="*/ 0 w 1270244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28F5D96C-C0C3-28AE-EE74-173CB8848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3083"/>
              <a:ext cx="688" cy="1236"/>
            </a:xfrm>
            <a:custGeom>
              <a:avLst/>
              <a:gdLst>
                <a:gd name="G0" fmla="+- 56820 0 0"/>
                <a:gd name="G1" fmla="+- 1 0 0"/>
                <a:gd name="G2" fmla="+- 1 0 0"/>
                <a:gd name="G3" fmla="+- 1 0 0"/>
                <a:gd name="G4" fmla="+- 1 0 0"/>
                <a:gd name="G5" fmla="+- 56820 0 0"/>
                <a:gd name="T0" fmla="*/ 0 w 1820333"/>
                <a:gd name="T1" fmla="*/ 3268133 h 3268133"/>
                <a:gd name="T2" fmla="*/ 1811866 w 1820333"/>
                <a:gd name="T3" fmla="*/ 0 h 3268133"/>
                <a:gd name="T4" fmla="*/ 1820333 w 1820333"/>
                <a:gd name="T5" fmla="*/ 3259666 h 3268133"/>
                <a:gd name="T6" fmla="*/ 0 w 1820333"/>
                <a:gd name="T7" fmla="*/ 3268133 h 326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EF8DE474-748D-9CDA-C1C4-024922EE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074CC276-6880-952C-58F5-802B7B92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8BBC79E-18AB-BEAF-D9F2-3C3C41E55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68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9DF0A1F4-0C96-781B-C5B5-F60BE6E28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68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09DB10BF-8653-4EA0-F711-4B821E2D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38C4148C-B9FE-A9AC-D43D-BC93181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24549A1E-7E19-398A-2B5C-BE9FF0C43F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90C226"/>
                </a:solidFill>
                <a:cs typeface="DejaVu Sans" charset="0"/>
              </a:defRPr>
            </a:lvl1pPr>
          </a:lstStyle>
          <a:p>
            <a:fld id="{A4D07C9F-E623-40BC-BEF1-51A061FA42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90C22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9pPr>
    </p:titleStyle>
    <p:bodyStyle>
      <a:lvl1pPr marL="342900" indent="-3429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DC5FB642-A799-A4F1-7C48-25425C96310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7813" cy="6872288"/>
            <a:chOff x="-5" y="-5"/>
            <a:chExt cx="5775" cy="4329"/>
          </a:xfrm>
        </p:grpSpPr>
        <p:sp>
          <p:nvSpPr>
            <p:cNvPr id="4098" name="Freeform 2">
              <a:extLst>
                <a:ext uri="{FF2B5EF4-FFF2-40B4-BE49-F238E27FC236}">
                  <a16:creationId xmlns:a16="http://schemas.microsoft.com/office/drawing/2014/main" id="{A2CBA4BF-9817-D871-E43A-07CEFC05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2528"/>
              <a:ext cx="287" cy="1796"/>
            </a:xfrm>
            <a:custGeom>
              <a:avLst/>
              <a:gdLst>
                <a:gd name="G0" fmla="+- 1 0 0"/>
                <a:gd name="G1" fmla="+- 1 0 0"/>
                <a:gd name="G2" fmla="+- 26709 0 0"/>
                <a:gd name="G3" fmla="+- 29 0 0"/>
                <a:gd name="G4" fmla="+- 0 0 0"/>
                <a:gd name="G5" fmla="+- 1 0 0"/>
                <a:gd name="T0" fmla="*/ 0 w 457200"/>
                <a:gd name="T1" fmla="*/ 0 h 2853267"/>
                <a:gd name="T2" fmla="*/ 457200 w 457200"/>
                <a:gd name="T3" fmla="*/ 2853267 h 2853267"/>
                <a:gd name="T4" fmla="*/ 0 w 457200"/>
                <a:gd name="T5" fmla="*/ 2844800 h 2853267"/>
                <a:gd name="T6" fmla="*/ 0 w 457200"/>
                <a:gd name="T7" fmla="*/ 0 h 28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" name="Line 3">
              <a:extLst>
                <a:ext uri="{FF2B5EF4-FFF2-40B4-BE49-F238E27FC236}">
                  <a16:creationId xmlns:a16="http://schemas.microsoft.com/office/drawing/2014/main" id="{3832A87D-CC71-7FDE-ABFB-24160610D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2" y="2630"/>
              <a:ext cx="2533" cy="1690"/>
            </a:xfrm>
            <a:prstGeom prst="line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Line 4">
              <a:extLst>
                <a:ext uri="{FF2B5EF4-FFF2-40B4-BE49-F238E27FC236}">
                  <a16:creationId xmlns:a16="http://schemas.microsoft.com/office/drawing/2014/main" id="{0F792EEB-3687-6ADA-D88F-99AFE7FE8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0"/>
              <a:ext cx="767" cy="4318"/>
            </a:xfrm>
            <a:prstGeom prst="line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5DE68956-FB4D-8FA8-5A98-E00121A7A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0"/>
              <a:ext cx="1429" cy="4324"/>
            </a:xfrm>
            <a:custGeom>
              <a:avLst/>
              <a:gdLst>
                <a:gd name="G0" fmla="+- 1 0 0"/>
                <a:gd name="G1" fmla="+- 42152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2023534 w 2269442"/>
                <a:gd name="T1" fmla="*/ 0 h 6866466"/>
                <a:gd name="T2" fmla="*/ 0 w 2269442"/>
                <a:gd name="T3" fmla="*/ 6858000 h 6866466"/>
                <a:gd name="T4" fmla="*/ 2269067 w 2269442"/>
                <a:gd name="T5" fmla="*/ 6866466 h 6866466"/>
                <a:gd name="T6" fmla="*/ 2260600 w 2269442"/>
                <a:gd name="T7" fmla="*/ 8466 h 6866466"/>
                <a:gd name="T8" fmla="*/ 2023534 w 2269442"/>
                <a:gd name="T9" fmla="*/ 0 h 6866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E4059B87-D2EE-3A0B-CFAD-9CFD9A50A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-5"/>
              <a:ext cx="1226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948147"/>
                <a:gd name="T1" fmla="*/ 0 h 6866467"/>
                <a:gd name="T2" fmla="*/ 1202267 w 1948147"/>
                <a:gd name="T3" fmla="*/ 6866467 h 6866467"/>
                <a:gd name="T4" fmla="*/ 1947333 w 1948147"/>
                <a:gd name="T5" fmla="*/ 6866467 h 6866467"/>
                <a:gd name="T6" fmla="*/ 1947333 w 1948147"/>
                <a:gd name="T7" fmla="*/ 0 h 6866467"/>
                <a:gd name="T8" fmla="*/ 0 w 194814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3639AB74-B3C0-5477-3997-D5DC7B8C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469"/>
              <a:ext cx="1582" cy="1849"/>
            </a:xfrm>
            <a:custGeom>
              <a:avLst/>
              <a:gdLst>
                <a:gd name="G0" fmla="+- 8854 0 0"/>
                <a:gd name="G1" fmla="+- 1 0 0"/>
                <a:gd name="G2" fmla="+- 1 0 0"/>
                <a:gd name="G3" fmla="+- 1 0 0"/>
                <a:gd name="G4" fmla="+- 1 0 0"/>
                <a:gd name="G5" fmla="+- 8854 0 0"/>
                <a:gd name="T0" fmla="*/ 0 w 3259667"/>
                <a:gd name="T1" fmla="*/ 3810000 h 3810000"/>
                <a:gd name="T2" fmla="*/ 3251200 w 3259667"/>
                <a:gd name="T3" fmla="*/ 0 h 3810000"/>
                <a:gd name="T4" fmla="*/ 3259667 w 3259667"/>
                <a:gd name="T5" fmla="*/ 3810000 h 3810000"/>
                <a:gd name="T6" fmla="*/ 0 w 3259667"/>
                <a:gd name="T7" fmla="*/ 3810000 h 38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17613758-A364-4CA3-5055-8901BFF12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-5"/>
              <a:ext cx="1349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2853267"/>
                <a:gd name="T1" fmla="*/ 0 h 6866467"/>
                <a:gd name="T2" fmla="*/ 2472267 w 2853267"/>
                <a:gd name="T3" fmla="*/ 6866467 h 6866467"/>
                <a:gd name="T4" fmla="*/ 2853267 w 2853267"/>
                <a:gd name="T5" fmla="*/ 6858000 h 6866467"/>
                <a:gd name="T6" fmla="*/ 2853267 w 2853267"/>
                <a:gd name="T7" fmla="*/ 0 h 6866467"/>
                <a:gd name="T8" fmla="*/ 0 w 2853267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ABE83E59-0563-7498-9E4C-DD583808D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-5"/>
              <a:ext cx="539" cy="4324"/>
            </a:xfrm>
            <a:custGeom>
              <a:avLst/>
              <a:gdLst>
                <a:gd name="G0" fmla="+- 1 0 0"/>
                <a:gd name="G1" fmla="+- 50619 0 0"/>
                <a:gd name="G2" fmla="+- 1 0 0"/>
                <a:gd name="G3" fmla="+- 1 0 0"/>
                <a:gd name="G4" fmla="*/ 1 8563 25856"/>
                <a:gd name="G5" fmla="*/ 1 48365 11520"/>
                <a:gd name="G6" fmla="*/ G5 1 180"/>
                <a:gd name="G7" fmla="*/ G4 1 G6"/>
                <a:gd name="G8" fmla="*/ 1 19 2"/>
                <a:gd name="G9" fmla="+- 1 0 0"/>
                <a:gd name="T0" fmla="*/ 1016000 w 1286933"/>
                <a:gd name="T1" fmla="*/ 0 h 6866467"/>
                <a:gd name="T2" fmla="*/ 0 w 1286933"/>
                <a:gd name="T3" fmla="*/ 6866467 h 6866467"/>
                <a:gd name="T4" fmla="*/ 1286933 w 1286933"/>
                <a:gd name="T5" fmla="*/ 6866467 h 6866467"/>
                <a:gd name="T6" fmla="*/ 1278466 w 1286933"/>
                <a:gd name="T7" fmla="*/ 0 h 6866467"/>
                <a:gd name="T8" fmla="*/ 1016000 w 1286933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2F16DFA8-537D-14B2-4BFB-C1C54487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-5"/>
              <a:ext cx="671" cy="43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1270244"/>
                <a:gd name="T1" fmla="*/ 0 h 6866467"/>
                <a:gd name="T2" fmla="*/ 1117600 w 1270244"/>
                <a:gd name="T3" fmla="*/ 6866467 h 6866467"/>
                <a:gd name="T4" fmla="*/ 1270000 w 1270244"/>
                <a:gd name="T5" fmla="*/ 6866467 h 6866467"/>
                <a:gd name="T6" fmla="*/ 1253067 w 1270244"/>
                <a:gd name="T7" fmla="*/ 0 h 6866467"/>
                <a:gd name="T8" fmla="*/ 0 w 1270244"/>
                <a:gd name="T9" fmla="*/ 0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9704BB82-61DA-A016-039A-87A4131D0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3083"/>
              <a:ext cx="688" cy="1236"/>
            </a:xfrm>
            <a:custGeom>
              <a:avLst/>
              <a:gdLst>
                <a:gd name="G0" fmla="+- 56820 0 0"/>
                <a:gd name="G1" fmla="+- 1 0 0"/>
                <a:gd name="G2" fmla="+- 1 0 0"/>
                <a:gd name="G3" fmla="+- 1 0 0"/>
                <a:gd name="G4" fmla="+- 1 0 0"/>
                <a:gd name="G5" fmla="+- 56820 0 0"/>
                <a:gd name="T0" fmla="*/ 0 w 1820333"/>
                <a:gd name="T1" fmla="*/ 3268133 h 3268133"/>
                <a:gd name="T2" fmla="*/ 1811866 w 1820333"/>
                <a:gd name="T3" fmla="*/ 0 h 3268133"/>
                <a:gd name="T4" fmla="*/ 1820333 w 1820333"/>
                <a:gd name="T5" fmla="*/ 3259666 h 3268133"/>
                <a:gd name="T6" fmla="*/ 0 w 1820333"/>
                <a:gd name="T7" fmla="*/ 3268133 h 326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8" name="Text Box 12">
            <a:extLst>
              <a:ext uri="{FF2B5EF4-FFF2-40B4-BE49-F238E27FC236}">
                <a16:creationId xmlns:a16="http://schemas.microsoft.com/office/drawing/2014/main" id="{54F7D7AA-7E8A-17D4-6267-C2F789FF6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02206669-2967-D8CA-6C2A-DFB564C2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78D16BFF-39EC-D78D-3A28-18A0B27E3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68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1C3FBDCE-2A9E-CC5D-8027-4BE158DA7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68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D2F39832-48EB-C12A-9728-D4775101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CA556751-425A-0983-1C87-73801F76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33DB490B-D861-7024-6A93-79DA6CBF39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45250" y="6042025"/>
            <a:ext cx="511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90C226"/>
                </a:solidFill>
                <a:cs typeface="DejaVu Sans" charset="0"/>
              </a:defRPr>
            </a:lvl1pPr>
          </a:lstStyle>
          <a:p>
            <a:fld id="{82D80894-E9EF-48E9-8C2C-13F6118D8C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90C22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90C226"/>
          </a:solidFill>
          <a:latin typeface="Trebuchet MS" panose="020B0603020202020204" pitchFamily="34" charset="0"/>
          <a:cs typeface="Noto Sans CJK SC" charset="0"/>
        </a:defRPr>
      </a:lvl9pPr>
    </p:titleStyle>
    <p:bodyStyle>
      <a:lvl1pPr marL="342900" indent="-3429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7496D911-72C5-E4C8-CBAF-AC3503B2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53" y="640080"/>
            <a:ext cx="2800511" cy="356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Пищеварение  в  желудке и</a:t>
            </a:r>
            <a:br>
              <a:rPr lang="en-US" altLang="ru-RU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ru-RU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двенадцатиперстной кишке 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6146" descr="Миска каши">
            <a:extLst>
              <a:ext uri="{FF2B5EF4-FFF2-40B4-BE49-F238E27FC236}">
                <a16:creationId xmlns:a16="http://schemas.microsoft.com/office/drawing/2014/main" id="{CFE9889D-5D3F-60CB-FFDF-16C8A2B39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2" r="26273" b="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8FBE4D9D-90C1-00DA-3BCC-892744FBF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639520"/>
            <a:ext cx="257175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 ЖЕЛУДКА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C5DC0-4852-0C28-B575-B29B7C85D66A}"/>
              </a:ext>
            </a:extLst>
          </p:cNvPr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Резервуар для накопления и переваривания пищи емкостью до 2-3л.​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Слизистая оболочка желудка образует множество складок, что способствует лучшему соприкосновению пищи с его стенками.​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В слизистой оболочке расположено около 35 млн. желез, которые выделяют до 2 литров желудочного сока.​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1CF32E0-6BBF-F88A-392D-9D5554B4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943660"/>
            <a:ext cx="5177790" cy="49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31574D7-4163-6B19-6637-2F4FB0FE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/>
        </p:blipFill>
        <p:spPr bwMode="auto">
          <a:xfrm>
            <a:off x="3200400" y="10"/>
            <a:ext cx="59436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7" name="Picture 1">
            <a:extLst>
              <a:ext uri="{FF2B5EF4-FFF2-40B4-BE49-F238E27FC236}">
                <a16:creationId xmlns:a16="http://schemas.microsoft.com/office/drawing/2014/main" id="{CF496DF5-B31B-B383-9E52-53B85DE17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r="2" b="23551"/>
          <a:stretch/>
        </p:blipFill>
        <p:spPr bwMode="auto">
          <a:xfrm>
            <a:off x="3488187" y="3474720"/>
            <a:ext cx="566687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9227" name="Freeform: Shape 922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EE07BA8C-1CEA-4303-6BE7-961F3B64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1" y="609600"/>
            <a:ext cx="2994525" cy="38771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</a:pPr>
            <a:r>
              <a:rPr lang="en-US" altLang="ru-RU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Желудочный сок (ферменты, соляная кислота, слизь)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</a:pPr>
            <a:r>
              <a:rPr lang="en-US" altLang="ru-RU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вырабатывается многочисленными железами слизистой оболочки.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</a:pPr>
            <a:r>
              <a:rPr lang="en-US" altLang="ru-RU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1кв.мм содержит около 100 желез. </a:t>
            </a:r>
          </a:p>
        </p:txBody>
      </p:sp>
      <p:sp>
        <p:nvSpPr>
          <p:cNvPr id="9220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CDDD9659-8587-859B-3A99-C8209A58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381750"/>
            <a:ext cx="431800" cy="287338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7ECA2CE1-94C7-24AE-6569-C4DBF3C0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5888"/>
            <a:ext cx="7772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</a:rPr>
              <a:t>Состав и свойства  желудочного сока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EE83ECF-E0B5-1493-F132-1B31E4C5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3887787" cy="576263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Неорганические вещества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62E09FE-5D9A-122B-7EAD-C369A7F4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196975"/>
            <a:ext cx="3598863" cy="647700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Органические вещества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D9BF16F-7BD0-6C89-229B-DE1D093E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49500"/>
            <a:ext cx="1800225" cy="792163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Вода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133C33D-6E15-2DB1-BA4C-7F783A5B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349500"/>
            <a:ext cx="2014537" cy="792163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Соляная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кислота 0,5%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2D68013-08E7-DB89-843E-E9FD50F1E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349500"/>
            <a:ext cx="1800225" cy="792163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Фермент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пепсин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C4362BB-E6E5-A703-4393-47F6561B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349500"/>
            <a:ext cx="1800225" cy="792163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b="1"/>
              <a:t>Слизь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4392003C-D79D-708E-A2C2-7A13AB667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644900"/>
            <a:ext cx="1800225" cy="2089150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Растворяет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вещества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желудочного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сока 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A35390AE-49F3-791D-6A0A-AC33D100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644900"/>
            <a:ext cx="2016125" cy="2089150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Убивает вредные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микроорганизмы,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повышает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активность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ферментов 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C0638756-4FA0-2F3D-F87C-823C8519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644900"/>
            <a:ext cx="1800225" cy="2089150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Участвует в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расщеплении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белков до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аминокислот</a:t>
            </a:r>
            <a:r>
              <a:rPr lang="ru-RU" altLang="ru-RU"/>
              <a:t> 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EAE7A82F-22EC-465C-CF1D-8461382B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644900"/>
            <a:ext cx="1800225" cy="2089150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Предохраняет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стенки желудка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от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переваривания 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и воздействия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соляной</a:t>
            </a:r>
          </a:p>
          <a:p>
            <a:pPr algn="ctr" eaLnBrk="1" hangingPunct="1">
              <a:buClrTx/>
              <a:buSzPct val="80000"/>
              <a:buFontTx/>
              <a:buNone/>
            </a:pPr>
            <a:r>
              <a:rPr lang="ru-RU" altLang="ru-RU" sz="2000"/>
              <a:t> кислоты</a:t>
            </a:r>
            <a:r>
              <a:rPr lang="ru-RU" altLang="ru-RU"/>
              <a:t> </a:t>
            </a:r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F7E6B4A2-CA2D-1D88-879B-665D9B0CC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773238"/>
            <a:ext cx="1588" cy="64770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91B84DFA-7D16-E5D6-10EF-3F76163AA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773238"/>
            <a:ext cx="1587" cy="576262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B094E2C0-BA77-9374-07EF-ADD85679D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844675"/>
            <a:ext cx="1588" cy="50482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1D9AC9A7-388D-6A1F-DD09-F12D2A21D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844675"/>
            <a:ext cx="1588" cy="50482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419CC070-CEF1-8143-4441-0AEED2B49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141663"/>
            <a:ext cx="1588" cy="5032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7521380F-226C-C09B-2F44-C95785C5A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141663"/>
            <a:ext cx="1587" cy="5032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D078BA23-05BE-B992-A9ED-D24AFF38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3141663"/>
            <a:ext cx="1588" cy="5032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>
            <a:extLst>
              <a:ext uri="{FF2B5EF4-FFF2-40B4-BE49-F238E27FC236}">
                <a16:creationId xmlns:a16="http://schemas.microsoft.com/office/drawing/2014/main" id="{01C821E3-A5CF-F5B5-D755-12C832579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141663"/>
            <a:ext cx="1588" cy="5032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180449F8-3725-6779-19B1-F77BE01D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>
                <a:solidFill>
                  <a:srgbClr val="FF33CC"/>
                </a:solidFill>
                <a:latin typeface="Trebuchet MS" panose="020B0603020202020204" pitchFamily="34" charset="0"/>
              </a:rPr>
              <a:t>Строение  двенадцатиперстной кишки</a:t>
            </a:r>
            <a:r>
              <a:rPr lang="ru-RU" altLang="ru-RU" sz="3200">
                <a:solidFill>
                  <a:srgbClr val="90C226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E01EF2A-FC5B-D8E6-4543-DE39053A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6325"/>
            <a:ext cx="308768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CF62D-2F8F-147B-8C83-0E01EAC41075}"/>
              </a:ext>
            </a:extLst>
          </p:cNvPr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  двенадцатиперстной кишки.​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0A8C0-BB86-8379-E337-3B3ED11AB195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cs typeface="+mn-cs"/>
              </a:rPr>
              <a:t>12-перстная кишка – небольшой участок тонкой кишки, слизистая оболочка которой покрыта бесчисленными ворсинками (до 40 на 1см.)​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cs typeface="+mn-cs"/>
              </a:rPr>
              <a:t>- В ней пища подвергается действию сока пищеварительной железы и кишечного сока. Здесь белки расщепляются до аминокислот, углеводы – до глюкозы, жиры – до глицерина и жирных кислот.​</a:t>
            </a:r>
          </a:p>
        </p:txBody>
      </p:sp>
      <p:pic>
        <p:nvPicPr>
          <p:cNvPr id="8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D7689A30-87A6-9EA5-AFD9-D63131B8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42" y="1536885"/>
            <a:ext cx="308768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1066B37-DC3B-D5DC-8021-DA24C953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3" r="1" b="30547"/>
          <a:stretch/>
        </p:blipFill>
        <p:spPr bwMode="auto">
          <a:xfrm>
            <a:off x="434448" y="365141"/>
            <a:ext cx="4716196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630934"/>
            <a:ext cx="4716196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870" y="45657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4895342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121456C-991E-F7C7-20B3-7B213C64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422" y="3849688"/>
            <a:ext cx="2486857" cy="2105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Печень – самая крупная железа пищеварительной системы,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имеет массу 1,5 кг. Протоки печени впадают в 12 – перстную 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кишку. Принимает участие в расщеплении жиров.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8909208C-B48F-3D85-FBEB-70666DC6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18584" b="3"/>
          <a:stretch/>
        </p:blipFill>
        <p:spPr bwMode="auto">
          <a:xfrm>
            <a:off x="5286375" y="365109"/>
            <a:ext cx="346575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067282BA-C4F7-4DD4-C6E1-8751F956E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28892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F7886836-E391-DA96-DA53-E20325A7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33297"/>
            <a:ext cx="3464715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Поджелудочная железа  - вторая по величине железа пищеварительного тракта, ее масса 60-100 г, длина 15-20 см.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Вырабатывает поджелудочный сок, участвующий в 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расщеплении белков.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C251ADF-BF3E-DF3A-76E9-EB91407EA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31727" b="2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AutoShape 3">
            <a:hlinkClick r:id="" action="ppaction://noaction"/>
            <a:extLst>
              <a:ext uri="{FF2B5EF4-FFF2-40B4-BE49-F238E27FC236}">
                <a16:creationId xmlns:a16="http://schemas.microsoft.com/office/drawing/2014/main" id="{29D14B31-3131-D617-7469-A41CF77C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28892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"/>
        <a:cs typeface="Noto Sans CJK SC"/>
      </a:majorFont>
      <a:minorFont>
        <a:latin typeface="Trebuchet MS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"/>
        <a:cs typeface="Noto Sans CJK SC"/>
      </a:majorFont>
      <a:minorFont>
        <a:latin typeface="Trebuchet MS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"/>
        <a:cs typeface="Noto Sans CJK SC"/>
      </a:majorFont>
      <a:minorFont>
        <a:latin typeface="Trebuchet MS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"/>
        <a:cs typeface="Noto Sans CJK SC"/>
      </a:majorFont>
      <a:minorFont>
        <a:latin typeface="Trebuchet MS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Application>Microsoft Office PowerPoint</Application>
  <PresentationFormat>Экран (4:3)</PresentationFormat>
  <Slides>8</Slides>
  <Notes>7</Notes>
  <HiddenSlides>0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45</cp:revision>
  <cp:lastPrinted>1601-01-01T00:00:00Z</cp:lastPrinted>
  <dcterms:created xsi:type="dcterms:W3CDTF">1601-01-01T00:00:00Z</dcterms:created>
  <dcterms:modified xsi:type="dcterms:W3CDTF">2023-05-29T10:05:19Z</dcterms:modified>
</cp:coreProperties>
</file>