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B3897-F64F-CD03-9E09-095669DCE43E}" v="14" dt="2023-09-11T05:45:0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C9967-83D8-4610-AF5A-A389C949042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1D3B2B-6EE6-4FCD-AD54-DDA229B07E88}">
      <dgm:prSet/>
      <dgm:spPr/>
      <dgm:t>
        <a:bodyPr/>
        <a:lstStyle/>
        <a:p>
          <a:r>
            <a:rPr lang="ru-RU"/>
            <a:t>Эволюция носит постепенный и длительный характер.</a:t>
          </a:r>
          <a:endParaRPr lang="en-US"/>
        </a:p>
      </dgm:t>
    </dgm:pt>
    <dgm:pt modelId="{9FEE3BAB-CA1B-48AA-A6C2-04E15EDB90F4}" type="parTrans" cxnId="{833A407A-5124-483F-AA0E-4ED92D7097C2}">
      <dgm:prSet/>
      <dgm:spPr/>
      <dgm:t>
        <a:bodyPr/>
        <a:lstStyle/>
        <a:p>
          <a:endParaRPr lang="en-US"/>
        </a:p>
      </dgm:t>
    </dgm:pt>
    <dgm:pt modelId="{8F0B9CB8-E56D-4F73-B270-08B6FF11DAD3}" type="sibTrans" cxnId="{833A407A-5124-483F-AA0E-4ED92D7097C2}">
      <dgm:prSet/>
      <dgm:spPr/>
      <dgm:t>
        <a:bodyPr/>
        <a:lstStyle/>
        <a:p>
          <a:endParaRPr lang="en-US"/>
        </a:p>
      </dgm:t>
    </dgm:pt>
    <dgm:pt modelId="{E36AA596-455A-4C17-AEDC-D402CEA5F0F8}">
      <dgm:prSet/>
      <dgm:spPr/>
      <dgm:t>
        <a:bodyPr/>
        <a:lstStyle/>
        <a:p>
          <a:r>
            <a:rPr lang="ru-RU"/>
            <a:t>Материалом для эволюции служат мутации.</a:t>
          </a:r>
          <a:endParaRPr lang="en-US"/>
        </a:p>
      </dgm:t>
    </dgm:pt>
    <dgm:pt modelId="{D5D5F7F1-C381-4027-B3C2-193BDE6AF21B}" type="parTrans" cxnId="{6C6BE481-51B6-4C71-B8AF-053539B977FE}">
      <dgm:prSet/>
      <dgm:spPr/>
      <dgm:t>
        <a:bodyPr/>
        <a:lstStyle/>
        <a:p>
          <a:endParaRPr lang="en-US"/>
        </a:p>
      </dgm:t>
    </dgm:pt>
    <dgm:pt modelId="{F00FB477-BD13-4072-B08F-CE45888DF455}" type="sibTrans" cxnId="{6C6BE481-51B6-4C71-B8AF-053539B977FE}">
      <dgm:prSet/>
      <dgm:spPr/>
      <dgm:t>
        <a:bodyPr/>
        <a:lstStyle/>
        <a:p>
          <a:endParaRPr lang="en-US"/>
        </a:p>
      </dgm:t>
    </dgm:pt>
    <dgm:pt modelId="{A2AA9A97-A359-44C5-81E7-5AF4C145B234}">
      <dgm:prSet/>
      <dgm:spPr/>
      <dgm:t>
        <a:bodyPr/>
        <a:lstStyle/>
        <a:p>
          <a:r>
            <a:rPr lang="ru-RU"/>
            <a:t>Единственный направляющий фактор эволюции – естественный отбор.</a:t>
          </a:r>
          <a:endParaRPr lang="en-US"/>
        </a:p>
      </dgm:t>
    </dgm:pt>
    <dgm:pt modelId="{1E8856F0-DDED-45DC-BD7D-3C8C751404A6}" type="parTrans" cxnId="{9517BA1F-468F-4ACA-9F54-A8A0F92A3DC5}">
      <dgm:prSet/>
      <dgm:spPr/>
      <dgm:t>
        <a:bodyPr/>
        <a:lstStyle/>
        <a:p>
          <a:endParaRPr lang="en-US"/>
        </a:p>
      </dgm:t>
    </dgm:pt>
    <dgm:pt modelId="{524E8E0C-CAEF-4434-A32E-F51F3333F012}" type="sibTrans" cxnId="{9517BA1F-468F-4ACA-9F54-A8A0F92A3DC5}">
      <dgm:prSet/>
      <dgm:spPr/>
      <dgm:t>
        <a:bodyPr/>
        <a:lstStyle/>
        <a:p>
          <a:endParaRPr lang="en-US"/>
        </a:p>
      </dgm:t>
    </dgm:pt>
    <dgm:pt modelId="{0404998B-6AD1-4057-AEFE-5CA066318DD9}">
      <dgm:prSet/>
      <dgm:spPr/>
      <dgm:t>
        <a:bodyPr/>
        <a:lstStyle/>
        <a:p>
          <a:r>
            <a:rPr lang="ru-RU"/>
            <a:t>Наименьшая эволюционная единица – популяция, а не особь.</a:t>
          </a:r>
          <a:endParaRPr lang="en-US"/>
        </a:p>
      </dgm:t>
    </dgm:pt>
    <dgm:pt modelId="{88C82E6C-4848-4C74-BC67-4DF35C66B9FF}" type="parTrans" cxnId="{1183B832-C126-4857-93DE-2A4D2E41D0E7}">
      <dgm:prSet/>
      <dgm:spPr/>
      <dgm:t>
        <a:bodyPr/>
        <a:lstStyle/>
        <a:p>
          <a:endParaRPr lang="en-US"/>
        </a:p>
      </dgm:t>
    </dgm:pt>
    <dgm:pt modelId="{42E4F56E-D512-441B-8F90-7F5D289F471F}" type="sibTrans" cxnId="{1183B832-C126-4857-93DE-2A4D2E41D0E7}">
      <dgm:prSet/>
      <dgm:spPr/>
      <dgm:t>
        <a:bodyPr/>
        <a:lstStyle/>
        <a:p>
          <a:endParaRPr lang="en-US"/>
        </a:p>
      </dgm:t>
    </dgm:pt>
    <dgm:pt modelId="{78A6DB75-FA0B-477F-BAA9-B1D8200B737C}">
      <dgm:prSet/>
      <dgm:spPr/>
      <dgm:t>
        <a:bodyPr/>
        <a:lstStyle/>
        <a:p>
          <a:r>
            <a:rPr lang="ru-RU"/>
            <a:t>Эволюция носит дивергентный характер.</a:t>
          </a:r>
          <a:endParaRPr lang="en-US"/>
        </a:p>
      </dgm:t>
    </dgm:pt>
    <dgm:pt modelId="{1F6D6916-9DC7-472F-8966-7AF56558B683}" type="parTrans" cxnId="{46925F3A-EAC3-4423-959F-110E098B7F40}">
      <dgm:prSet/>
      <dgm:spPr/>
      <dgm:t>
        <a:bodyPr/>
        <a:lstStyle/>
        <a:p>
          <a:endParaRPr lang="en-US"/>
        </a:p>
      </dgm:t>
    </dgm:pt>
    <dgm:pt modelId="{BC66D4D0-E333-4F07-B076-0F06D5872AF3}" type="sibTrans" cxnId="{46925F3A-EAC3-4423-959F-110E098B7F40}">
      <dgm:prSet/>
      <dgm:spPr/>
      <dgm:t>
        <a:bodyPr/>
        <a:lstStyle/>
        <a:p>
          <a:endParaRPr lang="en-US"/>
        </a:p>
      </dgm:t>
    </dgm:pt>
    <dgm:pt modelId="{2FE97EFD-16DF-451A-BF1F-EC6D4A5F424E}">
      <dgm:prSet/>
      <dgm:spPr/>
      <dgm:t>
        <a:bodyPr/>
        <a:lstStyle/>
        <a:p>
          <a:r>
            <a:rPr lang="ru-RU"/>
            <a:t>Вид состоит из многих популяций.</a:t>
          </a:r>
          <a:endParaRPr lang="en-US"/>
        </a:p>
      </dgm:t>
    </dgm:pt>
    <dgm:pt modelId="{F0B2E21A-2D73-4BAF-B76E-67713479A8E4}" type="parTrans" cxnId="{9EA7E56C-59A0-487E-B219-9AA379C5203C}">
      <dgm:prSet/>
      <dgm:spPr/>
      <dgm:t>
        <a:bodyPr/>
        <a:lstStyle/>
        <a:p>
          <a:endParaRPr lang="en-US"/>
        </a:p>
      </dgm:t>
    </dgm:pt>
    <dgm:pt modelId="{BD932395-C38C-4891-AC48-6EEF494381B5}" type="sibTrans" cxnId="{9EA7E56C-59A0-487E-B219-9AA379C5203C}">
      <dgm:prSet/>
      <dgm:spPr/>
      <dgm:t>
        <a:bodyPr/>
        <a:lstStyle/>
        <a:p>
          <a:endParaRPr lang="en-US"/>
        </a:p>
      </dgm:t>
    </dgm:pt>
    <dgm:pt modelId="{05F89A1B-1307-4932-AA4A-8017919FFB71}">
      <dgm:prSet/>
      <dgm:spPr/>
      <dgm:t>
        <a:bodyPr/>
        <a:lstStyle/>
        <a:p>
          <a:r>
            <a:rPr lang="ru-RU"/>
            <a:t>Обмен генами возможен лишь внутри вида.</a:t>
          </a:r>
          <a:endParaRPr lang="en-US"/>
        </a:p>
      </dgm:t>
    </dgm:pt>
    <dgm:pt modelId="{511E9A5A-5E02-47AB-8238-D05103679CA2}" type="parTrans" cxnId="{9C6C48D9-FDFE-4ED1-8583-C902674039A7}">
      <dgm:prSet/>
      <dgm:spPr/>
      <dgm:t>
        <a:bodyPr/>
        <a:lstStyle/>
        <a:p>
          <a:endParaRPr lang="en-US"/>
        </a:p>
      </dgm:t>
    </dgm:pt>
    <dgm:pt modelId="{B04570B5-D77B-4FCA-928E-B051C16F4AE2}" type="sibTrans" cxnId="{9C6C48D9-FDFE-4ED1-8583-C902674039A7}">
      <dgm:prSet/>
      <dgm:spPr/>
      <dgm:t>
        <a:bodyPr/>
        <a:lstStyle/>
        <a:p>
          <a:endParaRPr lang="en-US"/>
        </a:p>
      </dgm:t>
    </dgm:pt>
    <dgm:pt modelId="{0C0E8F6B-BA0F-4C1A-9E0E-9C5EB745149E}" type="pres">
      <dgm:prSet presAssocID="{E44C9967-83D8-4610-AF5A-A389C949042A}" presName="linear" presStyleCnt="0">
        <dgm:presLayoutVars>
          <dgm:animLvl val="lvl"/>
          <dgm:resizeHandles val="exact"/>
        </dgm:presLayoutVars>
      </dgm:prSet>
      <dgm:spPr/>
    </dgm:pt>
    <dgm:pt modelId="{28C3A446-FE9F-4505-8721-956F0705802D}" type="pres">
      <dgm:prSet presAssocID="{E61D3B2B-6EE6-4FCD-AD54-DDA229B07E8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42175BB-9E03-48AF-833B-7B260626E48C}" type="pres">
      <dgm:prSet presAssocID="{8F0B9CB8-E56D-4F73-B270-08B6FF11DAD3}" presName="spacer" presStyleCnt="0"/>
      <dgm:spPr/>
    </dgm:pt>
    <dgm:pt modelId="{5CAD9EE1-1CE1-4089-86E1-4CF802DE59F9}" type="pres">
      <dgm:prSet presAssocID="{E36AA596-455A-4C17-AEDC-D402CEA5F0F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1CE0A1D-1A33-4977-927A-F1B00436CF2C}" type="pres">
      <dgm:prSet presAssocID="{F00FB477-BD13-4072-B08F-CE45888DF455}" presName="spacer" presStyleCnt="0"/>
      <dgm:spPr/>
    </dgm:pt>
    <dgm:pt modelId="{63417EBE-52CE-4CEF-993A-8B4A98A62020}" type="pres">
      <dgm:prSet presAssocID="{A2AA9A97-A359-44C5-81E7-5AF4C145B23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FB588D4-EE32-4A72-84A0-92D9D3E6393A}" type="pres">
      <dgm:prSet presAssocID="{524E8E0C-CAEF-4434-A32E-F51F3333F012}" presName="spacer" presStyleCnt="0"/>
      <dgm:spPr/>
    </dgm:pt>
    <dgm:pt modelId="{3DC6FF42-1461-424E-A5A6-77CEE8B70FD0}" type="pres">
      <dgm:prSet presAssocID="{0404998B-6AD1-4057-AEFE-5CA066318DD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1F2EA89-9BFC-43D0-B7CF-1BFE40FF087A}" type="pres">
      <dgm:prSet presAssocID="{42E4F56E-D512-441B-8F90-7F5D289F471F}" presName="spacer" presStyleCnt="0"/>
      <dgm:spPr/>
    </dgm:pt>
    <dgm:pt modelId="{C8A8DC89-FCFD-4B9B-B1FA-07AD4F55B48D}" type="pres">
      <dgm:prSet presAssocID="{78A6DB75-FA0B-477F-BAA9-B1D8200B737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E701516-F9F2-45BA-8BFD-552450BCF713}" type="pres">
      <dgm:prSet presAssocID="{BC66D4D0-E333-4F07-B076-0F06D5872AF3}" presName="spacer" presStyleCnt="0"/>
      <dgm:spPr/>
    </dgm:pt>
    <dgm:pt modelId="{12171C97-F068-49F4-B6B9-C73A1F2A7CDE}" type="pres">
      <dgm:prSet presAssocID="{2FE97EFD-16DF-451A-BF1F-EC6D4A5F424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751BFE-6943-47F8-B806-7B241F0CBEB1}" type="pres">
      <dgm:prSet presAssocID="{BD932395-C38C-4891-AC48-6EEF494381B5}" presName="spacer" presStyleCnt="0"/>
      <dgm:spPr/>
    </dgm:pt>
    <dgm:pt modelId="{CA2AEC87-2864-429A-834A-A6962B666BCE}" type="pres">
      <dgm:prSet presAssocID="{05F89A1B-1307-4932-AA4A-8017919FFB7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58C6C05-6301-478E-94D0-3D5DF22545AD}" type="presOf" srcId="{A2AA9A97-A359-44C5-81E7-5AF4C145B234}" destId="{63417EBE-52CE-4CEF-993A-8B4A98A62020}" srcOrd="0" destOrd="0" presId="urn:microsoft.com/office/officeart/2005/8/layout/vList2"/>
    <dgm:cxn modelId="{C20BF913-4A3F-4D87-B284-C566E1D34557}" type="presOf" srcId="{E44C9967-83D8-4610-AF5A-A389C949042A}" destId="{0C0E8F6B-BA0F-4C1A-9E0E-9C5EB745149E}" srcOrd="0" destOrd="0" presId="urn:microsoft.com/office/officeart/2005/8/layout/vList2"/>
    <dgm:cxn modelId="{244CE71B-E42A-4DC2-8AF7-EB150B8668F5}" type="presOf" srcId="{78A6DB75-FA0B-477F-BAA9-B1D8200B737C}" destId="{C8A8DC89-FCFD-4B9B-B1FA-07AD4F55B48D}" srcOrd="0" destOrd="0" presId="urn:microsoft.com/office/officeart/2005/8/layout/vList2"/>
    <dgm:cxn modelId="{9517BA1F-468F-4ACA-9F54-A8A0F92A3DC5}" srcId="{E44C9967-83D8-4610-AF5A-A389C949042A}" destId="{A2AA9A97-A359-44C5-81E7-5AF4C145B234}" srcOrd="2" destOrd="0" parTransId="{1E8856F0-DDED-45DC-BD7D-3C8C751404A6}" sibTransId="{524E8E0C-CAEF-4434-A32E-F51F3333F012}"/>
    <dgm:cxn modelId="{356C6F28-C124-4E50-8A49-882FDC7B52DB}" type="presOf" srcId="{05F89A1B-1307-4932-AA4A-8017919FFB71}" destId="{CA2AEC87-2864-429A-834A-A6962B666BCE}" srcOrd="0" destOrd="0" presId="urn:microsoft.com/office/officeart/2005/8/layout/vList2"/>
    <dgm:cxn modelId="{1183B832-C126-4857-93DE-2A4D2E41D0E7}" srcId="{E44C9967-83D8-4610-AF5A-A389C949042A}" destId="{0404998B-6AD1-4057-AEFE-5CA066318DD9}" srcOrd="3" destOrd="0" parTransId="{88C82E6C-4848-4C74-BC67-4DF35C66B9FF}" sibTransId="{42E4F56E-D512-441B-8F90-7F5D289F471F}"/>
    <dgm:cxn modelId="{46925F3A-EAC3-4423-959F-110E098B7F40}" srcId="{E44C9967-83D8-4610-AF5A-A389C949042A}" destId="{78A6DB75-FA0B-477F-BAA9-B1D8200B737C}" srcOrd="4" destOrd="0" parTransId="{1F6D6916-9DC7-472F-8966-7AF56558B683}" sibTransId="{BC66D4D0-E333-4F07-B076-0F06D5872AF3}"/>
    <dgm:cxn modelId="{9EA7E56C-59A0-487E-B219-9AA379C5203C}" srcId="{E44C9967-83D8-4610-AF5A-A389C949042A}" destId="{2FE97EFD-16DF-451A-BF1F-EC6D4A5F424E}" srcOrd="5" destOrd="0" parTransId="{F0B2E21A-2D73-4BAF-B76E-67713479A8E4}" sibTransId="{BD932395-C38C-4891-AC48-6EEF494381B5}"/>
    <dgm:cxn modelId="{833A407A-5124-483F-AA0E-4ED92D7097C2}" srcId="{E44C9967-83D8-4610-AF5A-A389C949042A}" destId="{E61D3B2B-6EE6-4FCD-AD54-DDA229B07E88}" srcOrd="0" destOrd="0" parTransId="{9FEE3BAB-CA1B-48AA-A6C2-04E15EDB90F4}" sibTransId="{8F0B9CB8-E56D-4F73-B270-08B6FF11DAD3}"/>
    <dgm:cxn modelId="{6C6BE481-51B6-4C71-B8AF-053539B977FE}" srcId="{E44C9967-83D8-4610-AF5A-A389C949042A}" destId="{E36AA596-455A-4C17-AEDC-D402CEA5F0F8}" srcOrd="1" destOrd="0" parTransId="{D5D5F7F1-C381-4027-B3C2-193BDE6AF21B}" sibTransId="{F00FB477-BD13-4072-B08F-CE45888DF455}"/>
    <dgm:cxn modelId="{2A528A83-8656-4878-8327-CA4F6F89350A}" type="presOf" srcId="{E61D3B2B-6EE6-4FCD-AD54-DDA229B07E88}" destId="{28C3A446-FE9F-4505-8721-956F0705802D}" srcOrd="0" destOrd="0" presId="urn:microsoft.com/office/officeart/2005/8/layout/vList2"/>
    <dgm:cxn modelId="{E03FFE97-6329-4EBF-95A1-6EAF0B9D5E62}" type="presOf" srcId="{0404998B-6AD1-4057-AEFE-5CA066318DD9}" destId="{3DC6FF42-1461-424E-A5A6-77CEE8B70FD0}" srcOrd="0" destOrd="0" presId="urn:microsoft.com/office/officeart/2005/8/layout/vList2"/>
    <dgm:cxn modelId="{592BF099-D54B-42F2-9C7D-F5B5539F01F7}" type="presOf" srcId="{E36AA596-455A-4C17-AEDC-D402CEA5F0F8}" destId="{5CAD9EE1-1CE1-4089-86E1-4CF802DE59F9}" srcOrd="0" destOrd="0" presId="urn:microsoft.com/office/officeart/2005/8/layout/vList2"/>
    <dgm:cxn modelId="{49E8D3D3-BA08-44E3-A029-8D9033FE84D3}" type="presOf" srcId="{2FE97EFD-16DF-451A-BF1F-EC6D4A5F424E}" destId="{12171C97-F068-49F4-B6B9-C73A1F2A7CDE}" srcOrd="0" destOrd="0" presId="urn:microsoft.com/office/officeart/2005/8/layout/vList2"/>
    <dgm:cxn modelId="{9C6C48D9-FDFE-4ED1-8583-C902674039A7}" srcId="{E44C9967-83D8-4610-AF5A-A389C949042A}" destId="{05F89A1B-1307-4932-AA4A-8017919FFB71}" srcOrd="6" destOrd="0" parTransId="{511E9A5A-5E02-47AB-8238-D05103679CA2}" sibTransId="{B04570B5-D77B-4FCA-928E-B051C16F4AE2}"/>
    <dgm:cxn modelId="{23CD53AE-375A-481E-843F-1E6AABCBBDDD}" type="presParOf" srcId="{0C0E8F6B-BA0F-4C1A-9E0E-9C5EB745149E}" destId="{28C3A446-FE9F-4505-8721-956F0705802D}" srcOrd="0" destOrd="0" presId="urn:microsoft.com/office/officeart/2005/8/layout/vList2"/>
    <dgm:cxn modelId="{3B66F7A7-0B0A-443E-B392-399733F9DA8E}" type="presParOf" srcId="{0C0E8F6B-BA0F-4C1A-9E0E-9C5EB745149E}" destId="{842175BB-9E03-48AF-833B-7B260626E48C}" srcOrd="1" destOrd="0" presId="urn:microsoft.com/office/officeart/2005/8/layout/vList2"/>
    <dgm:cxn modelId="{31D7F9A7-4F7B-4026-80F5-BA5742217B32}" type="presParOf" srcId="{0C0E8F6B-BA0F-4C1A-9E0E-9C5EB745149E}" destId="{5CAD9EE1-1CE1-4089-86E1-4CF802DE59F9}" srcOrd="2" destOrd="0" presId="urn:microsoft.com/office/officeart/2005/8/layout/vList2"/>
    <dgm:cxn modelId="{840E339A-8BB6-4957-AFDC-3D2BA931F43E}" type="presParOf" srcId="{0C0E8F6B-BA0F-4C1A-9E0E-9C5EB745149E}" destId="{51CE0A1D-1A33-4977-927A-F1B00436CF2C}" srcOrd="3" destOrd="0" presId="urn:microsoft.com/office/officeart/2005/8/layout/vList2"/>
    <dgm:cxn modelId="{56B6F766-F988-45A4-BC33-A133DB87553A}" type="presParOf" srcId="{0C0E8F6B-BA0F-4C1A-9E0E-9C5EB745149E}" destId="{63417EBE-52CE-4CEF-993A-8B4A98A62020}" srcOrd="4" destOrd="0" presId="urn:microsoft.com/office/officeart/2005/8/layout/vList2"/>
    <dgm:cxn modelId="{E69B34A6-DCC3-4E1D-BBBE-58579A073F4F}" type="presParOf" srcId="{0C0E8F6B-BA0F-4C1A-9E0E-9C5EB745149E}" destId="{FFB588D4-EE32-4A72-84A0-92D9D3E6393A}" srcOrd="5" destOrd="0" presId="urn:microsoft.com/office/officeart/2005/8/layout/vList2"/>
    <dgm:cxn modelId="{96886767-5763-4135-A867-01A04F4DF947}" type="presParOf" srcId="{0C0E8F6B-BA0F-4C1A-9E0E-9C5EB745149E}" destId="{3DC6FF42-1461-424E-A5A6-77CEE8B70FD0}" srcOrd="6" destOrd="0" presId="urn:microsoft.com/office/officeart/2005/8/layout/vList2"/>
    <dgm:cxn modelId="{1241EA18-2B4C-4FDB-87DD-0CCDEDB08661}" type="presParOf" srcId="{0C0E8F6B-BA0F-4C1A-9E0E-9C5EB745149E}" destId="{C1F2EA89-9BFC-43D0-B7CF-1BFE40FF087A}" srcOrd="7" destOrd="0" presId="urn:microsoft.com/office/officeart/2005/8/layout/vList2"/>
    <dgm:cxn modelId="{196ED309-6CD8-442C-91C0-B283DEC62BA2}" type="presParOf" srcId="{0C0E8F6B-BA0F-4C1A-9E0E-9C5EB745149E}" destId="{C8A8DC89-FCFD-4B9B-B1FA-07AD4F55B48D}" srcOrd="8" destOrd="0" presId="urn:microsoft.com/office/officeart/2005/8/layout/vList2"/>
    <dgm:cxn modelId="{43713EC2-A32E-457C-BC17-73EC9495F18E}" type="presParOf" srcId="{0C0E8F6B-BA0F-4C1A-9E0E-9C5EB745149E}" destId="{FE701516-F9F2-45BA-8BFD-552450BCF713}" srcOrd="9" destOrd="0" presId="urn:microsoft.com/office/officeart/2005/8/layout/vList2"/>
    <dgm:cxn modelId="{2C8E2822-7973-4B31-9813-A7F45B02C9E7}" type="presParOf" srcId="{0C0E8F6B-BA0F-4C1A-9E0E-9C5EB745149E}" destId="{12171C97-F068-49F4-B6B9-C73A1F2A7CDE}" srcOrd="10" destOrd="0" presId="urn:microsoft.com/office/officeart/2005/8/layout/vList2"/>
    <dgm:cxn modelId="{D8E0C48F-A7FE-4717-9B47-D838029C136B}" type="presParOf" srcId="{0C0E8F6B-BA0F-4C1A-9E0E-9C5EB745149E}" destId="{87751BFE-6943-47F8-B806-7B241F0CBEB1}" srcOrd="11" destOrd="0" presId="urn:microsoft.com/office/officeart/2005/8/layout/vList2"/>
    <dgm:cxn modelId="{4F0ECB80-8D24-4EE7-930C-13FA48150AB0}" type="presParOf" srcId="{0C0E8F6B-BA0F-4C1A-9E0E-9C5EB745149E}" destId="{CA2AEC87-2864-429A-834A-A6962B666BC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34492-F280-4EC2-84EC-240E1FA4487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61872B-5370-46FE-B33B-E59308764F91}">
      <dgm:prSet/>
      <dgm:spPr/>
      <dgm:t>
        <a:bodyPr/>
        <a:lstStyle/>
        <a:p>
          <a:r>
            <a:rPr lang="ru-RU"/>
            <a:t>Популяции не могут свободно обмениваться наследственной информацией, т.е. относительно изолированы.</a:t>
          </a:r>
          <a:endParaRPr lang="en-US"/>
        </a:p>
      </dgm:t>
    </dgm:pt>
    <dgm:pt modelId="{FDA0A712-C136-4999-BA0E-AF0BB697AEC5}" type="parTrans" cxnId="{E7B99851-C880-476D-BD13-1151E51A7A0F}">
      <dgm:prSet/>
      <dgm:spPr/>
      <dgm:t>
        <a:bodyPr/>
        <a:lstStyle/>
        <a:p>
          <a:endParaRPr lang="en-US"/>
        </a:p>
      </dgm:t>
    </dgm:pt>
    <dgm:pt modelId="{F29C4C9B-1CAA-48F2-96C6-E43405FFC1D6}" type="sibTrans" cxnId="{E7B99851-C880-476D-BD13-1151E51A7A0F}">
      <dgm:prSet/>
      <dgm:spPr/>
      <dgm:t>
        <a:bodyPr/>
        <a:lstStyle/>
        <a:p>
          <a:endParaRPr lang="en-US"/>
        </a:p>
      </dgm:t>
    </dgm:pt>
    <dgm:pt modelId="{5284DF96-C35E-4F53-86DE-D4B5D6AF5FFB}">
      <dgm:prSet/>
      <dgm:spPr/>
      <dgm:t>
        <a:bodyPr/>
        <a:lstStyle/>
        <a:p>
          <a:r>
            <a:rPr lang="ru-RU"/>
            <a:t>В популяции формируется свой генофонд, который меняется во времени.</a:t>
          </a:r>
          <a:endParaRPr lang="en-US"/>
        </a:p>
      </dgm:t>
    </dgm:pt>
    <dgm:pt modelId="{530BD491-BBC3-4BBF-B111-A10FCAB67FFF}" type="parTrans" cxnId="{9AD4E00C-7469-4652-98A4-93A43B8BE095}">
      <dgm:prSet/>
      <dgm:spPr/>
      <dgm:t>
        <a:bodyPr/>
        <a:lstStyle/>
        <a:p>
          <a:endParaRPr lang="en-US"/>
        </a:p>
      </dgm:t>
    </dgm:pt>
    <dgm:pt modelId="{73440FCB-A343-49A0-823D-10426BAC034E}" type="sibTrans" cxnId="{9AD4E00C-7469-4652-98A4-93A43B8BE095}">
      <dgm:prSet/>
      <dgm:spPr/>
      <dgm:t>
        <a:bodyPr/>
        <a:lstStyle/>
        <a:p>
          <a:endParaRPr lang="en-US"/>
        </a:p>
      </dgm:t>
    </dgm:pt>
    <dgm:pt modelId="{BC986C46-EBE2-4557-97C2-1B48B67FAF50}">
      <dgm:prSet/>
      <dgm:spPr/>
      <dgm:t>
        <a:bodyPr/>
        <a:lstStyle/>
        <a:p>
          <a:r>
            <a:rPr lang="ru-RU"/>
            <a:t>Популяции существуют на территории ареала вида на протяжении большого числа поколений.</a:t>
          </a:r>
          <a:endParaRPr lang="en-US"/>
        </a:p>
      </dgm:t>
    </dgm:pt>
    <dgm:pt modelId="{A65E4752-4086-4CA6-810A-51BE4036F0C4}" type="parTrans" cxnId="{9690C8A8-4B14-4B14-90D0-884AF60CD2D9}">
      <dgm:prSet/>
      <dgm:spPr/>
      <dgm:t>
        <a:bodyPr/>
        <a:lstStyle/>
        <a:p>
          <a:endParaRPr lang="en-US"/>
        </a:p>
      </dgm:t>
    </dgm:pt>
    <dgm:pt modelId="{16386255-5F5A-439E-B666-2255CFCB7019}" type="sibTrans" cxnId="{9690C8A8-4B14-4B14-90D0-884AF60CD2D9}">
      <dgm:prSet/>
      <dgm:spPr/>
      <dgm:t>
        <a:bodyPr/>
        <a:lstStyle/>
        <a:p>
          <a:endParaRPr lang="en-US"/>
        </a:p>
      </dgm:t>
    </dgm:pt>
    <dgm:pt modelId="{3F3CF561-0758-4CCC-A7AB-D1D99BCA5BE3}" type="pres">
      <dgm:prSet presAssocID="{5DE34492-F280-4EC2-84EC-240E1FA4487F}" presName="linear" presStyleCnt="0">
        <dgm:presLayoutVars>
          <dgm:animLvl val="lvl"/>
          <dgm:resizeHandles val="exact"/>
        </dgm:presLayoutVars>
      </dgm:prSet>
      <dgm:spPr/>
    </dgm:pt>
    <dgm:pt modelId="{755D583F-A80B-456E-A8B6-EDCC9042ADDF}" type="pres">
      <dgm:prSet presAssocID="{4B61872B-5370-46FE-B33B-E59308764F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E02745-1F1D-4D5D-A81B-7691DBC8695A}" type="pres">
      <dgm:prSet presAssocID="{F29C4C9B-1CAA-48F2-96C6-E43405FFC1D6}" presName="spacer" presStyleCnt="0"/>
      <dgm:spPr/>
    </dgm:pt>
    <dgm:pt modelId="{51AA7E3A-3A50-4EBF-819A-DC3C4AC1599D}" type="pres">
      <dgm:prSet presAssocID="{5284DF96-C35E-4F53-86DE-D4B5D6AF5F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68D555-ED7A-439A-9890-1A43C7B45EA7}" type="pres">
      <dgm:prSet presAssocID="{73440FCB-A343-49A0-823D-10426BAC034E}" presName="spacer" presStyleCnt="0"/>
      <dgm:spPr/>
    </dgm:pt>
    <dgm:pt modelId="{FA085A6B-FF8E-436A-98F7-3B2F158FA61A}" type="pres">
      <dgm:prSet presAssocID="{BC986C46-EBE2-4557-97C2-1B48B67FAF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D89703-C3A4-47E9-ACB0-04781455013D}" type="presOf" srcId="{5284DF96-C35E-4F53-86DE-D4B5D6AF5FFB}" destId="{51AA7E3A-3A50-4EBF-819A-DC3C4AC1599D}" srcOrd="0" destOrd="0" presId="urn:microsoft.com/office/officeart/2005/8/layout/vList2"/>
    <dgm:cxn modelId="{9AD4E00C-7469-4652-98A4-93A43B8BE095}" srcId="{5DE34492-F280-4EC2-84EC-240E1FA4487F}" destId="{5284DF96-C35E-4F53-86DE-D4B5D6AF5FFB}" srcOrd="1" destOrd="0" parTransId="{530BD491-BBC3-4BBF-B111-A10FCAB67FFF}" sibTransId="{73440FCB-A343-49A0-823D-10426BAC034E}"/>
    <dgm:cxn modelId="{7AB15D19-0496-4282-BFF7-4C9D7F855B80}" type="presOf" srcId="{5DE34492-F280-4EC2-84EC-240E1FA4487F}" destId="{3F3CF561-0758-4CCC-A7AB-D1D99BCA5BE3}" srcOrd="0" destOrd="0" presId="urn:microsoft.com/office/officeart/2005/8/layout/vList2"/>
    <dgm:cxn modelId="{7F51A83B-BAC1-4962-B344-A261F89C1A6F}" type="presOf" srcId="{4B61872B-5370-46FE-B33B-E59308764F91}" destId="{755D583F-A80B-456E-A8B6-EDCC9042ADDF}" srcOrd="0" destOrd="0" presId="urn:microsoft.com/office/officeart/2005/8/layout/vList2"/>
    <dgm:cxn modelId="{E7B99851-C880-476D-BD13-1151E51A7A0F}" srcId="{5DE34492-F280-4EC2-84EC-240E1FA4487F}" destId="{4B61872B-5370-46FE-B33B-E59308764F91}" srcOrd="0" destOrd="0" parTransId="{FDA0A712-C136-4999-BA0E-AF0BB697AEC5}" sibTransId="{F29C4C9B-1CAA-48F2-96C6-E43405FFC1D6}"/>
    <dgm:cxn modelId="{9690C8A8-4B14-4B14-90D0-884AF60CD2D9}" srcId="{5DE34492-F280-4EC2-84EC-240E1FA4487F}" destId="{BC986C46-EBE2-4557-97C2-1B48B67FAF50}" srcOrd="2" destOrd="0" parTransId="{A65E4752-4086-4CA6-810A-51BE4036F0C4}" sibTransId="{16386255-5F5A-439E-B666-2255CFCB7019}"/>
    <dgm:cxn modelId="{7CAB85B2-3035-4BC1-B741-67EF1A096309}" type="presOf" srcId="{BC986C46-EBE2-4557-97C2-1B48B67FAF50}" destId="{FA085A6B-FF8E-436A-98F7-3B2F158FA61A}" srcOrd="0" destOrd="0" presId="urn:microsoft.com/office/officeart/2005/8/layout/vList2"/>
    <dgm:cxn modelId="{F3756091-58F1-4185-BADC-399DA60F2AA5}" type="presParOf" srcId="{3F3CF561-0758-4CCC-A7AB-D1D99BCA5BE3}" destId="{755D583F-A80B-456E-A8B6-EDCC9042ADDF}" srcOrd="0" destOrd="0" presId="urn:microsoft.com/office/officeart/2005/8/layout/vList2"/>
    <dgm:cxn modelId="{C4AEFA70-AC3F-4E22-8C88-6C0FF6357ADA}" type="presParOf" srcId="{3F3CF561-0758-4CCC-A7AB-D1D99BCA5BE3}" destId="{60E02745-1F1D-4D5D-A81B-7691DBC8695A}" srcOrd="1" destOrd="0" presId="urn:microsoft.com/office/officeart/2005/8/layout/vList2"/>
    <dgm:cxn modelId="{681DA9B3-A85B-44C7-A2CF-D1DCBF10DCD0}" type="presParOf" srcId="{3F3CF561-0758-4CCC-A7AB-D1D99BCA5BE3}" destId="{51AA7E3A-3A50-4EBF-819A-DC3C4AC1599D}" srcOrd="2" destOrd="0" presId="urn:microsoft.com/office/officeart/2005/8/layout/vList2"/>
    <dgm:cxn modelId="{910EE4F2-F0ED-42CD-83D7-DEF403A65142}" type="presParOf" srcId="{3F3CF561-0758-4CCC-A7AB-D1D99BCA5BE3}" destId="{D168D555-ED7A-439A-9890-1A43C7B45EA7}" srcOrd="3" destOrd="0" presId="urn:microsoft.com/office/officeart/2005/8/layout/vList2"/>
    <dgm:cxn modelId="{6F87CBB6-EB18-499A-9D37-66BB0EFEFA51}" type="presParOf" srcId="{3F3CF561-0758-4CCC-A7AB-D1D99BCA5BE3}" destId="{FA085A6B-FF8E-436A-98F7-3B2F158FA6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5B542-1DCB-4B9F-B00B-71B763877CD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493CE8C-677D-45CF-811A-DB7C92819E37}">
      <dgm:prSet/>
      <dgm:spPr/>
      <dgm:t>
        <a:bodyPr/>
        <a:lstStyle/>
        <a:p>
          <a:pPr>
            <a:defRPr cap="all"/>
          </a:pPr>
          <a:r>
            <a:rPr lang="ru-RU"/>
            <a:t>совокупность генов (аллелей) всех особей популяции.</a:t>
          </a:r>
          <a:endParaRPr lang="en-US"/>
        </a:p>
      </dgm:t>
    </dgm:pt>
    <dgm:pt modelId="{03C6D29C-BA70-415B-8268-B7B78F543B01}" type="parTrans" cxnId="{50DE1779-03D8-4DDB-8E3D-90952F1F6164}">
      <dgm:prSet/>
      <dgm:spPr/>
      <dgm:t>
        <a:bodyPr/>
        <a:lstStyle/>
        <a:p>
          <a:endParaRPr lang="en-US"/>
        </a:p>
      </dgm:t>
    </dgm:pt>
    <dgm:pt modelId="{6540BC62-ED2E-4FCC-A940-8DB06CBFA595}" type="sibTrans" cxnId="{50DE1779-03D8-4DDB-8E3D-90952F1F6164}">
      <dgm:prSet/>
      <dgm:spPr/>
      <dgm:t>
        <a:bodyPr/>
        <a:lstStyle/>
        <a:p>
          <a:endParaRPr lang="en-US"/>
        </a:p>
      </dgm:t>
    </dgm:pt>
    <dgm:pt modelId="{E493A141-FDCE-42C0-A8EA-685275F78943}">
      <dgm:prSet/>
      <dgm:spPr/>
      <dgm:t>
        <a:bodyPr/>
        <a:lstStyle/>
        <a:p>
          <a:pPr>
            <a:defRPr cap="all"/>
          </a:pPr>
          <a:r>
            <a:rPr lang="ru-RU"/>
            <a:t>Популяция – элементарная единица эволюции.</a:t>
          </a:r>
          <a:endParaRPr lang="en-US"/>
        </a:p>
      </dgm:t>
    </dgm:pt>
    <dgm:pt modelId="{6A93F2E4-41E5-4368-9080-4B105BB7EDD1}" type="parTrans" cxnId="{B5DD500A-1542-4CE0-86F7-95879A2C82CD}">
      <dgm:prSet/>
      <dgm:spPr/>
      <dgm:t>
        <a:bodyPr/>
        <a:lstStyle/>
        <a:p>
          <a:endParaRPr lang="en-US"/>
        </a:p>
      </dgm:t>
    </dgm:pt>
    <dgm:pt modelId="{7B3FA7C9-D79E-45AD-9A20-7FC6A4B66630}" type="sibTrans" cxnId="{B5DD500A-1542-4CE0-86F7-95879A2C82CD}">
      <dgm:prSet/>
      <dgm:spPr/>
      <dgm:t>
        <a:bodyPr/>
        <a:lstStyle/>
        <a:p>
          <a:endParaRPr lang="en-US"/>
        </a:p>
      </dgm:t>
    </dgm:pt>
    <dgm:pt modelId="{1A129CB1-A265-4AB3-B478-3C7812DCC2F3}" type="pres">
      <dgm:prSet presAssocID="{1935B542-1DCB-4B9F-B00B-71B763877CD7}" presName="root" presStyleCnt="0">
        <dgm:presLayoutVars>
          <dgm:dir/>
          <dgm:resizeHandles val="exact"/>
        </dgm:presLayoutVars>
      </dgm:prSet>
      <dgm:spPr/>
    </dgm:pt>
    <dgm:pt modelId="{C2580A39-CCF3-4724-AA19-931AC1D5F43B}" type="pres">
      <dgm:prSet presAssocID="{3493CE8C-677D-45CF-811A-DB7C92819E37}" presName="compNode" presStyleCnt="0"/>
      <dgm:spPr/>
    </dgm:pt>
    <dgm:pt modelId="{19586FC0-C69B-45B6-A159-A1FCF085B684}" type="pres">
      <dgm:prSet presAssocID="{3493CE8C-677D-45CF-811A-DB7C92819E37}" presName="iconBgRect" presStyleLbl="bgShp" presStyleIdx="0" presStyleCnt="2"/>
      <dgm:spPr/>
    </dgm:pt>
    <dgm:pt modelId="{3B09BB47-26EC-443F-96C4-5E9F60119DDB}" type="pres">
      <dgm:prSet presAssocID="{3493CE8C-677D-45CF-811A-DB7C92819E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НК"/>
        </a:ext>
      </dgm:extLst>
    </dgm:pt>
    <dgm:pt modelId="{31FD9E38-046F-49B0-B44D-59E6D3A96C9A}" type="pres">
      <dgm:prSet presAssocID="{3493CE8C-677D-45CF-811A-DB7C92819E37}" presName="spaceRect" presStyleCnt="0"/>
      <dgm:spPr/>
    </dgm:pt>
    <dgm:pt modelId="{1E5127FC-6F0A-4A50-BA02-F00029F17117}" type="pres">
      <dgm:prSet presAssocID="{3493CE8C-677D-45CF-811A-DB7C92819E37}" presName="textRect" presStyleLbl="revTx" presStyleIdx="0" presStyleCnt="2">
        <dgm:presLayoutVars>
          <dgm:chMax val="1"/>
          <dgm:chPref val="1"/>
        </dgm:presLayoutVars>
      </dgm:prSet>
      <dgm:spPr/>
    </dgm:pt>
    <dgm:pt modelId="{B7AA76C4-AED6-4B40-A4DE-DE8FEB2ADB77}" type="pres">
      <dgm:prSet presAssocID="{6540BC62-ED2E-4FCC-A940-8DB06CBFA595}" presName="sibTrans" presStyleCnt="0"/>
      <dgm:spPr/>
    </dgm:pt>
    <dgm:pt modelId="{8E53E26C-5EDB-4ED9-9B24-56F3CFD13146}" type="pres">
      <dgm:prSet presAssocID="{E493A141-FDCE-42C0-A8EA-685275F78943}" presName="compNode" presStyleCnt="0"/>
      <dgm:spPr/>
    </dgm:pt>
    <dgm:pt modelId="{9B12949D-EB9E-45D3-870C-CF9AEACAE2B2}" type="pres">
      <dgm:prSet presAssocID="{E493A141-FDCE-42C0-A8EA-685275F78943}" presName="iconBgRect" presStyleLbl="bgShp" presStyleIdx="1" presStyleCnt="2"/>
      <dgm:spPr/>
    </dgm:pt>
    <dgm:pt modelId="{29294D99-F771-47E1-9E5D-C18C76C64B4A}" type="pres">
      <dgm:prSet presAssocID="{E493A141-FDCE-42C0-A8EA-685275F789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37BFF2ED-1C06-44B0-8D7F-3CC950668EF8}" type="pres">
      <dgm:prSet presAssocID="{E493A141-FDCE-42C0-A8EA-685275F78943}" presName="spaceRect" presStyleCnt="0"/>
      <dgm:spPr/>
    </dgm:pt>
    <dgm:pt modelId="{356949F0-928B-4806-8A88-9B68AF20129D}" type="pres">
      <dgm:prSet presAssocID="{E493A141-FDCE-42C0-A8EA-685275F789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5DD500A-1542-4CE0-86F7-95879A2C82CD}" srcId="{1935B542-1DCB-4B9F-B00B-71B763877CD7}" destId="{E493A141-FDCE-42C0-A8EA-685275F78943}" srcOrd="1" destOrd="0" parTransId="{6A93F2E4-41E5-4368-9080-4B105BB7EDD1}" sibTransId="{7B3FA7C9-D79E-45AD-9A20-7FC6A4B66630}"/>
    <dgm:cxn modelId="{D35BD51D-96D5-45EB-B551-12E847ED55E6}" type="presOf" srcId="{3493CE8C-677D-45CF-811A-DB7C92819E37}" destId="{1E5127FC-6F0A-4A50-BA02-F00029F17117}" srcOrd="0" destOrd="0" presId="urn:microsoft.com/office/officeart/2018/5/layout/IconCircleLabelList"/>
    <dgm:cxn modelId="{50DE1779-03D8-4DDB-8E3D-90952F1F6164}" srcId="{1935B542-1DCB-4B9F-B00B-71B763877CD7}" destId="{3493CE8C-677D-45CF-811A-DB7C92819E37}" srcOrd="0" destOrd="0" parTransId="{03C6D29C-BA70-415B-8268-B7B78F543B01}" sibTransId="{6540BC62-ED2E-4FCC-A940-8DB06CBFA595}"/>
    <dgm:cxn modelId="{16416EB6-A48F-4EEC-9AF3-DC589735A07E}" type="presOf" srcId="{E493A141-FDCE-42C0-A8EA-685275F78943}" destId="{356949F0-928B-4806-8A88-9B68AF20129D}" srcOrd="0" destOrd="0" presId="urn:microsoft.com/office/officeart/2018/5/layout/IconCircleLabelList"/>
    <dgm:cxn modelId="{A39BEEC1-E499-4333-A7CE-4A9727639340}" type="presOf" srcId="{1935B542-1DCB-4B9F-B00B-71B763877CD7}" destId="{1A129CB1-A265-4AB3-B478-3C7812DCC2F3}" srcOrd="0" destOrd="0" presId="urn:microsoft.com/office/officeart/2018/5/layout/IconCircleLabelList"/>
    <dgm:cxn modelId="{175195A5-6980-43BA-A4BC-BA5C1BE25377}" type="presParOf" srcId="{1A129CB1-A265-4AB3-B478-3C7812DCC2F3}" destId="{C2580A39-CCF3-4724-AA19-931AC1D5F43B}" srcOrd="0" destOrd="0" presId="urn:microsoft.com/office/officeart/2018/5/layout/IconCircleLabelList"/>
    <dgm:cxn modelId="{36D32427-BBA5-4E44-9B22-AD136FA996B1}" type="presParOf" srcId="{C2580A39-CCF3-4724-AA19-931AC1D5F43B}" destId="{19586FC0-C69B-45B6-A159-A1FCF085B684}" srcOrd="0" destOrd="0" presId="urn:microsoft.com/office/officeart/2018/5/layout/IconCircleLabelList"/>
    <dgm:cxn modelId="{003C59FE-118D-4480-AB8B-29557646C4AB}" type="presParOf" srcId="{C2580A39-CCF3-4724-AA19-931AC1D5F43B}" destId="{3B09BB47-26EC-443F-96C4-5E9F60119DDB}" srcOrd="1" destOrd="0" presId="urn:microsoft.com/office/officeart/2018/5/layout/IconCircleLabelList"/>
    <dgm:cxn modelId="{A78D5E0D-88CE-468F-9F0D-69174B7A7430}" type="presParOf" srcId="{C2580A39-CCF3-4724-AA19-931AC1D5F43B}" destId="{31FD9E38-046F-49B0-B44D-59E6D3A96C9A}" srcOrd="2" destOrd="0" presId="urn:microsoft.com/office/officeart/2018/5/layout/IconCircleLabelList"/>
    <dgm:cxn modelId="{28BEC7BA-A928-4E9B-8DAB-7CD99281C050}" type="presParOf" srcId="{C2580A39-CCF3-4724-AA19-931AC1D5F43B}" destId="{1E5127FC-6F0A-4A50-BA02-F00029F17117}" srcOrd="3" destOrd="0" presId="urn:microsoft.com/office/officeart/2018/5/layout/IconCircleLabelList"/>
    <dgm:cxn modelId="{7A0D05CC-297F-42B9-BD87-733348D24AA0}" type="presParOf" srcId="{1A129CB1-A265-4AB3-B478-3C7812DCC2F3}" destId="{B7AA76C4-AED6-4B40-A4DE-DE8FEB2ADB77}" srcOrd="1" destOrd="0" presId="urn:microsoft.com/office/officeart/2018/5/layout/IconCircleLabelList"/>
    <dgm:cxn modelId="{296A1FBB-66FA-4118-951C-1CCBD81C85BF}" type="presParOf" srcId="{1A129CB1-A265-4AB3-B478-3C7812DCC2F3}" destId="{8E53E26C-5EDB-4ED9-9B24-56F3CFD13146}" srcOrd="2" destOrd="0" presId="urn:microsoft.com/office/officeart/2018/5/layout/IconCircleLabelList"/>
    <dgm:cxn modelId="{0ADED3CA-5F5F-4EDE-9B4A-481FF79FC448}" type="presParOf" srcId="{8E53E26C-5EDB-4ED9-9B24-56F3CFD13146}" destId="{9B12949D-EB9E-45D3-870C-CF9AEACAE2B2}" srcOrd="0" destOrd="0" presId="urn:microsoft.com/office/officeart/2018/5/layout/IconCircleLabelList"/>
    <dgm:cxn modelId="{E03D2ADA-D7DF-4C52-96FA-DB060CD7E78E}" type="presParOf" srcId="{8E53E26C-5EDB-4ED9-9B24-56F3CFD13146}" destId="{29294D99-F771-47E1-9E5D-C18C76C64B4A}" srcOrd="1" destOrd="0" presId="urn:microsoft.com/office/officeart/2018/5/layout/IconCircleLabelList"/>
    <dgm:cxn modelId="{2465598B-8662-49DB-A456-7B176AD09CAD}" type="presParOf" srcId="{8E53E26C-5EDB-4ED9-9B24-56F3CFD13146}" destId="{37BFF2ED-1C06-44B0-8D7F-3CC950668EF8}" srcOrd="2" destOrd="0" presId="urn:microsoft.com/office/officeart/2018/5/layout/IconCircleLabelList"/>
    <dgm:cxn modelId="{719CE133-A9D3-43F9-AB7B-F66740874C24}" type="presParOf" srcId="{8E53E26C-5EDB-4ED9-9B24-56F3CFD13146}" destId="{356949F0-928B-4806-8A88-9B68AF2012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0F026-1A03-4D08-99E5-156BF0D366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AF7D34-2936-4358-A001-ABCEB3364808}">
      <dgm:prSet/>
      <dgm:spPr/>
      <dgm:t>
        <a:bodyPr/>
        <a:lstStyle/>
        <a:p>
          <a:r>
            <a:rPr lang="ru-RU"/>
            <a:t>Мутации происходят в природе постоянно.</a:t>
          </a:r>
          <a:endParaRPr lang="en-US"/>
        </a:p>
      </dgm:t>
    </dgm:pt>
    <dgm:pt modelId="{15FC06EE-B70D-42FA-8103-0B831305EE21}" type="parTrans" cxnId="{41283F64-BD1D-4737-A1C2-652DBBDC01BC}">
      <dgm:prSet/>
      <dgm:spPr/>
      <dgm:t>
        <a:bodyPr/>
        <a:lstStyle/>
        <a:p>
          <a:endParaRPr lang="en-US"/>
        </a:p>
      </dgm:t>
    </dgm:pt>
    <dgm:pt modelId="{FE9FCFB3-9E5B-44EE-AB66-15965C16055C}" type="sibTrans" cxnId="{41283F64-BD1D-4737-A1C2-652DBBDC01BC}">
      <dgm:prSet/>
      <dgm:spPr/>
      <dgm:t>
        <a:bodyPr/>
        <a:lstStyle/>
        <a:p>
          <a:endParaRPr lang="en-US"/>
        </a:p>
      </dgm:t>
    </dgm:pt>
    <dgm:pt modelId="{9424F42C-C219-4CFC-BFB7-E9E7900A4F06}">
      <dgm:prSet/>
      <dgm:spPr/>
      <dgm:t>
        <a:bodyPr/>
        <a:lstStyle/>
        <a:p>
          <a:r>
            <a:rPr lang="ru-RU"/>
            <a:t>В обычных условиях каждый ген меняется один раз в 100 000 поколений или в каждом поколении у одной из 100 000  особей возникает мутация.</a:t>
          </a:r>
          <a:endParaRPr lang="en-US"/>
        </a:p>
      </dgm:t>
    </dgm:pt>
    <dgm:pt modelId="{EBC3435C-E5AA-4712-9020-7BC95E61CFCC}" type="parTrans" cxnId="{6259B1B8-6178-4B5A-B49F-D1E4D7D3E2FE}">
      <dgm:prSet/>
      <dgm:spPr/>
      <dgm:t>
        <a:bodyPr/>
        <a:lstStyle/>
        <a:p>
          <a:endParaRPr lang="en-US"/>
        </a:p>
      </dgm:t>
    </dgm:pt>
    <dgm:pt modelId="{FC5BF35A-F30B-4F1F-9415-97AF47A195FA}" type="sibTrans" cxnId="{6259B1B8-6178-4B5A-B49F-D1E4D7D3E2FE}">
      <dgm:prSet/>
      <dgm:spPr/>
      <dgm:t>
        <a:bodyPr/>
        <a:lstStyle/>
        <a:p>
          <a:endParaRPr lang="en-US"/>
        </a:p>
      </dgm:t>
    </dgm:pt>
    <dgm:pt modelId="{28335EF1-A2A9-4305-A645-B9AA9383DD68}">
      <dgm:prSet/>
      <dgm:spPr/>
      <dgm:t>
        <a:bodyPr/>
        <a:lstStyle/>
        <a:p>
          <a:r>
            <a:rPr lang="ru-RU"/>
            <a:t>Большинство мутаций вредны для организма (могут оказаться полезными в новых условиях).</a:t>
          </a:r>
          <a:endParaRPr lang="en-US"/>
        </a:p>
      </dgm:t>
    </dgm:pt>
    <dgm:pt modelId="{61425E38-60B9-4725-A5C3-C399F06D5546}" type="parTrans" cxnId="{4F4E354A-5E1A-4102-AED5-70532CAF3037}">
      <dgm:prSet/>
      <dgm:spPr/>
      <dgm:t>
        <a:bodyPr/>
        <a:lstStyle/>
        <a:p>
          <a:endParaRPr lang="en-US"/>
        </a:p>
      </dgm:t>
    </dgm:pt>
    <dgm:pt modelId="{F12073D4-6DA3-4C9E-ADB5-F0C979568981}" type="sibTrans" cxnId="{4F4E354A-5E1A-4102-AED5-70532CAF3037}">
      <dgm:prSet/>
      <dgm:spPr/>
      <dgm:t>
        <a:bodyPr/>
        <a:lstStyle/>
        <a:p>
          <a:endParaRPr lang="en-US"/>
        </a:p>
      </dgm:t>
    </dgm:pt>
    <dgm:pt modelId="{4257D37F-EC33-4224-966C-73D2E52761DC}">
      <dgm:prSet/>
      <dgm:spPr/>
      <dgm:t>
        <a:bodyPr/>
        <a:lstStyle/>
        <a:p>
          <a:r>
            <a:rPr lang="ru-RU"/>
            <a:t>Большинство мутаций рецессивные. Чтобы проявиться в гомозиготном состоянии, такие мутации должны накопиться в достаточном количестве.</a:t>
          </a:r>
          <a:endParaRPr lang="en-US"/>
        </a:p>
      </dgm:t>
    </dgm:pt>
    <dgm:pt modelId="{4F82542F-0738-4416-9828-1B09BE81AAEE}" type="parTrans" cxnId="{57AD47C3-74CA-4713-9B06-2D57B6A7EADD}">
      <dgm:prSet/>
      <dgm:spPr/>
      <dgm:t>
        <a:bodyPr/>
        <a:lstStyle/>
        <a:p>
          <a:endParaRPr lang="en-US"/>
        </a:p>
      </dgm:t>
    </dgm:pt>
    <dgm:pt modelId="{D13FB363-0DF2-44E1-ADD3-4D29168FB524}" type="sibTrans" cxnId="{57AD47C3-74CA-4713-9B06-2D57B6A7EADD}">
      <dgm:prSet/>
      <dgm:spPr/>
      <dgm:t>
        <a:bodyPr/>
        <a:lstStyle/>
        <a:p>
          <a:endParaRPr lang="en-US"/>
        </a:p>
      </dgm:t>
    </dgm:pt>
    <dgm:pt modelId="{5B0F1757-DB8B-43AD-AD42-F9671B5C4FAF}" type="pres">
      <dgm:prSet presAssocID="{8A90F026-1A03-4D08-99E5-156BF0D36627}" presName="diagram" presStyleCnt="0">
        <dgm:presLayoutVars>
          <dgm:dir/>
          <dgm:resizeHandles val="exact"/>
        </dgm:presLayoutVars>
      </dgm:prSet>
      <dgm:spPr/>
    </dgm:pt>
    <dgm:pt modelId="{336FF6A8-C4E0-4CB7-BBBC-F4B981D3FAED}" type="pres">
      <dgm:prSet presAssocID="{26AF7D34-2936-4358-A001-ABCEB3364808}" presName="node" presStyleLbl="node1" presStyleIdx="0" presStyleCnt="4">
        <dgm:presLayoutVars>
          <dgm:bulletEnabled val="1"/>
        </dgm:presLayoutVars>
      </dgm:prSet>
      <dgm:spPr/>
    </dgm:pt>
    <dgm:pt modelId="{74D458D2-9A19-4BC3-BA95-EFA9D3942796}" type="pres">
      <dgm:prSet presAssocID="{FE9FCFB3-9E5B-44EE-AB66-15965C16055C}" presName="sibTrans" presStyleCnt="0"/>
      <dgm:spPr/>
    </dgm:pt>
    <dgm:pt modelId="{885D1150-5854-4488-ACE7-47F5D6549B9D}" type="pres">
      <dgm:prSet presAssocID="{9424F42C-C219-4CFC-BFB7-E9E7900A4F06}" presName="node" presStyleLbl="node1" presStyleIdx="1" presStyleCnt="4">
        <dgm:presLayoutVars>
          <dgm:bulletEnabled val="1"/>
        </dgm:presLayoutVars>
      </dgm:prSet>
      <dgm:spPr/>
    </dgm:pt>
    <dgm:pt modelId="{1AD940B0-DD58-4629-8F8F-987D6E6EEF59}" type="pres">
      <dgm:prSet presAssocID="{FC5BF35A-F30B-4F1F-9415-97AF47A195FA}" presName="sibTrans" presStyleCnt="0"/>
      <dgm:spPr/>
    </dgm:pt>
    <dgm:pt modelId="{A72BE2D2-5EF6-47B6-95B2-183A3623CD86}" type="pres">
      <dgm:prSet presAssocID="{28335EF1-A2A9-4305-A645-B9AA9383DD68}" presName="node" presStyleLbl="node1" presStyleIdx="2" presStyleCnt="4">
        <dgm:presLayoutVars>
          <dgm:bulletEnabled val="1"/>
        </dgm:presLayoutVars>
      </dgm:prSet>
      <dgm:spPr/>
    </dgm:pt>
    <dgm:pt modelId="{E134661B-E42A-43DA-ADBF-F1E743425D3B}" type="pres">
      <dgm:prSet presAssocID="{F12073D4-6DA3-4C9E-ADB5-F0C979568981}" presName="sibTrans" presStyleCnt="0"/>
      <dgm:spPr/>
    </dgm:pt>
    <dgm:pt modelId="{E7DFB1D2-2363-4B8B-9905-F74090AAB61D}" type="pres">
      <dgm:prSet presAssocID="{4257D37F-EC33-4224-966C-73D2E52761DC}" presName="node" presStyleLbl="node1" presStyleIdx="3" presStyleCnt="4">
        <dgm:presLayoutVars>
          <dgm:bulletEnabled val="1"/>
        </dgm:presLayoutVars>
      </dgm:prSet>
      <dgm:spPr/>
    </dgm:pt>
  </dgm:ptLst>
  <dgm:cxnLst>
    <dgm:cxn modelId="{CF278030-1211-492B-804A-A2FA1E87D28C}" type="presOf" srcId="{9424F42C-C219-4CFC-BFB7-E9E7900A4F06}" destId="{885D1150-5854-4488-ACE7-47F5D6549B9D}" srcOrd="0" destOrd="0" presId="urn:microsoft.com/office/officeart/2005/8/layout/default"/>
    <dgm:cxn modelId="{41283F64-BD1D-4737-A1C2-652DBBDC01BC}" srcId="{8A90F026-1A03-4D08-99E5-156BF0D36627}" destId="{26AF7D34-2936-4358-A001-ABCEB3364808}" srcOrd="0" destOrd="0" parTransId="{15FC06EE-B70D-42FA-8103-0B831305EE21}" sibTransId="{FE9FCFB3-9E5B-44EE-AB66-15965C16055C}"/>
    <dgm:cxn modelId="{4F4E354A-5E1A-4102-AED5-70532CAF3037}" srcId="{8A90F026-1A03-4D08-99E5-156BF0D36627}" destId="{28335EF1-A2A9-4305-A645-B9AA9383DD68}" srcOrd="2" destOrd="0" parTransId="{61425E38-60B9-4725-A5C3-C399F06D5546}" sibTransId="{F12073D4-6DA3-4C9E-ADB5-F0C979568981}"/>
    <dgm:cxn modelId="{E57DB38D-FC6F-4369-966F-5BF2E8103EB3}" type="presOf" srcId="{26AF7D34-2936-4358-A001-ABCEB3364808}" destId="{336FF6A8-C4E0-4CB7-BBBC-F4B981D3FAED}" srcOrd="0" destOrd="0" presId="urn:microsoft.com/office/officeart/2005/8/layout/default"/>
    <dgm:cxn modelId="{6259B1B8-6178-4B5A-B49F-D1E4D7D3E2FE}" srcId="{8A90F026-1A03-4D08-99E5-156BF0D36627}" destId="{9424F42C-C219-4CFC-BFB7-E9E7900A4F06}" srcOrd="1" destOrd="0" parTransId="{EBC3435C-E5AA-4712-9020-7BC95E61CFCC}" sibTransId="{FC5BF35A-F30B-4F1F-9415-97AF47A195FA}"/>
    <dgm:cxn modelId="{57AD47C3-74CA-4713-9B06-2D57B6A7EADD}" srcId="{8A90F026-1A03-4D08-99E5-156BF0D36627}" destId="{4257D37F-EC33-4224-966C-73D2E52761DC}" srcOrd="3" destOrd="0" parTransId="{4F82542F-0738-4416-9828-1B09BE81AAEE}" sibTransId="{D13FB363-0DF2-44E1-ADD3-4D29168FB524}"/>
    <dgm:cxn modelId="{CAF4D4D4-A64B-4CFD-9AFE-4E173844CD2F}" type="presOf" srcId="{8A90F026-1A03-4D08-99E5-156BF0D36627}" destId="{5B0F1757-DB8B-43AD-AD42-F9671B5C4FAF}" srcOrd="0" destOrd="0" presId="urn:microsoft.com/office/officeart/2005/8/layout/default"/>
    <dgm:cxn modelId="{AF2C92D9-9B07-4634-8F47-7D1EBB0B4302}" type="presOf" srcId="{28335EF1-A2A9-4305-A645-B9AA9383DD68}" destId="{A72BE2D2-5EF6-47B6-95B2-183A3623CD86}" srcOrd="0" destOrd="0" presId="urn:microsoft.com/office/officeart/2005/8/layout/default"/>
    <dgm:cxn modelId="{9BE3E7DE-30C0-446A-9124-AC05AD5A0414}" type="presOf" srcId="{4257D37F-EC33-4224-966C-73D2E52761DC}" destId="{E7DFB1D2-2363-4B8B-9905-F74090AAB61D}" srcOrd="0" destOrd="0" presId="urn:microsoft.com/office/officeart/2005/8/layout/default"/>
    <dgm:cxn modelId="{F6840577-004E-48DF-A0FD-B2BCB25AF3CE}" type="presParOf" srcId="{5B0F1757-DB8B-43AD-AD42-F9671B5C4FAF}" destId="{336FF6A8-C4E0-4CB7-BBBC-F4B981D3FAED}" srcOrd="0" destOrd="0" presId="urn:microsoft.com/office/officeart/2005/8/layout/default"/>
    <dgm:cxn modelId="{36711AC1-0BF9-4813-88F8-6DCA4E2B70B9}" type="presParOf" srcId="{5B0F1757-DB8B-43AD-AD42-F9671B5C4FAF}" destId="{74D458D2-9A19-4BC3-BA95-EFA9D3942796}" srcOrd="1" destOrd="0" presId="urn:microsoft.com/office/officeart/2005/8/layout/default"/>
    <dgm:cxn modelId="{02A9FBE0-74D1-4789-806D-5A1CD3D4E9C4}" type="presParOf" srcId="{5B0F1757-DB8B-43AD-AD42-F9671B5C4FAF}" destId="{885D1150-5854-4488-ACE7-47F5D6549B9D}" srcOrd="2" destOrd="0" presId="urn:microsoft.com/office/officeart/2005/8/layout/default"/>
    <dgm:cxn modelId="{8A89F272-6C5E-4E9D-A90E-09D4138A9188}" type="presParOf" srcId="{5B0F1757-DB8B-43AD-AD42-F9671B5C4FAF}" destId="{1AD940B0-DD58-4629-8F8F-987D6E6EEF59}" srcOrd="3" destOrd="0" presId="urn:microsoft.com/office/officeart/2005/8/layout/default"/>
    <dgm:cxn modelId="{8DA309C9-C89E-429E-B424-12D3AF8A851C}" type="presParOf" srcId="{5B0F1757-DB8B-43AD-AD42-F9671B5C4FAF}" destId="{A72BE2D2-5EF6-47B6-95B2-183A3623CD86}" srcOrd="4" destOrd="0" presId="urn:microsoft.com/office/officeart/2005/8/layout/default"/>
    <dgm:cxn modelId="{ECAA86F4-9661-45F1-9CF4-84B0262F4C01}" type="presParOf" srcId="{5B0F1757-DB8B-43AD-AD42-F9671B5C4FAF}" destId="{E134661B-E42A-43DA-ADBF-F1E743425D3B}" srcOrd="5" destOrd="0" presId="urn:microsoft.com/office/officeart/2005/8/layout/default"/>
    <dgm:cxn modelId="{24615671-C305-4930-A928-30FFD159B440}" type="presParOf" srcId="{5B0F1757-DB8B-43AD-AD42-F9671B5C4FAF}" destId="{E7DFB1D2-2363-4B8B-9905-F74090AAB6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A7229-F47A-439C-8301-18A49FBCB3F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00EC45-65A2-4174-B905-C58D1251C4BD}">
      <dgm:prSet/>
      <dgm:spPr/>
      <dgm:t>
        <a:bodyPr/>
        <a:lstStyle/>
        <a:p>
          <a:pPr>
            <a:defRPr cap="all"/>
          </a:pPr>
          <a:r>
            <a:rPr lang="ru-RU"/>
            <a:t>Причины:</a:t>
          </a:r>
          <a:endParaRPr lang="en-US"/>
        </a:p>
      </dgm:t>
    </dgm:pt>
    <dgm:pt modelId="{916F20F1-7FC1-4C5E-8338-39D401E2A531}" type="parTrans" cxnId="{5647D05C-D54F-4E0E-BB2E-215E28359D15}">
      <dgm:prSet/>
      <dgm:spPr/>
      <dgm:t>
        <a:bodyPr/>
        <a:lstStyle/>
        <a:p>
          <a:endParaRPr lang="en-US"/>
        </a:p>
      </dgm:t>
    </dgm:pt>
    <dgm:pt modelId="{482522AC-A905-49FE-8262-70D6D75ECB27}" type="sibTrans" cxnId="{5647D05C-D54F-4E0E-BB2E-215E28359D15}">
      <dgm:prSet/>
      <dgm:spPr/>
      <dgm:t>
        <a:bodyPr/>
        <a:lstStyle/>
        <a:p>
          <a:endParaRPr lang="en-US"/>
        </a:p>
      </dgm:t>
    </dgm:pt>
    <dgm:pt modelId="{5C15259C-39B8-46BA-B849-EEA71617B7C8}">
      <dgm:prSet/>
      <dgm:spPr/>
      <dgm:t>
        <a:bodyPr/>
        <a:lstStyle/>
        <a:p>
          <a:pPr>
            <a:defRPr cap="all"/>
          </a:pPr>
          <a:r>
            <a:rPr lang="ru-RU"/>
            <a:t>Сезонные изменения климата</a:t>
          </a:r>
          <a:endParaRPr lang="en-US"/>
        </a:p>
      </dgm:t>
    </dgm:pt>
    <dgm:pt modelId="{7DA9862D-B6C4-4DCC-BFB1-F32FE0D8C3C5}" type="parTrans" cxnId="{20CFAC90-7DE4-4E5D-AE6A-6F2B9E739C55}">
      <dgm:prSet/>
      <dgm:spPr/>
      <dgm:t>
        <a:bodyPr/>
        <a:lstStyle/>
        <a:p>
          <a:endParaRPr lang="en-US"/>
        </a:p>
      </dgm:t>
    </dgm:pt>
    <dgm:pt modelId="{A5F865FB-E822-443E-84F5-BDADE63D6673}" type="sibTrans" cxnId="{20CFAC90-7DE4-4E5D-AE6A-6F2B9E739C55}">
      <dgm:prSet/>
      <dgm:spPr/>
      <dgm:t>
        <a:bodyPr/>
        <a:lstStyle/>
        <a:p>
          <a:endParaRPr lang="en-US"/>
        </a:p>
      </dgm:t>
    </dgm:pt>
    <dgm:pt modelId="{F2DE0525-ED99-470A-8390-2CA578FE5D09}">
      <dgm:prSet/>
      <dgm:spPr/>
      <dgm:t>
        <a:bodyPr/>
        <a:lstStyle/>
        <a:p>
          <a:pPr>
            <a:defRPr cap="all"/>
          </a:pPr>
          <a:r>
            <a:rPr lang="ru-RU"/>
            <a:t>Природные катастрофы – засуха, наводнение, пожар.</a:t>
          </a:r>
          <a:endParaRPr lang="en-US"/>
        </a:p>
      </dgm:t>
    </dgm:pt>
    <dgm:pt modelId="{6727D5BF-AB70-4345-8579-31CB0D62698C}" type="parTrans" cxnId="{69C360D8-E277-4252-9490-9C9D81E7E100}">
      <dgm:prSet/>
      <dgm:spPr/>
      <dgm:t>
        <a:bodyPr/>
        <a:lstStyle/>
        <a:p>
          <a:endParaRPr lang="en-US"/>
        </a:p>
      </dgm:t>
    </dgm:pt>
    <dgm:pt modelId="{EF79113F-A476-4CC5-9C9A-45507E5794E5}" type="sibTrans" cxnId="{69C360D8-E277-4252-9490-9C9D81E7E100}">
      <dgm:prSet/>
      <dgm:spPr/>
      <dgm:t>
        <a:bodyPr/>
        <a:lstStyle/>
        <a:p>
          <a:endParaRPr lang="en-US"/>
        </a:p>
      </dgm:t>
    </dgm:pt>
    <dgm:pt modelId="{33BF820A-8D4B-4FA0-AB15-C649156C56B1}">
      <dgm:prSet/>
      <dgm:spPr/>
      <dgm:t>
        <a:bodyPr/>
        <a:lstStyle/>
        <a:p>
          <a:pPr>
            <a:defRPr cap="all"/>
          </a:pPr>
          <a:r>
            <a:rPr lang="ru-RU"/>
            <a:t>Увеличение кормовых ресурсов.</a:t>
          </a:r>
          <a:endParaRPr lang="en-US"/>
        </a:p>
      </dgm:t>
    </dgm:pt>
    <dgm:pt modelId="{7988C9FB-65C5-41C6-ACE4-545247A2C12D}" type="parTrans" cxnId="{134678CD-DC6E-468C-AABC-0F7B79D54A8F}">
      <dgm:prSet/>
      <dgm:spPr/>
      <dgm:t>
        <a:bodyPr/>
        <a:lstStyle/>
        <a:p>
          <a:endParaRPr lang="en-US"/>
        </a:p>
      </dgm:t>
    </dgm:pt>
    <dgm:pt modelId="{7D7AB922-EBCC-457C-B400-71B67AF3B84E}" type="sibTrans" cxnId="{134678CD-DC6E-468C-AABC-0F7B79D54A8F}">
      <dgm:prSet/>
      <dgm:spPr/>
      <dgm:t>
        <a:bodyPr/>
        <a:lstStyle/>
        <a:p>
          <a:endParaRPr lang="en-US"/>
        </a:p>
      </dgm:t>
    </dgm:pt>
    <dgm:pt modelId="{A37F8E90-C15C-4880-A06C-C3866B7EA979}">
      <dgm:prSet/>
      <dgm:spPr/>
      <dgm:t>
        <a:bodyPr/>
        <a:lstStyle/>
        <a:p>
          <a:pPr>
            <a:defRPr cap="all"/>
          </a:pPr>
          <a:r>
            <a:rPr lang="ru-RU"/>
            <a:t>Ослабление пресса хищников.</a:t>
          </a:r>
          <a:endParaRPr lang="en-US"/>
        </a:p>
      </dgm:t>
    </dgm:pt>
    <dgm:pt modelId="{BF84A8FF-1AA8-45D9-A4FA-10F8248B678C}" type="parTrans" cxnId="{BE98C94E-0334-4BFD-9DFD-3E8392C21D9E}">
      <dgm:prSet/>
      <dgm:spPr/>
      <dgm:t>
        <a:bodyPr/>
        <a:lstStyle/>
        <a:p>
          <a:endParaRPr lang="en-US"/>
        </a:p>
      </dgm:t>
    </dgm:pt>
    <dgm:pt modelId="{456DDB21-7988-4032-9703-8AD3B88C52A4}" type="sibTrans" cxnId="{BE98C94E-0334-4BFD-9DFD-3E8392C21D9E}">
      <dgm:prSet/>
      <dgm:spPr/>
      <dgm:t>
        <a:bodyPr/>
        <a:lstStyle/>
        <a:p>
          <a:endParaRPr lang="en-US"/>
        </a:p>
      </dgm:t>
    </dgm:pt>
    <dgm:pt modelId="{14AC0EA3-A21E-4F6E-8E38-5C87B9FED2A8}" type="pres">
      <dgm:prSet presAssocID="{414A7229-F47A-439C-8301-18A49FBCB3FE}" presName="root" presStyleCnt="0">
        <dgm:presLayoutVars>
          <dgm:dir/>
          <dgm:resizeHandles val="exact"/>
        </dgm:presLayoutVars>
      </dgm:prSet>
      <dgm:spPr/>
    </dgm:pt>
    <dgm:pt modelId="{7A83814A-035A-43D0-BCA6-307FEA86FC63}" type="pres">
      <dgm:prSet presAssocID="{A100EC45-65A2-4174-B905-C58D1251C4BD}" presName="compNode" presStyleCnt="0"/>
      <dgm:spPr/>
    </dgm:pt>
    <dgm:pt modelId="{E0DBCA86-64FD-4747-BCDC-315F2B2BE658}" type="pres">
      <dgm:prSet presAssocID="{A100EC45-65A2-4174-B905-C58D1251C4BD}" presName="iconBgRect" presStyleLbl="bgShp" presStyleIdx="0" presStyleCnt="5"/>
      <dgm:spPr/>
    </dgm:pt>
    <dgm:pt modelId="{8E7AAE6E-84E0-4637-A50F-DE10781CE05B}" type="pres">
      <dgm:prSet presAssocID="{A100EC45-65A2-4174-B905-C58D1251C4B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ульсация сердца"/>
        </a:ext>
      </dgm:extLst>
    </dgm:pt>
    <dgm:pt modelId="{15A6FF8C-1743-41F9-84C4-B2C008EBCC2F}" type="pres">
      <dgm:prSet presAssocID="{A100EC45-65A2-4174-B905-C58D1251C4BD}" presName="spaceRect" presStyleCnt="0"/>
      <dgm:spPr/>
    </dgm:pt>
    <dgm:pt modelId="{489C110F-9DFB-4C9A-AD90-9898A57AFDE8}" type="pres">
      <dgm:prSet presAssocID="{A100EC45-65A2-4174-B905-C58D1251C4BD}" presName="textRect" presStyleLbl="revTx" presStyleIdx="0" presStyleCnt="5">
        <dgm:presLayoutVars>
          <dgm:chMax val="1"/>
          <dgm:chPref val="1"/>
        </dgm:presLayoutVars>
      </dgm:prSet>
      <dgm:spPr/>
    </dgm:pt>
    <dgm:pt modelId="{36183915-D858-43E2-8AAD-57CFF123A923}" type="pres">
      <dgm:prSet presAssocID="{482522AC-A905-49FE-8262-70D6D75ECB27}" presName="sibTrans" presStyleCnt="0"/>
      <dgm:spPr/>
    </dgm:pt>
    <dgm:pt modelId="{5A019B94-980C-473C-AFD4-0D46C7EDC19E}" type="pres">
      <dgm:prSet presAssocID="{5C15259C-39B8-46BA-B849-EEA71617B7C8}" presName="compNode" presStyleCnt="0"/>
      <dgm:spPr/>
    </dgm:pt>
    <dgm:pt modelId="{F0B4A04D-A306-4FB5-9B0F-05DA5D8C00C7}" type="pres">
      <dgm:prSet presAssocID="{5C15259C-39B8-46BA-B849-EEA71617B7C8}" presName="iconBgRect" presStyleLbl="bgShp" presStyleIdx="1" presStyleCnt="5"/>
      <dgm:spPr/>
    </dgm:pt>
    <dgm:pt modelId="{FB275284-33FE-4213-8AE6-864F9B70D92E}" type="pres">
      <dgm:prSet presAssocID="{5C15259C-39B8-46BA-B849-EEA71617B7C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ермометр"/>
        </a:ext>
      </dgm:extLst>
    </dgm:pt>
    <dgm:pt modelId="{21A06CCF-DCF4-4026-B032-C6959B8B3B29}" type="pres">
      <dgm:prSet presAssocID="{5C15259C-39B8-46BA-B849-EEA71617B7C8}" presName="spaceRect" presStyleCnt="0"/>
      <dgm:spPr/>
    </dgm:pt>
    <dgm:pt modelId="{DFF54C28-E439-4469-B80F-73F9E5482149}" type="pres">
      <dgm:prSet presAssocID="{5C15259C-39B8-46BA-B849-EEA71617B7C8}" presName="textRect" presStyleLbl="revTx" presStyleIdx="1" presStyleCnt="5">
        <dgm:presLayoutVars>
          <dgm:chMax val="1"/>
          <dgm:chPref val="1"/>
        </dgm:presLayoutVars>
      </dgm:prSet>
      <dgm:spPr/>
    </dgm:pt>
    <dgm:pt modelId="{C9C8609C-C49A-45FD-A5FA-00136FE79723}" type="pres">
      <dgm:prSet presAssocID="{A5F865FB-E822-443E-84F5-BDADE63D6673}" presName="sibTrans" presStyleCnt="0"/>
      <dgm:spPr/>
    </dgm:pt>
    <dgm:pt modelId="{F4AE59B2-9114-448B-B39C-CD34EC6ECB61}" type="pres">
      <dgm:prSet presAssocID="{F2DE0525-ED99-470A-8390-2CA578FE5D09}" presName="compNode" presStyleCnt="0"/>
      <dgm:spPr/>
    </dgm:pt>
    <dgm:pt modelId="{E5988D55-5131-4F33-A381-5E744472D968}" type="pres">
      <dgm:prSet presAssocID="{F2DE0525-ED99-470A-8390-2CA578FE5D09}" presName="iconBgRect" presStyleLbl="bgShp" presStyleIdx="2" presStyleCnt="5"/>
      <dgm:spPr/>
    </dgm:pt>
    <dgm:pt modelId="{42DEADDE-05D8-4EC8-A675-D0DC7FD516EE}" type="pres">
      <dgm:prSet presAssocID="{F2DE0525-ED99-470A-8390-2CA578FE5D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166EE398-F25C-47A9-96FF-1B29442AC0F1}" type="pres">
      <dgm:prSet presAssocID="{F2DE0525-ED99-470A-8390-2CA578FE5D09}" presName="spaceRect" presStyleCnt="0"/>
      <dgm:spPr/>
    </dgm:pt>
    <dgm:pt modelId="{F9180438-BC0A-42FF-9B3F-6A739DAFCF61}" type="pres">
      <dgm:prSet presAssocID="{F2DE0525-ED99-470A-8390-2CA578FE5D09}" presName="textRect" presStyleLbl="revTx" presStyleIdx="2" presStyleCnt="5">
        <dgm:presLayoutVars>
          <dgm:chMax val="1"/>
          <dgm:chPref val="1"/>
        </dgm:presLayoutVars>
      </dgm:prSet>
      <dgm:spPr/>
    </dgm:pt>
    <dgm:pt modelId="{83EE4278-471C-42F3-8386-459992DEC4C0}" type="pres">
      <dgm:prSet presAssocID="{EF79113F-A476-4CC5-9C9A-45507E5794E5}" presName="sibTrans" presStyleCnt="0"/>
      <dgm:spPr/>
    </dgm:pt>
    <dgm:pt modelId="{C3FCE5FD-DAC2-4269-9F95-2EC6BA18FB08}" type="pres">
      <dgm:prSet presAssocID="{33BF820A-8D4B-4FA0-AB15-C649156C56B1}" presName="compNode" presStyleCnt="0"/>
      <dgm:spPr/>
    </dgm:pt>
    <dgm:pt modelId="{2081C625-EE55-4B54-9910-25F554DDB592}" type="pres">
      <dgm:prSet presAssocID="{33BF820A-8D4B-4FA0-AB15-C649156C56B1}" presName="iconBgRect" presStyleLbl="bgShp" presStyleIdx="3" presStyleCnt="5"/>
      <dgm:spPr/>
    </dgm:pt>
    <dgm:pt modelId="{2AC439D2-F079-4C59-87F6-CAB160B9568F}" type="pres">
      <dgm:prSet presAssocID="{33BF820A-8D4B-4FA0-AB15-C649156C56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6BAEC80-30D8-4438-A579-C4F7342D51E6}" type="pres">
      <dgm:prSet presAssocID="{33BF820A-8D4B-4FA0-AB15-C649156C56B1}" presName="spaceRect" presStyleCnt="0"/>
      <dgm:spPr/>
    </dgm:pt>
    <dgm:pt modelId="{D63FD819-3E45-44C0-989E-CB8F9F949644}" type="pres">
      <dgm:prSet presAssocID="{33BF820A-8D4B-4FA0-AB15-C649156C56B1}" presName="textRect" presStyleLbl="revTx" presStyleIdx="3" presStyleCnt="5">
        <dgm:presLayoutVars>
          <dgm:chMax val="1"/>
          <dgm:chPref val="1"/>
        </dgm:presLayoutVars>
      </dgm:prSet>
      <dgm:spPr/>
    </dgm:pt>
    <dgm:pt modelId="{3BB5DD48-7D1F-4BD5-A40F-E9B160B9FA07}" type="pres">
      <dgm:prSet presAssocID="{7D7AB922-EBCC-457C-B400-71B67AF3B84E}" presName="sibTrans" presStyleCnt="0"/>
      <dgm:spPr/>
    </dgm:pt>
    <dgm:pt modelId="{1CB3AD22-1E18-4DED-92F2-BF94227FE1DB}" type="pres">
      <dgm:prSet presAssocID="{A37F8E90-C15C-4880-A06C-C3866B7EA979}" presName="compNode" presStyleCnt="0"/>
      <dgm:spPr/>
    </dgm:pt>
    <dgm:pt modelId="{10B3C1E6-B342-4A06-902C-D888A399A670}" type="pres">
      <dgm:prSet presAssocID="{A37F8E90-C15C-4880-A06C-C3866B7EA979}" presName="iconBgRect" presStyleLbl="bgShp" presStyleIdx="4" presStyleCnt="5"/>
      <dgm:spPr/>
    </dgm:pt>
    <dgm:pt modelId="{D14D7B73-4A3C-464A-A67C-702FA2CB6131}" type="pres">
      <dgm:prSet presAssocID="{A37F8E90-C15C-4880-A06C-C3866B7EA9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1A7347E9-CF91-4A03-B0D8-E9EC298EB4F7}" type="pres">
      <dgm:prSet presAssocID="{A37F8E90-C15C-4880-A06C-C3866B7EA979}" presName="spaceRect" presStyleCnt="0"/>
      <dgm:spPr/>
    </dgm:pt>
    <dgm:pt modelId="{79FFA7E0-F766-4130-A517-CC33AF7C368E}" type="pres">
      <dgm:prSet presAssocID="{A37F8E90-C15C-4880-A06C-C3866B7EA97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CADE42B-0B36-4DAE-BAC0-B048A4C67617}" type="presOf" srcId="{A100EC45-65A2-4174-B905-C58D1251C4BD}" destId="{489C110F-9DFB-4C9A-AD90-9898A57AFDE8}" srcOrd="0" destOrd="0" presId="urn:microsoft.com/office/officeart/2018/5/layout/IconCircleLabelList"/>
    <dgm:cxn modelId="{4720ED3D-6847-4C89-8D9C-004BC32ABE93}" type="presOf" srcId="{33BF820A-8D4B-4FA0-AB15-C649156C56B1}" destId="{D63FD819-3E45-44C0-989E-CB8F9F949644}" srcOrd="0" destOrd="0" presId="urn:microsoft.com/office/officeart/2018/5/layout/IconCircleLabelList"/>
    <dgm:cxn modelId="{5647D05C-D54F-4E0E-BB2E-215E28359D15}" srcId="{414A7229-F47A-439C-8301-18A49FBCB3FE}" destId="{A100EC45-65A2-4174-B905-C58D1251C4BD}" srcOrd="0" destOrd="0" parTransId="{916F20F1-7FC1-4C5E-8338-39D401E2A531}" sibTransId="{482522AC-A905-49FE-8262-70D6D75ECB27}"/>
    <dgm:cxn modelId="{BE98C94E-0334-4BFD-9DFD-3E8392C21D9E}" srcId="{414A7229-F47A-439C-8301-18A49FBCB3FE}" destId="{A37F8E90-C15C-4880-A06C-C3866B7EA979}" srcOrd="4" destOrd="0" parTransId="{BF84A8FF-1AA8-45D9-A4FA-10F8248B678C}" sibTransId="{456DDB21-7988-4032-9703-8AD3B88C52A4}"/>
    <dgm:cxn modelId="{5846DB86-EE5C-4CEC-8CC4-CD8A23868A6C}" type="presOf" srcId="{414A7229-F47A-439C-8301-18A49FBCB3FE}" destId="{14AC0EA3-A21E-4F6E-8E38-5C87B9FED2A8}" srcOrd="0" destOrd="0" presId="urn:microsoft.com/office/officeart/2018/5/layout/IconCircleLabelList"/>
    <dgm:cxn modelId="{B5ADC388-87E7-4168-83E2-3E097E6E8A12}" type="presOf" srcId="{A37F8E90-C15C-4880-A06C-C3866B7EA979}" destId="{79FFA7E0-F766-4130-A517-CC33AF7C368E}" srcOrd="0" destOrd="0" presId="urn:microsoft.com/office/officeart/2018/5/layout/IconCircleLabelList"/>
    <dgm:cxn modelId="{20CFAC90-7DE4-4E5D-AE6A-6F2B9E739C55}" srcId="{414A7229-F47A-439C-8301-18A49FBCB3FE}" destId="{5C15259C-39B8-46BA-B849-EEA71617B7C8}" srcOrd="1" destOrd="0" parTransId="{7DA9862D-B6C4-4DCC-BFB1-F32FE0D8C3C5}" sibTransId="{A5F865FB-E822-443E-84F5-BDADE63D6673}"/>
    <dgm:cxn modelId="{134678CD-DC6E-468C-AABC-0F7B79D54A8F}" srcId="{414A7229-F47A-439C-8301-18A49FBCB3FE}" destId="{33BF820A-8D4B-4FA0-AB15-C649156C56B1}" srcOrd="3" destOrd="0" parTransId="{7988C9FB-65C5-41C6-ACE4-545247A2C12D}" sibTransId="{7D7AB922-EBCC-457C-B400-71B67AF3B84E}"/>
    <dgm:cxn modelId="{9C23D3D4-40DC-46DC-A711-F53D8C6E5C86}" type="presOf" srcId="{5C15259C-39B8-46BA-B849-EEA71617B7C8}" destId="{DFF54C28-E439-4469-B80F-73F9E5482149}" srcOrd="0" destOrd="0" presId="urn:microsoft.com/office/officeart/2018/5/layout/IconCircleLabelList"/>
    <dgm:cxn modelId="{69C360D8-E277-4252-9490-9C9D81E7E100}" srcId="{414A7229-F47A-439C-8301-18A49FBCB3FE}" destId="{F2DE0525-ED99-470A-8390-2CA578FE5D09}" srcOrd="2" destOrd="0" parTransId="{6727D5BF-AB70-4345-8579-31CB0D62698C}" sibTransId="{EF79113F-A476-4CC5-9C9A-45507E5794E5}"/>
    <dgm:cxn modelId="{F7E1E9FF-0D19-4AC1-B3C8-B536638C6375}" type="presOf" srcId="{F2DE0525-ED99-470A-8390-2CA578FE5D09}" destId="{F9180438-BC0A-42FF-9B3F-6A739DAFCF61}" srcOrd="0" destOrd="0" presId="urn:microsoft.com/office/officeart/2018/5/layout/IconCircleLabelList"/>
    <dgm:cxn modelId="{AA2B0AC1-08B0-4812-A9CC-DACEE25F02E4}" type="presParOf" srcId="{14AC0EA3-A21E-4F6E-8E38-5C87B9FED2A8}" destId="{7A83814A-035A-43D0-BCA6-307FEA86FC63}" srcOrd="0" destOrd="0" presId="urn:microsoft.com/office/officeart/2018/5/layout/IconCircleLabelList"/>
    <dgm:cxn modelId="{19CA2C78-9A8E-4887-9C7B-9B8CBA4E7F9F}" type="presParOf" srcId="{7A83814A-035A-43D0-BCA6-307FEA86FC63}" destId="{E0DBCA86-64FD-4747-BCDC-315F2B2BE658}" srcOrd="0" destOrd="0" presId="urn:microsoft.com/office/officeart/2018/5/layout/IconCircleLabelList"/>
    <dgm:cxn modelId="{1809B1F5-5476-4EA5-9A2C-96C518602191}" type="presParOf" srcId="{7A83814A-035A-43D0-BCA6-307FEA86FC63}" destId="{8E7AAE6E-84E0-4637-A50F-DE10781CE05B}" srcOrd="1" destOrd="0" presId="urn:microsoft.com/office/officeart/2018/5/layout/IconCircleLabelList"/>
    <dgm:cxn modelId="{F451008F-47B9-44F1-BAC8-F63D16D88DB1}" type="presParOf" srcId="{7A83814A-035A-43D0-BCA6-307FEA86FC63}" destId="{15A6FF8C-1743-41F9-84C4-B2C008EBCC2F}" srcOrd="2" destOrd="0" presId="urn:microsoft.com/office/officeart/2018/5/layout/IconCircleLabelList"/>
    <dgm:cxn modelId="{7552E26E-ED7D-4838-B615-0F76E92ACC6E}" type="presParOf" srcId="{7A83814A-035A-43D0-BCA6-307FEA86FC63}" destId="{489C110F-9DFB-4C9A-AD90-9898A57AFDE8}" srcOrd="3" destOrd="0" presId="urn:microsoft.com/office/officeart/2018/5/layout/IconCircleLabelList"/>
    <dgm:cxn modelId="{EBC3348C-57B4-46B1-B9E2-7000AF95E738}" type="presParOf" srcId="{14AC0EA3-A21E-4F6E-8E38-5C87B9FED2A8}" destId="{36183915-D858-43E2-8AAD-57CFF123A923}" srcOrd="1" destOrd="0" presId="urn:microsoft.com/office/officeart/2018/5/layout/IconCircleLabelList"/>
    <dgm:cxn modelId="{D61BBA14-31D9-4A55-BD5B-69E6A6BBEA02}" type="presParOf" srcId="{14AC0EA3-A21E-4F6E-8E38-5C87B9FED2A8}" destId="{5A019B94-980C-473C-AFD4-0D46C7EDC19E}" srcOrd="2" destOrd="0" presId="urn:microsoft.com/office/officeart/2018/5/layout/IconCircleLabelList"/>
    <dgm:cxn modelId="{33868F5D-70FF-403D-8A55-29D7020BF35D}" type="presParOf" srcId="{5A019B94-980C-473C-AFD4-0D46C7EDC19E}" destId="{F0B4A04D-A306-4FB5-9B0F-05DA5D8C00C7}" srcOrd="0" destOrd="0" presId="urn:microsoft.com/office/officeart/2018/5/layout/IconCircleLabelList"/>
    <dgm:cxn modelId="{0023B23B-34E4-44F4-8298-D7B9F08E0F19}" type="presParOf" srcId="{5A019B94-980C-473C-AFD4-0D46C7EDC19E}" destId="{FB275284-33FE-4213-8AE6-864F9B70D92E}" srcOrd="1" destOrd="0" presId="urn:microsoft.com/office/officeart/2018/5/layout/IconCircleLabelList"/>
    <dgm:cxn modelId="{2D19B652-1DCE-44B6-B442-126BF2BA26E4}" type="presParOf" srcId="{5A019B94-980C-473C-AFD4-0D46C7EDC19E}" destId="{21A06CCF-DCF4-4026-B032-C6959B8B3B29}" srcOrd="2" destOrd="0" presId="urn:microsoft.com/office/officeart/2018/5/layout/IconCircleLabelList"/>
    <dgm:cxn modelId="{32EC020C-5F19-446B-8686-155C26EC23A1}" type="presParOf" srcId="{5A019B94-980C-473C-AFD4-0D46C7EDC19E}" destId="{DFF54C28-E439-4469-B80F-73F9E5482149}" srcOrd="3" destOrd="0" presId="urn:microsoft.com/office/officeart/2018/5/layout/IconCircleLabelList"/>
    <dgm:cxn modelId="{23D24A4E-310F-4235-B661-6D51D1B24AE8}" type="presParOf" srcId="{14AC0EA3-A21E-4F6E-8E38-5C87B9FED2A8}" destId="{C9C8609C-C49A-45FD-A5FA-00136FE79723}" srcOrd="3" destOrd="0" presId="urn:microsoft.com/office/officeart/2018/5/layout/IconCircleLabelList"/>
    <dgm:cxn modelId="{856DCBDD-CAC9-4C1C-BD40-1505E98CEA0B}" type="presParOf" srcId="{14AC0EA3-A21E-4F6E-8E38-5C87B9FED2A8}" destId="{F4AE59B2-9114-448B-B39C-CD34EC6ECB61}" srcOrd="4" destOrd="0" presId="urn:microsoft.com/office/officeart/2018/5/layout/IconCircleLabelList"/>
    <dgm:cxn modelId="{13BC6E25-CC8D-4ABF-B8CD-1B933B4CBBDD}" type="presParOf" srcId="{F4AE59B2-9114-448B-B39C-CD34EC6ECB61}" destId="{E5988D55-5131-4F33-A381-5E744472D968}" srcOrd="0" destOrd="0" presId="urn:microsoft.com/office/officeart/2018/5/layout/IconCircleLabelList"/>
    <dgm:cxn modelId="{E5CEBBEB-5A79-4139-9EF6-C1B19E5A1FB7}" type="presParOf" srcId="{F4AE59B2-9114-448B-B39C-CD34EC6ECB61}" destId="{42DEADDE-05D8-4EC8-A675-D0DC7FD516EE}" srcOrd="1" destOrd="0" presId="urn:microsoft.com/office/officeart/2018/5/layout/IconCircleLabelList"/>
    <dgm:cxn modelId="{861AFE36-C9CA-49A8-85ED-0B91837DD275}" type="presParOf" srcId="{F4AE59B2-9114-448B-B39C-CD34EC6ECB61}" destId="{166EE398-F25C-47A9-96FF-1B29442AC0F1}" srcOrd="2" destOrd="0" presId="urn:microsoft.com/office/officeart/2018/5/layout/IconCircleLabelList"/>
    <dgm:cxn modelId="{EBE4048E-2CEB-4D58-B83D-57E663DC7F94}" type="presParOf" srcId="{F4AE59B2-9114-448B-B39C-CD34EC6ECB61}" destId="{F9180438-BC0A-42FF-9B3F-6A739DAFCF61}" srcOrd="3" destOrd="0" presId="urn:microsoft.com/office/officeart/2018/5/layout/IconCircleLabelList"/>
    <dgm:cxn modelId="{916E09E5-3CD0-4FB7-89C2-BF33A02E3D24}" type="presParOf" srcId="{14AC0EA3-A21E-4F6E-8E38-5C87B9FED2A8}" destId="{83EE4278-471C-42F3-8386-459992DEC4C0}" srcOrd="5" destOrd="0" presId="urn:microsoft.com/office/officeart/2018/5/layout/IconCircleLabelList"/>
    <dgm:cxn modelId="{64053459-4A67-40E1-9F0E-4474DFA5F913}" type="presParOf" srcId="{14AC0EA3-A21E-4F6E-8E38-5C87B9FED2A8}" destId="{C3FCE5FD-DAC2-4269-9F95-2EC6BA18FB08}" srcOrd="6" destOrd="0" presId="urn:microsoft.com/office/officeart/2018/5/layout/IconCircleLabelList"/>
    <dgm:cxn modelId="{9D80A3FB-9DDB-4C67-BD5C-9B85360A0E2C}" type="presParOf" srcId="{C3FCE5FD-DAC2-4269-9F95-2EC6BA18FB08}" destId="{2081C625-EE55-4B54-9910-25F554DDB592}" srcOrd="0" destOrd="0" presId="urn:microsoft.com/office/officeart/2018/5/layout/IconCircleLabelList"/>
    <dgm:cxn modelId="{FCC047A5-2124-45CE-A936-FAA4E447056B}" type="presParOf" srcId="{C3FCE5FD-DAC2-4269-9F95-2EC6BA18FB08}" destId="{2AC439D2-F079-4C59-87F6-CAB160B9568F}" srcOrd="1" destOrd="0" presId="urn:microsoft.com/office/officeart/2018/5/layout/IconCircleLabelList"/>
    <dgm:cxn modelId="{B65CDAF8-7800-438E-B5BD-378950859C2A}" type="presParOf" srcId="{C3FCE5FD-DAC2-4269-9F95-2EC6BA18FB08}" destId="{56BAEC80-30D8-4438-A579-C4F7342D51E6}" srcOrd="2" destOrd="0" presId="urn:microsoft.com/office/officeart/2018/5/layout/IconCircleLabelList"/>
    <dgm:cxn modelId="{851D0DF2-EE58-402B-B679-7DDF94B5F77B}" type="presParOf" srcId="{C3FCE5FD-DAC2-4269-9F95-2EC6BA18FB08}" destId="{D63FD819-3E45-44C0-989E-CB8F9F949644}" srcOrd="3" destOrd="0" presId="urn:microsoft.com/office/officeart/2018/5/layout/IconCircleLabelList"/>
    <dgm:cxn modelId="{784F9F06-AD91-45D4-B884-1E9B540AE5CF}" type="presParOf" srcId="{14AC0EA3-A21E-4F6E-8E38-5C87B9FED2A8}" destId="{3BB5DD48-7D1F-4BD5-A40F-E9B160B9FA07}" srcOrd="7" destOrd="0" presId="urn:microsoft.com/office/officeart/2018/5/layout/IconCircleLabelList"/>
    <dgm:cxn modelId="{F63F9F67-C02F-482B-A848-AC0E936BA41F}" type="presParOf" srcId="{14AC0EA3-A21E-4F6E-8E38-5C87B9FED2A8}" destId="{1CB3AD22-1E18-4DED-92F2-BF94227FE1DB}" srcOrd="8" destOrd="0" presId="urn:microsoft.com/office/officeart/2018/5/layout/IconCircleLabelList"/>
    <dgm:cxn modelId="{F9C70D12-DFA9-4B85-B800-D1F3769F9C80}" type="presParOf" srcId="{1CB3AD22-1E18-4DED-92F2-BF94227FE1DB}" destId="{10B3C1E6-B342-4A06-902C-D888A399A670}" srcOrd="0" destOrd="0" presId="urn:microsoft.com/office/officeart/2018/5/layout/IconCircleLabelList"/>
    <dgm:cxn modelId="{D634AB97-3BF9-4A90-86D5-D3A89F8928E7}" type="presParOf" srcId="{1CB3AD22-1E18-4DED-92F2-BF94227FE1DB}" destId="{D14D7B73-4A3C-464A-A67C-702FA2CB6131}" srcOrd="1" destOrd="0" presId="urn:microsoft.com/office/officeart/2018/5/layout/IconCircleLabelList"/>
    <dgm:cxn modelId="{A6C33A06-4DB7-4F1B-A315-2CE70C52BC64}" type="presParOf" srcId="{1CB3AD22-1E18-4DED-92F2-BF94227FE1DB}" destId="{1A7347E9-CF91-4A03-B0D8-E9EC298EB4F7}" srcOrd="2" destOrd="0" presId="urn:microsoft.com/office/officeart/2018/5/layout/IconCircleLabelList"/>
    <dgm:cxn modelId="{F8F9A4AE-4A47-4D79-A98E-B250CD68DA32}" type="presParOf" srcId="{1CB3AD22-1E18-4DED-92F2-BF94227FE1DB}" destId="{79FFA7E0-F766-4130-A517-CC33AF7C368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1A9B7D-795D-4D93-BF2B-EB092F212A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13590A-CE2A-41D0-A011-08CD966C15A3}">
      <dgm:prSet/>
      <dgm:spPr/>
      <dgm:t>
        <a:bodyPr/>
        <a:lstStyle/>
        <a:p>
          <a:r>
            <a:rPr lang="ru-RU"/>
            <a:t>случайное изменение частот разных аллелей в малочисленных популяциях.</a:t>
          </a:r>
          <a:endParaRPr lang="en-US"/>
        </a:p>
      </dgm:t>
    </dgm:pt>
    <dgm:pt modelId="{3575817E-B20E-4438-842B-B3A90E3233AA}" type="parTrans" cxnId="{DE6CBE29-DFE8-4BD9-AE71-A5F30D0DEA72}">
      <dgm:prSet/>
      <dgm:spPr/>
      <dgm:t>
        <a:bodyPr/>
        <a:lstStyle/>
        <a:p>
          <a:endParaRPr lang="en-US"/>
        </a:p>
      </dgm:t>
    </dgm:pt>
    <dgm:pt modelId="{DBF2F5ED-D434-4C04-AEEA-27ED5B4C5351}" type="sibTrans" cxnId="{DE6CBE29-DFE8-4BD9-AE71-A5F30D0DEA72}">
      <dgm:prSet/>
      <dgm:spPr/>
      <dgm:t>
        <a:bodyPr/>
        <a:lstStyle/>
        <a:p>
          <a:endParaRPr lang="en-US"/>
        </a:p>
      </dgm:t>
    </dgm:pt>
    <dgm:pt modelId="{33663DBC-978D-4281-BFA2-4E98F093570A}">
      <dgm:prSet/>
      <dgm:spPr/>
      <dgm:t>
        <a:bodyPr/>
        <a:lstStyle/>
        <a:p>
          <a:r>
            <a:rPr lang="ru-RU"/>
            <a:t>Возможные причины – миграции, природные катастрофы, возникновение барьеров.</a:t>
          </a:r>
          <a:endParaRPr lang="en-US"/>
        </a:p>
      </dgm:t>
    </dgm:pt>
    <dgm:pt modelId="{26D34693-CEFB-4DEA-8A34-BBE468839A1A}" type="parTrans" cxnId="{FADDC378-8CA3-4818-946D-4CEF2051388B}">
      <dgm:prSet/>
      <dgm:spPr/>
      <dgm:t>
        <a:bodyPr/>
        <a:lstStyle/>
        <a:p>
          <a:endParaRPr lang="en-US"/>
        </a:p>
      </dgm:t>
    </dgm:pt>
    <dgm:pt modelId="{1D35A9A0-5788-470F-86E8-DA0EA3522474}" type="sibTrans" cxnId="{FADDC378-8CA3-4818-946D-4CEF2051388B}">
      <dgm:prSet/>
      <dgm:spPr/>
      <dgm:t>
        <a:bodyPr/>
        <a:lstStyle/>
        <a:p>
          <a:endParaRPr lang="en-US"/>
        </a:p>
      </dgm:t>
    </dgm:pt>
    <dgm:pt modelId="{B4A43FB9-4154-4429-ABDF-BCB30A881743}" type="pres">
      <dgm:prSet presAssocID="{041A9B7D-795D-4D93-BF2B-EB092F212ADA}" presName="root" presStyleCnt="0">
        <dgm:presLayoutVars>
          <dgm:dir/>
          <dgm:resizeHandles val="exact"/>
        </dgm:presLayoutVars>
      </dgm:prSet>
      <dgm:spPr/>
    </dgm:pt>
    <dgm:pt modelId="{D08B29A1-DEEB-406D-B559-92515797E09D}" type="pres">
      <dgm:prSet presAssocID="{9E13590A-CE2A-41D0-A011-08CD966C15A3}" presName="compNode" presStyleCnt="0"/>
      <dgm:spPr/>
    </dgm:pt>
    <dgm:pt modelId="{06597340-8DD2-4353-8D28-C6B8B1A0596A}" type="pres">
      <dgm:prSet presAssocID="{9E13590A-CE2A-41D0-A011-08CD966C15A3}" presName="bgRect" presStyleLbl="bgShp" presStyleIdx="0" presStyleCnt="2"/>
      <dgm:spPr/>
    </dgm:pt>
    <dgm:pt modelId="{81FE3DC3-F532-40BA-B7E9-72D74FD7EC6A}" type="pres">
      <dgm:prSet presAssocID="{9E13590A-CE2A-41D0-A011-08CD966C15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НК"/>
        </a:ext>
      </dgm:extLst>
    </dgm:pt>
    <dgm:pt modelId="{62D95FEF-065E-4EF7-822E-F1F398FE57F6}" type="pres">
      <dgm:prSet presAssocID="{9E13590A-CE2A-41D0-A011-08CD966C15A3}" presName="spaceRect" presStyleCnt="0"/>
      <dgm:spPr/>
    </dgm:pt>
    <dgm:pt modelId="{535C489C-19C7-4A49-858C-892A4FDEB023}" type="pres">
      <dgm:prSet presAssocID="{9E13590A-CE2A-41D0-A011-08CD966C15A3}" presName="parTx" presStyleLbl="revTx" presStyleIdx="0" presStyleCnt="2">
        <dgm:presLayoutVars>
          <dgm:chMax val="0"/>
          <dgm:chPref val="0"/>
        </dgm:presLayoutVars>
      </dgm:prSet>
      <dgm:spPr/>
    </dgm:pt>
    <dgm:pt modelId="{D619222B-4729-44F1-A7F4-32DA6BDEFF18}" type="pres">
      <dgm:prSet presAssocID="{DBF2F5ED-D434-4C04-AEEA-27ED5B4C5351}" presName="sibTrans" presStyleCnt="0"/>
      <dgm:spPr/>
    </dgm:pt>
    <dgm:pt modelId="{E90BA94B-326B-4948-BE1B-CA3DDCBC5339}" type="pres">
      <dgm:prSet presAssocID="{33663DBC-978D-4281-BFA2-4E98F093570A}" presName="compNode" presStyleCnt="0"/>
      <dgm:spPr/>
    </dgm:pt>
    <dgm:pt modelId="{643915FA-6C29-4FDE-AB2E-279D0708DB6D}" type="pres">
      <dgm:prSet presAssocID="{33663DBC-978D-4281-BFA2-4E98F093570A}" presName="bgRect" presStyleLbl="bgShp" presStyleIdx="1" presStyleCnt="2"/>
      <dgm:spPr/>
    </dgm:pt>
    <dgm:pt modelId="{257ED639-2A5D-41A3-B9A7-710A20A366E7}" type="pres">
      <dgm:prSet presAssocID="{33663DBC-978D-4281-BFA2-4E98F09357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мета"/>
        </a:ext>
      </dgm:extLst>
    </dgm:pt>
    <dgm:pt modelId="{5496843B-4C91-4C0C-8DF1-E3B126C1C25D}" type="pres">
      <dgm:prSet presAssocID="{33663DBC-978D-4281-BFA2-4E98F093570A}" presName="spaceRect" presStyleCnt="0"/>
      <dgm:spPr/>
    </dgm:pt>
    <dgm:pt modelId="{1D2A0590-760B-4910-8847-BD2AE04949FF}" type="pres">
      <dgm:prSet presAssocID="{33663DBC-978D-4281-BFA2-4E98F093570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E6CBE29-DFE8-4BD9-AE71-A5F30D0DEA72}" srcId="{041A9B7D-795D-4D93-BF2B-EB092F212ADA}" destId="{9E13590A-CE2A-41D0-A011-08CD966C15A3}" srcOrd="0" destOrd="0" parTransId="{3575817E-B20E-4438-842B-B3A90E3233AA}" sibTransId="{DBF2F5ED-D434-4C04-AEEA-27ED5B4C5351}"/>
    <dgm:cxn modelId="{9DF13330-8AA9-4361-B200-F6A1E1282B39}" type="presOf" srcId="{9E13590A-CE2A-41D0-A011-08CD966C15A3}" destId="{535C489C-19C7-4A49-858C-892A4FDEB023}" srcOrd="0" destOrd="0" presId="urn:microsoft.com/office/officeart/2018/2/layout/IconVerticalSolidList"/>
    <dgm:cxn modelId="{AB8B1239-2AF0-4F0D-A65B-76F6E379D3B7}" type="presOf" srcId="{33663DBC-978D-4281-BFA2-4E98F093570A}" destId="{1D2A0590-760B-4910-8847-BD2AE04949FF}" srcOrd="0" destOrd="0" presId="urn:microsoft.com/office/officeart/2018/2/layout/IconVerticalSolidList"/>
    <dgm:cxn modelId="{94047271-F8EE-49CE-89B2-70D8D97530F5}" type="presOf" srcId="{041A9B7D-795D-4D93-BF2B-EB092F212ADA}" destId="{B4A43FB9-4154-4429-ABDF-BCB30A881743}" srcOrd="0" destOrd="0" presId="urn:microsoft.com/office/officeart/2018/2/layout/IconVerticalSolidList"/>
    <dgm:cxn modelId="{FADDC378-8CA3-4818-946D-4CEF2051388B}" srcId="{041A9B7D-795D-4D93-BF2B-EB092F212ADA}" destId="{33663DBC-978D-4281-BFA2-4E98F093570A}" srcOrd="1" destOrd="0" parTransId="{26D34693-CEFB-4DEA-8A34-BBE468839A1A}" sibTransId="{1D35A9A0-5788-470F-86E8-DA0EA3522474}"/>
    <dgm:cxn modelId="{E609FEE8-4AA3-4E4D-8793-5E5048D28CCE}" type="presParOf" srcId="{B4A43FB9-4154-4429-ABDF-BCB30A881743}" destId="{D08B29A1-DEEB-406D-B559-92515797E09D}" srcOrd="0" destOrd="0" presId="urn:microsoft.com/office/officeart/2018/2/layout/IconVerticalSolidList"/>
    <dgm:cxn modelId="{4CF5E59B-954C-497A-B3AD-220405C68FC5}" type="presParOf" srcId="{D08B29A1-DEEB-406D-B559-92515797E09D}" destId="{06597340-8DD2-4353-8D28-C6B8B1A0596A}" srcOrd="0" destOrd="0" presId="urn:microsoft.com/office/officeart/2018/2/layout/IconVerticalSolidList"/>
    <dgm:cxn modelId="{F4284FE2-8F77-4885-BD18-165D2438D8FE}" type="presParOf" srcId="{D08B29A1-DEEB-406D-B559-92515797E09D}" destId="{81FE3DC3-F532-40BA-B7E9-72D74FD7EC6A}" srcOrd="1" destOrd="0" presId="urn:microsoft.com/office/officeart/2018/2/layout/IconVerticalSolidList"/>
    <dgm:cxn modelId="{FC4CBC70-3045-4772-8734-B9320B7003F6}" type="presParOf" srcId="{D08B29A1-DEEB-406D-B559-92515797E09D}" destId="{62D95FEF-065E-4EF7-822E-F1F398FE57F6}" srcOrd="2" destOrd="0" presId="urn:microsoft.com/office/officeart/2018/2/layout/IconVerticalSolidList"/>
    <dgm:cxn modelId="{542A4C47-CC7E-4DF6-880B-A397262AB88F}" type="presParOf" srcId="{D08B29A1-DEEB-406D-B559-92515797E09D}" destId="{535C489C-19C7-4A49-858C-892A4FDEB023}" srcOrd="3" destOrd="0" presId="urn:microsoft.com/office/officeart/2018/2/layout/IconVerticalSolidList"/>
    <dgm:cxn modelId="{9ABE92D6-4F04-44DC-8229-0626AD96BF63}" type="presParOf" srcId="{B4A43FB9-4154-4429-ABDF-BCB30A881743}" destId="{D619222B-4729-44F1-A7F4-32DA6BDEFF18}" srcOrd="1" destOrd="0" presId="urn:microsoft.com/office/officeart/2018/2/layout/IconVerticalSolidList"/>
    <dgm:cxn modelId="{B8036F03-C38D-4916-8356-C9461DEBE037}" type="presParOf" srcId="{B4A43FB9-4154-4429-ABDF-BCB30A881743}" destId="{E90BA94B-326B-4948-BE1B-CA3DDCBC5339}" srcOrd="2" destOrd="0" presId="urn:microsoft.com/office/officeart/2018/2/layout/IconVerticalSolidList"/>
    <dgm:cxn modelId="{D1713794-8134-438A-8AEB-C6DE54ED6B9E}" type="presParOf" srcId="{E90BA94B-326B-4948-BE1B-CA3DDCBC5339}" destId="{643915FA-6C29-4FDE-AB2E-279D0708DB6D}" srcOrd="0" destOrd="0" presId="urn:microsoft.com/office/officeart/2018/2/layout/IconVerticalSolidList"/>
    <dgm:cxn modelId="{D72C17B0-1E24-4389-995F-3EABB8F18C73}" type="presParOf" srcId="{E90BA94B-326B-4948-BE1B-CA3DDCBC5339}" destId="{257ED639-2A5D-41A3-B9A7-710A20A366E7}" srcOrd="1" destOrd="0" presId="urn:microsoft.com/office/officeart/2018/2/layout/IconVerticalSolidList"/>
    <dgm:cxn modelId="{AE5D017A-33D6-49C1-9A38-BB1120644794}" type="presParOf" srcId="{E90BA94B-326B-4948-BE1B-CA3DDCBC5339}" destId="{5496843B-4C91-4C0C-8DF1-E3B126C1C25D}" srcOrd="2" destOrd="0" presId="urn:microsoft.com/office/officeart/2018/2/layout/IconVerticalSolidList"/>
    <dgm:cxn modelId="{6BB10B6B-A717-4BB2-94DB-9DF325A16710}" type="presParOf" srcId="{E90BA94B-326B-4948-BE1B-CA3DDCBC5339}" destId="{1D2A0590-760B-4910-8847-BD2AE04949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3A446-FE9F-4505-8721-956F0705802D}">
      <dsp:nvSpPr>
        <dsp:cNvPr id="0" name=""/>
        <dsp:cNvSpPr/>
      </dsp:nvSpPr>
      <dsp:spPr>
        <a:xfrm>
          <a:off x="0" y="65299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Эволюция носит постепенный и длительный характер.</a:t>
          </a:r>
          <a:endParaRPr lang="en-US" sz="1800" kern="1200"/>
        </a:p>
      </dsp:txBody>
      <dsp:txXfrm>
        <a:off x="34954" y="100253"/>
        <a:ext cx="4930216" cy="646132"/>
      </dsp:txXfrm>
    </dsp:sp>
    <dsp:sp modelId="{5CAD9EE1-1CE1-4089-86E1-4CF802DE59F9}">
      <dsp:nvSpPr>
        <dsp:cNvPr id="0" name=""/>
        <dsp:cNvSpPr/>
      </dsp:nvSpPr>
      <dsp:spPr>
        <a:xfrm>
          <a:off x="0" y="833179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Материалом для эволюции служат мутации.</a:t>
          </a:r>
          <a:endParaRPr lang="en-US" sz="1800" kern="1200"/>
        </a:p>
      </dsp:txBody>
      <dsp:txXfrm>
        <a:off x="34954" y="868133"/>
        <a:ext cx="4930216" cy="646132"/>
      </dsp:txXfrm>
    </dsp:sp>
    <dsp:sp modelId="{63417EBE-52CE-4CEF-993A-8B4A98A62020}">
      <dsp:nvSpPr>
        <dsp:cNvPr id="0" name=""/>
        <dsp:cNvSpPr/>
      </dsp:nvSpPr>
      <dsp:spPr>
        <a:xfrm>
          <a:off x="0" y="1601059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Единственный направляющий фактор эволюции – естественный отбор.</a:t>
          </a:r>
          <a:endParaRPr lang="en-US" sz="1800" kern="1200"/>
        </a:p>
      </dsp:txBody>
      <dsp:txXfrm>
        <a:off x="34954" y="1636013"/>
        <a:ext cx="4930216" cy="646132"/>
      </dsp:txXfrm>
    </dsp:sp>
    <dsp:sp modelId="{3DC6FF42-1461-424E-A5A6-77CEE8B70FD0}">
      <dsp:nvSpPr>
        <dsp:cNvPr id="0" name=""/>
        <dsp:cNvSpPr/>
      </dsp:nvSpPr>
      <dsp:spPr>
        <a:xfrm>
          <a:off x="0" y="2368939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Наименьшая эволюционная единица – популяция, а не особь.</a:t>
          </a:r>
          <a:endParaRPr lang="en-US" sz="1800" kern="1200"/>
        </a:p>
      </dsp:txBody>
      <dsp:txXfrm>
        <a:off x="34954" y="2403893"/>
        <a:ext cx="4930216" cy="646132"/>
      </dsp:txXfrm>
    </dsp:sp>
    <dsp:sp modelId="{C8A8DC89-FCFD-4B9B-B1FA-07AD4F55B48D}">
      <dsp:nvSpPr>
        <dsp:cNvPr id="0" name=""/>
        <dsp:cNvSpPr/>
      </dsp:nvSpPr>
      <dsp:spPr>
        <a:xfrm>
          <a:off x="0" y="3136819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Эволюция носит дивергентный характер.</a:t>
          </a:r>
          <a:endParaRPr lang="en-US" sz="1800" kern="1200"/>
        </a:p>
      </dsp:txBody>
      <dsp:txXfrm>
        <a:off x="34954" y="3171773"/>
        <a:ext cx="4930216" cy="646132"/>
      </dsp:txXfrm>
    </dsp:sp>
    <dsp:sp modelId="{12171C97-F068-49F4-B6B9-C73A1F2A7CDE}">
      <dsp:nvSpPr>
        <dsp:cNvPr id="0" name=""/>
        <dsp:cNvSpPr/>
      </dsp:nvSpPr>
      <dsp:spPr>
        <a:xfrm>
          <a:off x="0" y="3904699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Вид состоит из многих популяций.</a:t>
          </a:r>
          <a:endParaRPr lang="en-US" sz="1800" kern="1200"/>
        </a:p>
      </dsp:txBody>
      <dsp:txXfrm>
        <a:off x="34954" y="3939653"/>
        <a:ext cx="4930216" cy="646132"/>
      </dsp:txXfrm>
    </dsp:sp>
    <dsp:sp modelId="{CA2AEC87-2864-429A-834A-A6962B666BCE}">
      <dsp:nvSpPr>
        <dsp:cNvPr id="0" name=""/>
        <dsp:cNvSpPr/>
      </dsp:nvSpPr>
      <dsp:spPr>
        <a:xfrm>
          <a:off x="0" y="4672580"/>
          <a:ext cx="5000124" cy="7160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Обмен генами возможен лишь внутри вида.</a:t>
          </a:r>
          <a:endParaRPr lang="en-US" sz="1800" kern="1200"/>
        </a:p>
      </dsp:txBody>
      <dsp:txXfrm>
        <a:off x="34954" y="4707534"/>
        <a:ext cx="4930216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D583F-A80B-456E-A8B6-EDCC9042ADDF}">
      <dsp:nvSpPr>
        <dsp:cNvPr id="0" name=""/>
        <dsp:cNvSpPr/>
      </dsp:nvSpPr>
      <dsp:spPr>
        <a:xfrm>
          <a:off x="0" y="88520"/>
          <a:ext cx="5000124" cy="1712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Популяции не могут свободно обмениваться наследственной информацией, т.е. относительно изолированы.</a:t>
          </a:r>
          <a:endParaRPr lang="en-US" sz="2400" kern="1200"/>
        </a:p>
      </dsp:txBody>
      <dsp:txXfrm>
        <a:off x="83616" y="172136"/>
        <a:ext cx="4832892" cy="1545648"/>
      </dsp:txXfrm>
    </dsp:sp>
    <dsp:sp modelId="{51AA7E3A-3A50-4EBF-819A-DC3C4AC1599D}">
      <dsp:nvSpPr>
        <dsp:cNvPr id="0" name=""/>
        <dsp:cNvSpPr/>
      </dsp:nvSpPr>
      <dsp:spPr>
        <a:xfrm>
          <a:off x="0" y="1870520"/>
          <a:ext cx="5000124" cy="17128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 популяции формируется свой генофонд, который меняется во времени.</a:t>
          </a:r>
          <a:endParaRPr lang="en-US" sz="2400" kern="1200"/>
        </a:p>
      </dsp:txBody>
      <dsp:txXfrm>
        <a:off x="83616" y="1954136"/>
        <a:ext cx="4832892" cy="1545648"/>
      </dsp:txXfrm>
    </dsp:sp>
    <dsp:sp modelId="{FA085A6B-FF8E-436A-98F7-3B2F158FA61A}">
      <dsp:nvSpPr>
        <dsp:cNvPr id="0" name=""/>
        <dsp:cNvSpPr/>
      </dsp:nvSpPr>
      <dsp:spPr>
        <a:xfrm>
          <a:off x="0" y="3652520"/>
          <a:ext cx="5000124" cy="17128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Популяции существуют на территории ареала вида на протяжении большого числа поколений.</a:t>
          </a:r>
          <a:endParaRPr lang="en-US" sz="2400" kern="1200"/>
        </a:p>
      </dsp:txBody>
      <dsp:txXfrm>
        <a:off x="83616" y="3736136"/>
        <a:ext cx="4832892" cy="154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6FC0-C69B-45B6-A159-A1FCF085B684}">
      <dsp:nvSpPr>
        <dsp:cNvPr id="0" name=""/>
        <dsp:cNvSpPr/>
      </dsp:nvSpPr>
      <dsp:spPr>
        <a:xfrm>
          <a:off x="884935" y="447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BB47-26EC-443F-96C4-5E9F60119DDB}">
      <dsp:nvSpPr>
        <dsp:cNvPr id="0" name=""/>
        <dsp:cNvSpPr/>
      </dsp:nvSpPr>
      <dsp:spPr>
        <a:xfrm>
          <a:off x="1352935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127FC-6F0A-4A50-BA02-F00029F17117}">
      <dsp:nvSpPr>
        <dsp:cNvPr id="0" name=""/>
        <dsp:cNvSpPr/>
      </dsp:nvSpPr>
      <dsp:spPr>
        <a:xfrm>
          <a:off x="182935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900" kern="1200"/>
            <a:t>совокупность генов (аллелей) всех особей популяции.</a:t>
          </a:r>
          <a:endParaRPr lang="en-US" sz="1900" kern="1200"/>
        </a:p>
      </dsp:txBody>
      <dsp:txXfrm>
        <a:off x="182935" y="2924702"/>
        <a:ext cx="3600000" cy="720000"/>
      </dsp:txXfrm>
    </dsp:sp>
    <dsp:sp modelId="{9B12949D-EB9E-45D3-870C-CF9AEACAE2B2}">
      <dsp:nvSpPr>
        <dsp:cNvPr id="0" name=""/>
        <dsp:cNvSpPr/>
      </dsp:nvSpPr>
      <dsp:spPr>
        <a:xfrm>
          <a:off x="5114935" y="447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94D99-F771-47E1-9E5D-C18C76C64B4A}">
      <dsp:nvSpPr>
        <dsp:cNvPr id="0" name=""/>
        <dsp:cNvSpPr/>
      </dsp:nvSpPr>
      <dsp:spPr>
        <a:xfrm>
          <a:off x="5582935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949F0-928B-4806-8A88-9B68AF20129D}">
      <dsp:nvSpPr>
        <dsp:cNvPr id="0" name=""/>
        <dsp:cNvSpPr/>
      </dsp:nvSpPr>
      <dsp:spPr>
        <a:xfrm>
          <a:off x="4412935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900" kern="1200"/>
            <a:t>Популяция – элементарная единица эволюции.</a:t>
          </a:r>
          <a:endParaRPr lang="en-US" sz="1900" kern="1200"/>
        </a:p>
      </dsp:txBody>
      <dsp:txXfrm>
        <a:off x="4412935" y="2924702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FF6A8-C4E0-4CB7-BBBC-F4B981D3FAED}">
      <dsp:nvSpPr>
        <dsp:cNvPr id="0" name=""/>
        <dsp:cNvSpPr/>
      </dsp:nvSpPr>
      <dsp:spPr>
        <a:xfrm>
          <a:off x="1118728" y="431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Мутации происходят в природе постоянно.</a:t>
          </a:r>
          <a:endParaRPr lang="en-US" sz="1800" kern="1200"/>
        </a:p>
      </dsp:txBody>
      <dsp:txXfrm>
        <a:off x="1118728" y="431"/>
        <a:ext cx="2837340" cy="1702404"/>
      </dsp:txXfrm>
    </dsp:sp>
    <dsp:sp modelId="{885D1150-5854-4488-ACE7-47F5D6549B9D}">
      <dsp:nvSpPr>
        <dsp:cNvPr id="0" name=""/>
        <dsp:cNvSpPr/>
      </dsp:nvSpPr>
      <dsp:spPr>
        <a:xfrm>
          <a:off x="4239802" y="431"/>
          <a:ext cx="2837340" cy="17024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обычных условиях каждый ген меняется один раз в 100 000 поколений или в каждом поколении у одной из 100 000  особей возникает мутация.</a:t>
          </a:r>
          <a:endParaRPr lang="en-US" sz="1800" kern="1200"/>
        </a:p>
      </dsp:txBody>
      <dsp:txXfrm>
        <a:off x="4239802" y="431"/>
        <a:ext cx="2837340" cy="1702404"/>
      </dsp:txXfrm>
    </dsp:sp>
    <dsp:sp modelId="{A72BE2D2-5EF6-47B6-95B2-183A3623CD86}">
      <dsp:nvSpPr>
        <dsp:cNvPr id="0" name=""/>
        <dsp:cNvSpPr/>
      </dsp:nvSpPr>
      <dsp:spPr>
        <a:xfrm>
          <a:off x="1118728" y="1986569"/>
          <a:ext cx="2837340" cy="170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Большинство мутаций вредны для организма (могут оказаться полезными в новых условиях).</a:t>
          </a:r>
          <a:endParaRPr lang="en-US" sz="1800" kern="1200"/>
        </a:p>
      </dsp:txBody>
      <dsp:txXfrm>
        <a:off x="1118728" y="1986569"/>
        <a:ext cx="2837340" cy="1702404"/>
      </dsp:txXfrm>
    </dsp:sp>
    <dsp:sp modelId="{E7DFB1D2-2363-4B8B-9905-F74090AAB61D}">
      <dsp:nvSpPr>
        <dsp:cNvPr id="0" name=""/>
        <dsp:cNvSpPr/>
      </dsp:nvSpPr>
      <dsp:spPr>
        <a:xfrm>
          <a:off x="4239802" y="1986569"/>
          <a:ext cx="2837340" cy="17024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Большинство мутаций рецессивные. Чтобы проявиться в гомозиготном состоянии, такие мутации должны накопиться в достаточном количестве.</a:t>
          </a:r>
          <a:endParaRPr lang="en-US" sz="1800" kern="1200"/>
        </a:p>
      </dsp:txBody>
      <dsp:txXfrm>
        <a:off x="4239802" y="1986569"/>
        <a:ext cx="2837340" cy="1702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BCA86-64FD-4747-BCDC-315F2B2BE658}">
      <dsp:nvSpPr>
        <dsp:cNvPr id="0" name=""/>
        <dsp:cNvSpPr/>
      </dsp:nvSpPr>
      <dsp:spPr>
        <a:xfrm>
          <a:off x="827085" y="211"/>
          <a:ext cx="965039" cy="9650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AAE6E-84E0-4637-A50F-DE10781CE05B}">
      <dsp:nvSpPr>
        <dsp:cNvPr id="0" name=""/>
        <dsp:cNvSpPr/>
      </dsp:nvSpPr>
      <dsp:spPr>
        <a:xfrm>
          <a:off x="1032749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C110F-9DFB-4C9A-AD90-9898A57AFDE8}">
      <dsp:nvSpPr>
        <dsp:cNvPr id="0" name=""/>
        <dsp:cNvSpPr/>
      </dsp:nvSpPr>
      <dsp:spPr>
        <a:xfrm>
          <a:off x="51858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/>
            <a:t>Причины:</a:t>
          </a:r>
          <a:endParaRPr lang="en-US" sz="1200" kern="1200"/>
        </a:p>
      </dsp:txBody>
      <dsp:txXfrm>
        <a:off x="518589" y="1265836"/>
        <a:ext cx="1582031" cy="632812"/>
      </dsp:txXfrm>
    </dsp:sp>
    <dsp:sp modelId="{F0B4A04D-A306-4FB5-9B0F-05DA5D8C00C7}">
      <dsp:nvSpPr>
        <dsp:cNvPr id="0" name=""/>
        <dsp:cNvSpPr/>
      </dsp:nvSpPr>
      <dsp:spPr>
        <a:xfrm>
          <a:off x="2685972" y="211"/>
          <a:ext cx="965039" cy="965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75284-33FE-4213-8AE6-864F9B70D92E}">
      <dsp:nvSpPr>
        <dsp:cNvPr id="0" name=""/>
        <dsp:cNvSpPr/>
      </dsp:nvSpPr>
      <dsp:spPr>
        <a:xfrm>
          <a:off x="2891636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54C28-E439-4469-B80F-73F9E5482149}">
      <dsp:nvSpPr>
        <dsp:cNvPr id="0" name=""/>
        <dsp:cNvSpPr/>
      </dsp:nvSpPr>
      <dsp:spPr>
        <a:xfrm>
          <a:off x="2377476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/>
            <a:t>Сезонные изменения климата</a:t>
          </a:r>
          <a:endParaRPr lang="en-US" sz="1200" kern="1200"/>
        </a:p>
      </dsp:txBody>
      <dsp:txXfrm>
        <a:off x="2377476" y="1265836"/>
        <a:ext cx="1582031" cy="632812"/>
      </dsp:txXfrm>
    </dsp:sp>
    <dsp:sp modelId="{E5988D55-5131-4F33-A381-5E744472D968}">
      <dsp:nvSpPr>
        <dsp:cNvPr id="0" name=""/>
        <dsp:cNvSpPr/>
      </dsp:nvSpPr>
      <dsp:spPr>
        <a:xfrm>
          <a:off x="4544859" y="211"/>
          <a:ext cx="965039" cy="965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EADDE-05D8-4EC8-A675-D0DC7FD516EE}">
      <dsp:nvSpPr>
        <dsp:cNvPr id="0" name=""/>
        <dsp:cNvSpPr/>
      </dsp:nvSpPr>
      <dsp:spPr>
        <a:xfrm>
          <a:off x="4750523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0438-BC0A-42FF-9B3F-6A739DAFCF61}">
      <dsp:nvSpPr>
        <dsp:cNvPr id="0" name=""/>
        <dsp:cNvSpPr/>
      </dsp:nvSpPr>
      <dsp:spPr>
        <a:xfrm>
          <a:off x="4236363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/>
            <a:t>Природные катастрофы – засуха, наводнение, пожар.</a:t>
          </a:r>
          <a:endParaRPr lang="en-US" sz="1200" kern="1200"/>
        </a:p>
      </dsp:txBody>
      <dsp:txXfrm>
        <a:off x="4236363" y="1265836"/>
        <a:ext cx="1582031" cy="632812"/>
      </dsp:txXfrm>
    </dsp:sp>
    <dsp:sp modelId="{2081C625-EE55-4B54-9910-25F554DDB592}">
      <dsp:nvSpPr>
        <dsp:cNvPr id="0" name=""/>
        <dsp:cNvSpPr/>
      </dsp:nvSpPr>
      <dsp:spPr>
        <a:xfrm>
          <a:off x="6403746" y="211"/>
          <a:ext cx="965039" cy="9650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439D2-F079-4C59-87F6-CAB160B9568F}">
      <dsp:nvSpPr>
        <dsp:cNvPr id="0" name=""/>
        <dsp:cNvSpPr/>
      </dsp:nvSpPr>
      <dsp:spPr>
        <a:xfrm>
          <a:off x="6609410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FD819-3E45-44C0-989E-CB8F9F949644}">
      <dsp:nvSpPr>
        <dsp:cNvPr id="0" name=""/>
        <dsp:cNvSpPr/>
      </dsp:nvSpPr>
      <dsp:spPr>
        <a:xfrm>
          <a:off x="609524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/>
            <a:t>Увеличение кормовых ресурсов.</a:t>
          </a:r>
          <a:endParaRPr lang="en-US" sz="1200" kern="1200"/>
        </a:p>
      </dsp:txBody>
      <dsp:txXfrm>
        <a:off x="6095249" y="1265836"/>
        <a:ext cx="1582031" cy="632812"/>
      </dsp:txXfrm>
    </dsp:sp>
    <dsp:sp modelId="{10B3C1E6-B342-4A06-902C-D888A399A670}">
      <dsp:nvSpPr>
        <dsp:cNvPr id="0" name=""/>
        <dsp:cNvSpPr/>
      </dsp:nvSpPr>
      <dsp:spPr>
        <a:xfrm>
          <a:off x="3615415" y="2294156"/>
          <a:ext cx="965039" cy="9650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7B73-4A3C-464A-A67C-702FA2CB6131}">
      <dsp:nvSpPr>
        <dsp:cNvPr id="0" name=""/>
        <dsp:cNvSpPr/>
      </dsp:nvSpPr>
      <dsp:spPr>
        <a:xfrm>
          <a:off x="3821080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FA7E0-F766-4130-A517-CC33AF7C368E}">
      <dsp:nvSpPr>
        <dsp:cNvPr id="0" name=""/>
        <dsp:cNvSpPr/>
      </dsp:nvSpPr>
      <dsp:spPr>
        <a:xfrm>
          <a:off x="3306919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/>
            <a:t>Ослабление пресса хищников.</a:t>
          </a:r>
          <a:endParaRPr lang="en-US" sz="1200" kern="1200"/>
        </a:p>
      </dsp:txBody>
      <dsp:txXfrm>
        <a:off x="3306919" y="3559781"/>
        <a:ext cx="1582031" cy="632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97340-8DD2-4353-8D28-C6B8B1A0596A}">
      <dsp:nvSpPr>
        <dsp:cNvPr id="0" name=""/>
        <dsp:cNvSpPr/>
      </dsp:nvSpPr>
      <dsp:spPr>
        <a:xfrm>
          <a:off x="0" y="681330"/>
          <a:ext cx="8195871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E3DC3-F532-40BA-B7E9-72D74FD7EC6A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489C-19C7-4A49-858C-892A4FDEB023}">
      <dsp:nvSpPr>
        <dsp:cNvPr id="0" name=""/>
        <dsp:cNvSpPr/>
      </dsp:nvSpPr>
      <dsp:spPr>
        <a:xfrm>
          <a:off x="1452806" y="681330"/>
          <a:ext cx="6743064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случайное изменение частот разных аллелей в малочисленных популяциях.</a:t>
          </a:r>
          <a:endParaRPr lang="en-US" sz="2500" kern="1200"/>
        </a:p>
      </dsp:txBody>
      <dsp:txXfrm>
        <a:off x="1452806" y="681330"/>
        <a:ext cx="6743064" cy="1257841"/>
      </dsp:txXfrm>
    </dsp:sp>
    <dsp:sp modelId="{643915FA-6C29-4FDE-AB2E-279D0708DB6D}">
      <dsp:nvSpPr>
        <dsp:cNvPr id="0" name=""/>
        <dsp:cNvSpPr/>
      </dsp:nvSpPr>
      <dsp:spPr>
        <a:xfrm>
          <a:off x="0" y="2253632"/>
          <a:ext cx="8195871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ED639-2A5D-41A3-B9A7-710A20A366E7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A0590-760B-4910-8847-BD2AE04949FF}">
      <dsp:nvSpPr>
        <dsp:cNvPr id="0" name=""/>
        <dsp:cNvSpPr/>
      </dsp:nvSpPr>
      <dsp:spPr>
        <a:xfrm>
          <a:off x="1452806" y="2253632"/>
          <a:ext cx="6743064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Возможные причины – миграции, природные катастрофы, возникновение барьеров.</a:t>
          </a:r>
          <a:endParaRPr lang="en-US" sz="2500" kern="1200"/>
        </a:p>
      </dsp:txBody>
      <dsp:txXfrm>
        <a:off x="1452806" y="2253632"/>
        <a:ext cx="6743064" cy="125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BBFB-E41E-4F86-91A2-7211275C60C8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8932-B3AE-4CFB-8B49-82102ECF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16E36-5387-BA4D-A0AC-EFFF2085A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3" r="-6" b="-6"/>
          <a:stretch/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94" y="0"/>
            <a:ext cx="5547772" cy="6879744"/>
          </a:xfrm>
          <a:prstGeom prst="rect">
            <a:avLst/>
          </a:prstGeom>
          <a:gradFill flip="none" rotWithShape="1">
            <a:gsLst>
              <a:gs pos="9000">
                <a:srgbClr val="000000">
                  <a:alpha val="6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271" y="1457244"/>
            <a:ext cx="3120174" cy="283927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200">
                <a:solidFill>
                  <a:srgbClr val="FFFFFF"/>
                </a:solidFill>
              </a:rPr>
              <a:t>Синтетическая теория эволюции. Генофонд популяции и его изменения.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271" y="4449393"/>
            <a:ext cx="3120174" cy="1400607"/>
          </a:xfrm>
        </p:spPr>
        <p:txBody>
          <a:bodyPr>
            <a:normAutofit/>
          </a:bodyPr>
          <a:lstStyle/>
          <a:p>
            <a:pPr algn="l"/>
            <a:endParaRPr lang="ru-RU" sz="170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B702C-9893-C42C-D0C4-EE625AAD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92B833-3CEB-7C3D-9CB1-ED707506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182B4F-B2AC-7C92-B0AF-8EFFB6A0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3" name="Rectangle 2663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5" name="Rectangle 2663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7" name="Rectangle 266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Популяционные волны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2391" y="5633765"/>
            <a:ext cx="2556416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периодические и непериодические колебания численности популяций.</a:t>
            </a:r>
          </a:p>
        </p:txBody>
      </p:sp>
      <p:pic>
        <p:nvPicPr>
          <p:cNvPr id="26626" name="Picture 2" descr="https://ds04.infourok.ru/uploads/ex/0cd7/0003068e-8d26651c/640/img20.jpg"/>
          <p:cNvPicPr>
            <a:picLocks noChangeAspect="1" noChangeArrowheads="1"/>
          </p:cNvPicPr>
          <p:nvPr/>
        </p:nvPicPr>
        <p:blipFill>
          <a:blip r:embed="rId2"/>
          <a:srcRect l="8268" t="28346" r="12402" b="20472"/>
          <a:stretch>
            <a:fillRect/>
          </a:stretch>
        </p:blipFill>
        <p:spPr bwMode="auto">
          <a:xfrm>
            <a:off x="358901" y="594933"/>
            <a:ext cx="8495662" cy="4110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Популяционные волны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DA2B22CA-E826-703B-E54E-BF7667666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1460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Дрейф генов - 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B8AFB18C-D415-EDE0-EB6E-7B7A90FA2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64274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Миграции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3533" y="1966293"/>
            <a:ext cx="5176931" cy="44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Природные катастрофы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4168" y="2639292"/>
            <a:ext cx="8495662" cy="310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>
            <a:normAutofit/>
          </a:bodyPr>
          <a:lstStyle/>
          <a:p>
            <a:r>
              <a:rPr lang="ru-RU" sz="4200"/>
              <a:t>Изоляция - </a:t>
            </a:r>
          </a:p>
        </p:txBody>
      </p:sp>
      <p:pic>
        <p:nvPicPr>
          <p:cNvPr id="5" name="Picture 4" descr="Стадо овец, гуляющих по травянистому полю">
            <a:extLst>
              <a:ext uri="{FF2B5EF4-FFF2-40B4-BE49-F238E27FC236}">
                <a16:creationId xmlns:a16="http://schemas.microsoft.com/office/drawing/2014/main" id="{8628749C-5B92-4708-8CF7-073A2D9B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13" r="4" b="4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0720" y="4777739"/>
            <a:ext cx="5173220" cy="139922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600"/>
              <a:t>возникновение любых барьеров, разграничивающих группы особей внутри одного вида и препятствующие свободному скрещиванию.</a:t>
            </a:r>
          </a:p>
          <a:p>
            <a:pPr marL="0" indent="0">
              <a:lnSpc>
                <a:spcPct val="90000"/>
              </a:lnSpc>
            </a:pPr>
            <a:r>
              <a:rPr lang="ru-RU" sz="1600" b="1" u="sng"/>
              <a:t>Географическая</a:t>
            </a:r>
            <a:r>
              <a:rPr lang="ru-RU" sz="1600"/>
              <a:t> изоляция.</a:t>
            </a:r>
          </a:p>
          <a:p>
            <a:pPr marL="0" indent="0">
              <a:lnSpc>
                <a:spcPct val="90000"/>
              </a:lnSpc>
            </a:pPr>
            <a:r>
              <a:rPr lang="ru-RU" sz="1600" b="1" u="sng"/>
              <a:t>Биологическая</a:t>
            </a:r>
            <a:r>
              <a:rPr lang="ru-RU" sz="1600"/>
              <a:t> (репродуктивная) изоляция.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5" name="Rectangle 276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1" name="Rectangle 276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3" name="Freeform: Shape 276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Географическая изоляция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31" y="806824"/>
            <a:ext cx="2189804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Создаётся пространственными барьерами.</a:t>
            </a:r>
          </a:p>
        </p:txBody>
      </p:sp>
      <p:pic>
        <p:nvPicPr>
          <p:cNvPr id="27650" name="Picture 2" descr="http://helpiks.org/helpiksorg/baza6/753821657594.files/image190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6821" y="1948845"/>
            <a:ext cx="5419311" cy="2960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3" name="Rectangle 348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ru-RU" sz="3500"/>
              <a:t>Биологическая изоляция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1700"/>
              <a:t>Ограничивает или устраняет скрещивание особей, проживающих на одной территории.</a:t>
            </a:r>
          </a:p>
          <a:p>
            <a:pPr>
              <a:buNone/>
            </a:pPr>
            <a:r>
              <a:rPr lang="ru-RU" sz="1700"/>
              <a:t>Способы:</a:t>
            </a:r>
          </a:p>
          <a:p>
            <a:r>
              <a:rPr lang="ru-RU" sz="1700"/>
              <a:t>Разные сезонные циклы половой активности.</a:t>
            </a:r>
          </a:p>
          <a:p>
            <a:r>
              <a:rPr lang="ru-RU" sz="1700"/>
              <a:t>Разное поведение в брачный период.</a:t>
            </a:r>
          </a:p>
          <a:p>
            <a:r>
              <a:rPr lang="ru-RU" sz="1700"/>
              <a:t>Разное строение половых органов.</a:t>
            </a:r>
          </a:p>
          <a:p>
            <a:r>
              <a:rPr lang="ru-RU" sz="1700"/>
              <a:t>Разные местообитания.</a:t>
            </a:r>
          </a:p>
          <a:p>
            <a:endParaRPr lang="ru-RU" sz="1700"/>
          </a:p>
          <a:p>
            <a:endParaRPr lang="ru-RU" sz="1700"/>
          </a:p>
        </p:txBody>
      </p:sp>
      <p:sp>
        <p:nvSpPr>
          <p:cNvPr id="34825" name="Rectangle 348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7" name="Rectangle 348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29" name="Rectangle 348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31" name="Rectangle 348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818" name="Picture 2" descr="https://otvet.imgsmail.ru/download/c8a662e97580589376bc8eaadc68ecc2_i-49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06975" y="2127320"/>
            <a:ext cx="3127897" cy="263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2394" y="489507"/>
            <a:ext cx="2318706" cy="1655483"/>
          </a:xfrm>
        </p:spPr>
        <p:txBody>
          <a:bodyPr anchor="b">
            <a:normAutofit/>
          </a:bodyPr>
          <a:lstStyle/>
          <a:p>
            <a:r>
              <a:rPr lang="ru-RU" sz="2700"/>
              <a:t>Естественный отбор - </a:t>
            </a:r>
          </a:p>
        </p:txBody>
      </p:sp>
      <p:pic>
        <p:nvPicPr>
          <p:cNvPr id="5" name="Picture 4" descr="Дикий овцебык зимой">
            <a:extLst>
              <a:ext uri="{FF2B5EF4-FFF2-40B4-BE49-F238E27FC236}">
                <a16:creationId xmlns:a16="http://schemas.microsoft.com/office/drawing/2014/main" id="{4F6F78A3-0D00-1E78-83F4-7424AA61B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2" r="18528" b="6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2394" y="2418408"/>
            <a:ext cx="2207110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/>
              <a:t>единственная направленная движущая сила эволюции, которая благоприятствует выживанию не случайных, а более приспособленных особей, сохраняя их генотипы.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5"/>
            <a:ext cx="3898230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3456712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Бабочка, появляющаяся из куколки">
            <a:extLst>
              <a:ext uri="{FF2B5EF4-FFF2-40B4-BE49-F238E27FC236}">
                <a16:creationId xmlns:a16="http://schemas.microsoft.com/office/drawing/2014/main" id="{35E2E09F-D9DF-02E2-B157-B5EDB353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20980" r="15993" b="6"/>
          <a:stretch/>
        </p:blipFill>
        <p:spPr>
          <a:xfrm>
            <a:off x="20" y="-14687"/>
            <a:ext cx="3898206" cy="6857998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3898231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3898231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1" y="4021743"/>
            <a:ext cx="2999656" cy="2235074"/>
          </a:xfrm>
        </p:spPr>
        <p:txBody>
          <a:bodyPr anchor="b"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Кризис дарвинизма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4578069" y="923680"/>
            <a:ext cx="3898227" cy="5169623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1700"/>
              <a:t>После выхода книги «Происхождение видов…» Ч. Дарвин написал ещё несколько книг:</a:t>
            </a:r>
          </a:p>
          <a:p>
            <a:r>
              <a:rPr lang="ru-RU" sz="1700"/>
              <a:t>«Изменение домашних животных и культурных растений» (1968г.)</a:t>
            </a:r>
          </a:p>
          <a:p>
            <a:r>
              <a:rPr lang="ru-RU" sz="1700"/>
              <a:t>«Происхождение человека и половой отбор» (1871г.)</a:t>
            </a:r>
          </a:p>
          <a:p>
            <a:pPr>
              <a:buNone/>
            </a:pPr>
            <a:r>
              <a:rPr lang="ru-RU" sz="1700"/>
              <a:t>Эволюционные идеи проникли в химию, астрономию, географию, языкознание и другие науки.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5"/>
            <a:ext cx="3898230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3456712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Гонки между четырьмя кроликами и одним черепаха и черепахом в интересе">
            <a:extLst>
              <a:ext uri="{FF2B5EF4-FFF2-40B4-BE49-F238E27FC236}">
                <a16:creationId xmlns:a16="http://schemas.microsoft.com/office/drawing/2014/main" id="{8E8D2A65-DB0D-6F1F-41E4-038A1E193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27815" r="26142" b="4"/>
          <a:stretch/>
        </p:blipFill>
        <p:spPr>
          <a:xfrm>
            <a:off x="20" y="-14687"/>
            <a:ext cx="3898206" cy="68579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3898231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3898231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1" y="4021743"/>
            <a:ext cx="2999656" cy="2235074"/>
          </a:xfrm>
        </p:spPr>
        <p:txBody>
          <a:bodyPr anchor="b"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Кризис дарвинизма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8069" y="923680"/>
            <a:ext cx="3898227" cy="5169623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1700"/>
              <a:t>В начале 20в. теория Дарвина подверглась жестокой критике. Причины:</a:t>
            </a:r>
          </a:p>
          <a:p>
            <a:pPr marL="514350" indent="-514350">
              <a:buAutoNum type="arabicPeriod"/>
            </a:pPr>
            <a:r>
              <a:rPr lang="ru-RU" sz="1700"/>
              <a:t>Трудно было объяснить возникновение органов сложного строения и сложное поведение накоплением мелких изменений.</a:t>
            </a:r>
          </a:p>
          <a:p>
            <a:pPr marL="514350" indent="-514350">
              <a:buAutoNum type="arabicPeriod"/>
            </a:pPr>
            <a:r>
              <a:rPr lang="ru-RU" sz="1700"/>
              <a:t>Не существовало чётких научных представлений о наследственности и изменчивости организмов.</a:t>
            </a:r>
          </a:p>
          <a:p>
            <a:pPr marL="514350" indent="-514350">
              <a:buAutoNum type="arabicPeriod"/>
            </a:pPr>
            <a:r>
              <a:rPr lang="ru-RU" sz="1700"/>
              <a:t>С развитием генетики распространилось мнение, что мутации без участия естественного отбора могут двигать эволюцию.</a:t>
            </a:r>
          </a:p>
          <a:p>
            <a:endParaRPr lang="ru-RU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/>
              <a:t>Формирование синтетической теории эволюции - СТЭ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700"/>
              <a:t>С.С. Четвериков заложил основы генетики популяции (1926г.).</a:t>
            </a:r>
          </a:p>
          <a:p>
            <a:pPr>
              <a:buNone/>
            </a:pPr>
            <a:r>
              <a:rPr lang="ru-RU" sz="1700"/>
              <a:t>В его исследовании было показано, что природные популяции насыщены рецессивными мутациями – они составляют резерв наследственной изменчивости.</a:t>
            </a:r>
          </a:p>
          <a:p>
            <a:pPr>
              <a:buNone/>
            </a:pPr>
            <a:r>
              <a:rPr lang="ru-RU" sz="1700"/>
              <a:t>Оказалось, что естественный отбор работает не только с новыми мутациями, но и с теми, что давно накоплены в популяциях.</a:t>
            </a:r>
          </a:p>
        </p:txBody>
      </p:sp>
      <p:pic>
        <p:nvPicPr>
          <p:cNvPr id="5" name="Picture 4" descr="Белые камни, сложенные в пирамиду">
            <a:extLst>
              <a:ext uri="{FF2B5EF4-FFF2-40B4-BE49-F238E27FC236}">
                <a16:creationId xmlns:a16="http://schemas.microsoft.com/office/drawing/2014/main" id="{82D64FA6-CA00-5F89-37E9-9FF0E3839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51" r="364" b="-3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3200">
                <a:solidFill>
                  <a:srgbClr val="FFFFFF"/>
                </a:solidFill>
              </a:rPr>
              <a:t>Положения СТЭ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FEF4AAFB-58D1-4510-CF52-BF9A0F6F8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3663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3500">
                <a:solidFill>
                  <a:srgbClr val="FFFFFF"/>
                </a:solidFill>
              </a:rPr>
              <a:t>Популяция с точки зрения СТЭ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1A876C7E-CEA5-F9AA-C1DE-B79E0DA25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38715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Генофонд популяции -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16711657-1A32-FAEB-F285-AA21BC94E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78503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Мутационный процесс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C31D58A9-CF7A-6513-7D61-FA274D18E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2160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ru-RU" sz="4700"/>
              <a:t>КОМАР БЕЛЬГИКА</a:t>
            </a:r>
          </a:p>
        </p:txBody>
      </p:sp>
      <p:sp>
        <p:nvSpPr>
          <p:cNvPr id="215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300"/>
              <a:t>Belgica Antarctica (Бельгика Антарктика) – латинское название бескрылого комара, единственного вида насекомых, который обитает в Антарктике. Крупнейшие истинно сухопутные (не покидающие поверхность земли) животные АнтарктидыЖизненный цикл длится около года, перезимовывают личинки и куколки. Взрослые особи обнаруживаются с декабря по март. Личинки обитают во мху, между корней трав, в почве в расщелинах скал, в нижних частях птичьих гнёзд (чаек и глупышей), в мелких водоёмах и лужицах с зелеными водорослями. Имаго находят на почве, скалах, на снегу и, даже, на телах живых пингвинов.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300">
              <a:cs typeface="Calibri"/>
            </a:endParaRPr>
          </a:p>
        </p:txBody>
      </p:sp>
      <p:pic>
        <p:nvPicPr>
          <p:cNvPr id="21506" name="Picture 2" descr="http://www.krasfun.ru/images/2015/4/9877f_1411132222.jpg"/>
          <p:cNvPicPr>
            <a:picLocks noChangeAspect="1" noChangeArrowheads="1"/>
          </p:cNvPicPr>
          <p:nvPr/>
        </p:nvPicPr>
        <p:blipFill rotWithShape="1">
          <a:blip r:embed="rId2"/>
          <a:srcRect l="13264" r="36710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800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Синтетическая теория эволюции. Генофонд популяции и его изменения. </vt:lpstr>
      <vt:lpstr>Кризис дарвинизма</vt:lpstr>
      <vt:lpstr>Кризис дарвинизма</vt:lpstr>
      <vt:lpstr>Формирование синтетической теории эволюции - СТЭ</vt:lpstr>
      <vt:lpstr>Положения СТЭ</vt:lpstr>
      <vt:lpstr>Популяция с точки зрения СТЭ</vt:lpstr>
      <vt:lpstr>Генофонд популяции -</vt:lpstr>
      <vt:lpstr>Мутационный процесс</vt:lpstr>
      <vt:lpstr>КОМАР БЕЛЬГИКА</vt:lpstr>
      <vt:lpstr>Популяционные волны - </vt:lpstr>
      <vt:lpstr>Популяционные волны</vt:lpstr>
      <vt:lpstr>Дрейф генов - </vt:lpstr>
      <vt:lpstr>Миграции </vt:lpstr>
      <vt:lpstr>Природные катастрофы</vt:lpstr>
      <vt:lpstr>Изоляция - </vt:lpstr>
      <vt:lpstr>Географическая изоляция</vt:lpstr>
      <vt:lpstr>Биологическая изоляция</vt:lpstr>
      <vt:lpstr>Естественный отбор -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Синтетическая теория эволюции. Генофонд популяции и его изменения.</dc:title>
  <dc:creator>админ</dc:creator>
  <cp:lastModifiedBy>админ</cp:lastModifiedBy>
  <cp:revision>43</cp:revision>
  <dcterms:created xsi:type="dcterms:W3CDTF">2017-12-21T09:14:04Z</dcterms:created>
  <dcterms:modified xsi:type="dcterms:W3CDTF">2023-09-11T05:45:19Z</dcterms:modified>
</cp:coreProperties>
</file>