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392DC-5AB5-474D-BF6A-32F03E65CCE5}" v="41" dt="2023-05-26T11:09:19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3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7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9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9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3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1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2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3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0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3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8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ru-RU" sz="3700">
                <a:ea typeface="+mj-lt"/>
                <a:cs typeface="+mj-lt"/>
              </a:rPr>
              <a:t>Значение физических упражнений</a:t>
            </a:r>
            <a:endParaRPr lang="ru-RU" sz="37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</p:spPr>
        <p:txBody>
          <a:bodyPr>
            <a:normAutofit/>
          </a:bodyPr>
          <a:lstStyle/>
          <a:p>
            <a:pPr algn="ctr"/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C4C93-6B8A-8906-C406-D0E9B3D94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2" r="-7" b="42475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84024F-EC38-45EF-82FA-C3241D5C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Гантели на полу тренажерного зала">
            <a:extLst>
              <a:ext uri="{FF2B5EF4-FFF2-40B4-BE49-F238E27FC236}">
                <a16:creationId xmlns:a16="http://schemas.microsoft.com/office/drawing/2014/main" id="{038B2EE0-1766-B3B5-F85C-EC15BAD28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04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0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2" y="2295300"/>
                  <a:pt x="5468039" y="2403973"/>
                  <a:pt x="5626226" y="2512004"/>
                </a:cubicBezTo>
                <a:cubicBezTo>
                  <a:pt x="5623653" y="2514576"/>
                  <a:pt x="5621725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278570"/>
                </a:lnTo>
                <a:lnTo>
                  <a:pt x="12173904" y="2284270"/>
                </a:lnTo>
                <a:cubicBezTo>
                  <a:pt x="11598583" y="2457853"/>
                  <a:pt x="10504139" y="2701056"/>
                  <a:pt x="9151350" y="2602030"/>
                </a:cubicBezTo>
                <a:cubicBezTo>
                  <a:pt x="9081902" y="2596885"/>
                  <a:pt x="9016313" y="2593669"/>
                  <a:pt x="8949437" y="2591098"/>
                </a:cubicBezTo>
                <a:cubicBezTo>
                  <a:pt x="8357843" y="2564732"/>
                  <a:pt x="7777183" y="2551871"/>
                  <a:pt x="7532186" y="2520363"/>
                </a:cubicBez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5" y="915344"/>
                  <a:pt x="4476478" y="886408"/>
                  <a:pt x="4427606" y="881906"/>
                </a:cubicBezTo>
                <a:cubicBezTo>
                  <a:pt x="4416675" y="880620"/>
                  <a:pt x="4405100" y="881263"/>
                  <a:pt x="4394168" y="882548"/>
                </a:cubicBezTo>
                <a:cubicBezTo>
                  <a:pt x="4381951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1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5" y="963572"/>
                  <a:pt x="4243055" y="932705"/>
                </a:cubicBezTo>
                <a:cubicBezTo>
                  <a:pt x="4230194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5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5" y="2000789"/>
                  <a:pt x="4812784" y="1971210"/>
                </a:cubicBezTo>
                <a:cubicBezTo>
                  <a:pt x="4677747" y="1892760"/>
                  <a:pt x="4563930" y="1791160"/>
                  <a:pt x="4448827" y="1691489"/>
                </a:cubicBezTo>
                <a:cubicBezTo>
                  <a:pt x="4378736" y="1630400"/>
                  <a:pt x="4306715" y="1571241"/>
                  <a:pt x="4229551" y="1517227"/>
                </a:cubicBezTo>
                <a:cubicBezTo>
                  <a:pt x="4216690" y="1508223"/>
                  <a:pt x="4207687" y="1496649"/>
                  <a:pt x="4198685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4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8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5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5" y="2355104"/>
                  <a:pt x="4826931" y="2366678"/>
                  <a:pt x="4823716" y="2380824"/>
                </a:cubicBezTo>
                <a:cubicBezTo>
                  <a:pt x="4810857" y="2438056"/>
                  <a:pt x="4830790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2" y="2944123"/>
                  <a:pt x="5612723" y="2992353"/>
                  <a:pt x="5694387" y="3037365"/>
                </a:cubicBezTo>
                <a:cubicBezTo>
                  <a:pt x="5694387" y="3040580"/>
                  <a:pt x="5694387" y="3044439"/>
                  <a:pt x="5694387" y="3047654"/>
                </a:cubicBezTo>
                <a:cubicBezTo>
                  <a:pt x="5693744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8" y="2823234"/>
                  <a:pt x="4506699" y="2938980"/>
                </a:cubicBezTo>
                <a:cubicBezTo>
                  <a:pt x="4464901" y="2935122"/>
                  <a:pt x="4410886" y="2911330"/>
                  <a:pt x="4358801" y="2883679"/>
                </a:cubicBezTo>
                <a:cubicBezTo>
                  <a:pt x="4221192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5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6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89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0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021B1-FC8E-E5C0-BAC0-C73CE722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838" y="2878371"/>
            <a:ext cx="5938962" cy="1463145"/>
          </a:xfrm>
        </p:spPr>
        <p:txBody>
          <a:bodyPr anchor="b">
            <a:normAutofit/>
          </a:bodyPr>
          <a:lstStyle/>
          <a:p>
            <a:r>
              <a:rPr lang="ru-RU" sz="3100">
                <a:ea typeface="+mj-lt"/>
                <a:cs typeface="+mj-lt"/>
              </a:rPr>
              <a:t>Влияние спорта на психологическое здоровье</a:t>
            </a:r>
            <a:endParaRPr lang="ru-RU" sz="31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34747-2C92-4576-4CBE-06704D133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837" y="4502384"/>
            <a:ext cx="5938962" cy="16360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700" dirty="0">
                <a:ea typeface="+mn-lt"/>
                <a:cs typeface="+mn-lt"/>
              </a:rPr>
              <a:t>физические упражнения имеют положительные эффекты на психическое состояние человека. Они помогают уменьшить стресс, улучшить настроение, укрепить самооценку и повысить уровень концентрации.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1158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Верхний вид цвет мячи">
            <a:extLst>
              <a:ext uri="{FF2B5EF4-FFF2-40B4-BE49-F238E27FC236}">
                <a16:creationId xmlns:a16="http://schemas.microsoft.com/office/drawing/2014/main" id="{F8F74A36-DB44-ABD9-FCAE-6C51DBC7B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9" r="-2" b="218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7FC65-9391-2B9E-7967-438E9258B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512557"/>
            <a:ext cx="5552090" cy="1191873"/>
          </a:xfrm>
        </p:spPr>
        <p:txBody>
          <a:bodyPr anchor="b">
            <a:normAutofit/>
          </a:bodyPr>
          <a:lstStyle/>
          <a:p>
            <a:r>
              <a:rPr lang="ru-RU" sz="3600">
                <a:ea typeface="+mj-lt"/>
                <a:cs typeface="+mj-lt"/>
              </a:rPr>
              <a:t>Спорт и социальная жизнь</a:t>
            </a:r>
            <a:endParaRPr lang="ru-RU" sz="36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BA6F4-7278-9B2D-B2E8-4F08E0F39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811636"/>
            <a:ext cx="5552089" cy="154471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700" dirty="0">
                <a:ea typeface="+mn-lt"/>
                <a:cs typeface="+mn-lt"/>
              </a:rPr>
              <a:t>физические упражнения могут помочь человеку расширить круг общения и улучшить социальные навыки. Это может быть как участие в командных видах спорта, так и занятие индивидуальными видами.</a:t>
            </a:r>
          </a:p>
        </p:txBody>
      </p:sp>
    </p:spTree>
    <p:extLst>
      <p:ext uri="{BB962C8B-B14F-4D97-AF65-F5344CB8AC3E}">
        <p14:creationId xmlns:p14="http://schemas.microsoft.com/office/powerpoint/2010/main" val="346044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E7DF9-CB20-0B18-CD93-DEEF27FA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ru-RU" sz="2800">
                <a:latin typeface="Arial"/>
                <a:cs typeface="Arial"/>
              </a:rPr>
              <a:t>Скелет и мышцы растут и развиваются в детском и юношеском возрасте</a:t>
            </a: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F0CE1-7E4E-CA79-6F00-C44E25D3F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000">
                <a:latin typeface="Arial"/>
                <a:cs typeface="Arial"/>
              </a:rPr>
              <a:t>Самый интенсивный рост и развитие мышц происходит в возрасте 14—17 лет. Для нормального развития костей необходимо, чтобы в организм поступали разнообразные минеральные соли и особые вещества, регулирующие обмен этих солей в кости, например витамин D</a:t>
            </a:r>
            <a:endParaRPr lang="ru-RU" sz="2000"/>
          </a:p>
        </p:txBody>
      </p:sp>
      <p:pic>
        <p:nvPicPr>
          <p:cNvPr id="4" name="Рисунок 4" descr="Изображение выглядит как штриховой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F6C0847-3539-11FD-67EE-05B0F2781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799790"/>
            <a:ext cx="4747547" cy="32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8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9DE2B-1E7F-775D-1FE6-0CE16C524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>
                <a:latin typeface="Arial"/>
                <a:cs typeface="Arial"/>
              </a:rPr>
              <a:t>Увеличение нагрузки на суставы (из-за ожирения, когда масса тела значительно превышает физиологическую норму) приводит к заболеваниями суставов. При этом возрастает давление на опорные поверхности суставов нижних конечностей, ухудшается кровоснабжение конечностей.</a:t>
            </a:r>
            <a:br>
              <a:rPr lang="en-US" sz="2000"/>
            </a:br>
            <a:endParaRPr lang="en-US" sz="2000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8902468-9789-F68D-BA87-F545BFAF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247432"/>
            <a:ext cx="4747547" cy="43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5A6C2-1202-880E-7761-DBC042293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700">
                <a:latin typeface="Arial"/>
                <a:cs typeface="Arial"/>
              </a:rPr>
              <a:t>Занятия физкультурой, спортом, трудовая деятельность способствуют формированию скелета. Это связано с тем, что развитие скелета и мышц тела взаимосвязаны (чем лучше развиты мышцы, тем прочнее кости скелета). В местах прикрепления сухожилий мышц кости утолщаются, на них образуются шероховатости, бугорки.</a:t>
            </a:r>
            <a:endParaRPr lang="ru-RU" sz="1700"/>
          </a:p>
          <a:p>
            <a:pPr marL="0" indent="0">
              <a:lnSpc>
                <a:spcPct val="90000"/>
              </a:lnSpc>
              <a:buNone/>
            </a:pPr>
            <a:br>
              <a:rPr lang="en-US" sz="1700"/>
            </a:br>
            <a:endParaRPr lang="en-US" sz="1700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73D4F80-9D21-AA68-ABAD-1D8F0FC29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612" y="643234"/>
            <a:ext cx="2043954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369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11C21"/>
      </a:dk2>
      <a:lt2>
        <a:srgbClr val="F0F3F3"/>
      </a:lt2>
      <a:accent1>
        <a:srgbClr val="DE4C32"/>
      </a:accent1>
      <a:accent2>
        <a:srgbClr val="CC204D"/>
      </a:accent2>
      <a:accent3>
        <a:srgbClr val="DE32A7"/>
      </a:accent3>
      <a:accent4>
        <a:srgbClr val="BC20CC"/>
      </a:accent4>
      <a:accent5>
        <a:srgbClr val="8632DE"/>
      </a:accent5>
      <a:accent6>
        <a:srgbClr val="4237D1"/>
      </a:accent6>
      <a:hlink>
        <a:srgbClr val="933F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BrushVTI</vt:lpstr>
      <vt:lpstr>Значение физических упражнений</vt:lpstr>
      <vt:lpstr>Влияние спорта на психологическое здоровье</vt:lpstr>
      <vt:lpstr>Спорт и социальная жизнь</vt:lpstr>
      <vt:lpstr>Скелет и мышцы растут и развиваются в детском и юношеском возрасте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24</cp:revision>
  <dcterms:created xsi:type="dcterms:W3CDTF">2023-05-26T11:05:29Z</dcterms:created>
  <dcterms:modified xsi:type="dcterms:W3CDTF">2023-05-26T11:09:35Z</dcterms:modified>
</cp:coreProperties>
</file>