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2" r:id="rId6"/>
    <p:sldId id="263" r:id="rId7"/>
    <p:sldId id="264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573E8-1442-47AB-A7B5-C14B3796FC39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A172E-5AA9-464F-86D7-6114EBEE8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5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886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1398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42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7002125" y="-11796713"/>
            <a:ext cx="22205950" cy="12492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57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9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22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09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8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6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34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9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9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7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215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1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5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93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3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B2D1-66A7-4E7F-ABF9-72291ECE0FD8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27FC7B7-21AD-4EB9-B6DB-EBB0D6B31BF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_do_not_touch_"/>
          <p:cNvSpPr txBox="1"/>
          <p:nvPr userDrawn="1"/>
        </p:nvSpPr>
        <p:spPr>
          <a:xfrm>
            <a:off x="12192000" y="6858000"/>
            <a:ext cx="381000" cy="19697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  <p:txBody>
          <a:bodyPr vert="horz" rtlCol="0">
            <a:spAutoFit/>
          </a:bodyPr>
          <a:lstStyle/>
          <a:p>
            <a:r>
              <a:rPr lang="en-US" sz="100" smtClean="0">
                <a:solidFill>
                  <a:schemeClr val="tx1">
                    <a:alpha val="0"/>
                  </a:schemeClr>
                </a:solidFill>
              </a:rPr>
              <a:t>eyJEZXNpZ25Db25jZXB0Ijp7IlByaW1hcnlTaGFwZSI6eyJDb25jZXB0X1NoYXBlIjoxNTMsIkhlaWdodCI6MS4wLCJCR0NvbG9yIjo1LCJCcmlnaHRuZXNzIjowLjAsIlJhbmRvbUFkanVzdG1lbnRzIjpbWzAuNSwwLjVdLFswLjAsMC4wXV0sIkJvcmRlcldpZHRoIjowLjAsIkJvcmRlclN0eWxlIjoxLCJCb3JkZXJDb2xvciI6NSwiQm9yZGVyVHJhbnNwZXJhbmN5IjowLjAsIlBvc2l0aW9uIjoyMCwiU2NhbGUiOjUsIlJvdGF0aW9uIjowLjAsIk1pbmltdW0iOjEsIk1heGltdW0iOjEsIlRleHR1cmVTaGFwZSI6bnVsbCwiUGF0dGVyblR5cGUiOjAsIlRyYW5zcGFyZW5jeSI6MC4wLCJOZXdTaGFwZU5ld1NsaWRlIjpmYWxzZSwiU29mdEVkZ2VzIjpmYWxzZSwiV2lkdGhGYWN0IjowLjAsIkhlaWdodEZhY3QiOjAuMCwiT3ZlcmxheVBhcmVudCI6dHJ1ZX0sIlByaW1hcnlfQWRkU2hhcGVzIjpbeyJDb25jZXB0X1NoYXBlIjoxNTMsIkhlaWdodCI6MS4wLCJCR0NvbG9yIjo2LCJCcmlnaHRuZXNzIjowLjAsIlJhbmRvbUFkanVzdG1lbnRzIjpbWzAuNSwwLjVdLFswLjAsMC4wXV0sIkJvcmRlcldpZHRoIjoxLjAsIkJvcmRlclN0eWxlIjoxLCJCb3JkZXJDb2xvciI6NSwiQm9yZGVyVHJhbnNwZXJhbmN5IjowLjAsIlBvc2l0aW9uIjoxNCwiU2NhbGUiOjYsIlJvdGF0aW9uIjowLjAsIk1pbmltdW0iOjEsIk1heGltdW0iOjEsIlRleHR1cmVTaGFwZSI6bnVsbCwiUGF0dGVyblR5cGUiOjAsIlRyYW5zcGFyZW5jeSI6MS4wLCJOZXdTaGFwZU5ld1NsaWRlIjpmYWxzZSwiU29mdEVkZ2VzIjpmYWxzZSwiV2lkdGhGYWN0IjowLjAsIkhlaWdodEZhY3QiOjAuMCwiT3ZlcmxheVBhcmVudCI6dHJ1ZX0seyJDb25jZXB0X1NoYXBlIjoxNTMsIkhlaWdodCI6MS4wLCJCR0NvbG9yIjo1LCJCcmlnaHRuZXNzIjowLjAsIlJhbmRvbUFkanVzdG1lbnRzIjpbWzAuNSwwLjVdLFswLjAsMC4wXV0sIkJvcmRlcldpZHRoIjowLjAsIkJvcmRlclN0eWxlIjoxLCJCb3JkZXJDb2xvciI6NSwiQm9yZGVyVHJhbnNwZXJhbmN5IjowLjAsIlBvc2l0aW9uIjozLCJTY2FsZSI6MjEsIlJvdGF0aW9uIjowLjAsIk1pbmltdW0iOjEsIk1heGltdW0iOjEsIlRleHR1cmVTaGFwZSI6bnVsbCwiUGF0dGVyblR5cGUiOjI2LCJUcmFuc3BhcmVuY3kiOjAuMCwiTmV3U2hhcGVOZXdTbGlkZSI6ZmFsc2UsIlNvZnRFZGdlcyI6ZmFsc2UsIldpZHRoRmFjdCI6MC4wLCJIZWlnaHRGYWN0IjowLjAsIk92ZXJsYXlQYXJlbnQiOmZhbHNlfV0sIlNlY29uZGFyeVNoYXBlIjpudWxsLCJNb2R1bGVTaGFwZSI6MTUzLCJNb2R1bGVfQWRkU2hhcGVzIjpbeyJDb25jZXB0X1NoYXBlIjoxNTMsIkhlaWdodCI6MS4wLCJCR0NvbG9yIjo1LCJCcmlnaHRuZXNzIjowLjAsIlJhbmRvbUFkanVzdG1lbnRzIjpbWzAuNSwwLjVdLFswLjAsMC4wXV0sIkJvcmRlcldpZHRoIjowLjAsIkJvcmRlclN0eWxlIjoxLCJCb3JkZXJDb2xvciI6NSwiQm9yZGVyVHJhbnNwZXJhbmN5IjowLjAsIlBvc2l0aW9uIjoxNiwiU2NhbGUiOjMxLCJSb3RhdGlvbiI6MC4wLCJNaW5pbXVtIjoxLCJNYXhpbXVtIjoxLCJUZXh0dXJlU2hhcGUiOm51bGwsIlBhdHRlcm5UeXBlIjowLCJUcmFuc3BhcmVuY3kiOjAuMCwiTmV3U2hhcGVOZXdTbGlkZSI6ZmFsc2UsIlNvZnRFZGdlcyI6ZmFsc2UsIldpZHRoRmFjdCI6MC4wLCJIZWlnaHRGYWN0IjowLjAsIk92ZXJsYXlQYXJlbnQiOmZhbHNlfV0sIk92ZXJsYXlNb2R1bGUiOjAsIk1vZHVsZUFkanVzdG1lbnRzIjpbMC41LDAuMF0sIlJlY3RhbmdsZVNtb290aCI6ZmFsc2UsIlJlY3RhbmdsZVNtb290aFJhZGl1cyI6MC4wMTExLCJCb3JkZXJTdHlsZSI6MCwiU2V0QkdCbG9ja3MiOmZhbHNlLCJNZXJnZU1vZHVsZSI6MH0sIkdyYWRpZW50IjoyLCJGb250VGl0bGUiOiJBcmlhbCIsIkZvbnRUZXh0IjoiQXJpYWwgTmFycm93IiwiRm9udFVwcGVyY2FzZSI6dHJ1ZSwiU2hhcGVDb25jZXB0Ijo0LCJEb05vdENyb3BCeUNvbmNlcHRTaGFwZSI6ZmFsc2UsIkNyZWF0aXZlTGV2ZWwiOjMsIkluc2VydEZsYXRpY29ucyI6ZmFsc2UsIkxUV0hfZm9yX3RpdGxlIjpbMC4wNDAwMDAwMDI4LDAuMDM3MzIzNzEsMC43ODc1LDAuMDYwOTA2NDVdLCJMVFdIX2Zvcl9mcmVlX3NwYWNlIjpbMC4wMzk5OTk5MTcxLDAuMTMzMzMzMzQsMC45MjAwMDAxLDAuNzY4ODg4OV0sIkxUV0hfZm9yX3NsaWRlX251bWVyYXRpb24iOm51bGwsIkZvbnRTaXplIjowLjAzMzMzMzMzNTEsImJnX2NvbG9yIjpbMjU1LDI1NSwyNTVdLCJhY2NlbnRfY29sb3IiOlswLDUyLDE4OV0sImFjY2VudDJfY29sb3IiOlswLDE3NiwyNDBdLCJhY2NlbnQzX2NvbG9yIjpudWxsLCJhY2NlbnQ0X2NvbG9yIjpudWxsLCJhY2NlbnQ1X2NvbG9yIjpudWxsLCJhY2NlbnQ2X2NvbG9yIjpudWxsLCJDdXN0b21Db25jZXB0U2hhcGUiOmZhbHNlLCJDb3Jwb3JhdGVTdHlsZSI6ZmFsc2V9</a:t>
            </a:r>
            <a:endParaRPr lang="ru-RU" sz="100">
              <a:solidFill>
                <a:schemeClr val="tx1">
                  <a:alpha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-Concpt_Shape6PR66"/>
          <p:cNvSpPr/>
          <p:nvPr/>
        </p:nvSpPr>
        <p:spPr>
          <a:xfrm>
            <a:off x="-609599" y="6248400"/>
            <a:ext cx="1219200" cy="121920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34BD"/>
              </a:gs>
              <a:gs pos="100000">
                <a:srgbClr val="008CC0"/>
              </a:gs>
            </a:gsLst>
            <a:lin ang="2700000" scaled="1"/>
            <a:tileRect/>
          </a:gra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-Concpt_Shape888"/>
          <p:cNvSpPr/>
          <p:nvPr/>
        </p:nvSpPr>
        <p:spPr>
          <a:xfrm>
            <a:off x="408432" y="6656832"/>
            <a:ext cx="402336" cy="402336"/>
          </a:xfrm>
          <a:prstGeom prst="round2DiagRect">
            <a:avLst>
              <a:gd name="adj1" fmla="val 50000"/>
              <a:gd name="adj2" fmla="val 0"/>
            </a:avLst>
          </a:prstGeom>
          <a:pattFill prst="wdUpDiag">
            <a:fgClr>
              <a:srgbClr val="0034BD"/>
            </a:fgClr>
            <a:bgClr>
              <a:srgbClr val="FFFFFF"/>
            </a:bgClr>
          </a:patt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-Concpt_Shape777"/>
          <p:cNvSpPr/>
          <p:nvPr/>
        </p:nvSpPr>
        <p:spPr>
          <a:xfrm>
            <a:off x="548640" y="6004560"/>
            <a:ext cx="243840" cy="24384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8CC0">
              <a:alpha val="0"/>
            </a:srgbClr>
          </a:solidFill>
          <a:ln w="12700" cap="rnd" cmpd="sng" algn="ctr">
            <a:solidFill>
              <a:srgbClr val="0034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1E1E1E"/>
                </a:solidFill>
                <a:latin typeface="Arial" panose="020B0604020202020204" pitchFamily="34" charset="0"/>
              </a:rPr>
              <a:t>Происхождение человека</a:t>
            </a:r>
            <a:endParaRPr lang="ru-RU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33"/>
          <p:cNvSpPr txBox="1"/>
          <p:nvPr/>
        </p:nvSpPr>
        <p:spPr>
          <a:xfrm>
            <a:off x="1270000" y="1270000"/>
            <a:ext cx="6350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Человек - это высший представитель животного мира, имеющий сознание и интеллектуальные способности. Но каким образом произошла эволюция человека?</a:t>
            </a:r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244" descr="data:image/png;base64,iVBORw0KGgoAAAANSUhEUgAAAskAAAFUCAYAAADWJaHtAAAgAElEQVR4Xuy9aZAs2XkddnKvfel9eftsmA2D2YgRRJECECAtSjJJAASphRRDoZBCUtB2hH867H8yI+wfDjtsShTtoBmihABNEBCAwQAYEBiAAw4GwgCzYdY3b97+Xm/VXXtVro7vu3krs7Kr+vU2r193Z830q+quXL+8mffcc893PgXpK41AGoE0AmkE0gikEUgjkEYgjUAagaEIKPRb4HYDflf4V4De5OdtBSxcj7YxWD76pPAGxSv+vQIfCOgv9C52G9C/vG/6ewB4Pv+u0N/CYwoQIPA8+L4HVaXvooPk5eRrcD4K7yfwffi+j4A+hz+eBwR+9Hu0qtin4zi8rNwuvcc/B4EaBowOL7ZvDqHC6456xf9Oy6mqOljf8zy4rsvHmjwevjxhfHwl4PWgiOAFgScv3mA9uQ153HI/4ncNGSsLVdVB14jiKi7/8Hlsqwkc2oW0wfXb+SnI6xNdp51v46D3v/MjTtdII5BGII3AXiMg+pvR/eO2tk19665XF/umXm/cRriPDvtv2V/H3+mzodLzmzYRYYhRff6o9Wk16o+T25TnntxOhC/CY1aCEM943PcnMQX9LvFOfJvR/nx4vgtN03g5whzymOh3wiECb8hTpO2JbdJ74AOeR+ctcE58f3If8vzimGuwLCENRYOfiN0wPhPHkNw2RyDEqYwHY+caj8O4/Y/cZuI4PvfZf8Jnzv/4TidERyEQ3QeQHBDwDQHX7kByCDx2CJI33VwEBsMgbwo0BZZAMt8Lm+82apTUcJIgWTQcCSR3B3KSFzIJkqmB0k8SlEf7DgAVooHxCCM2KGFwTg2QTkwMIhRVHC/th/cFAcp13YKqailI3tZTOblQCpJ3FbZ0pTQCaQSOfQQOO0imblcnkioGpCXAG3Vx49/FQaQEbMl1twbJPvf7Yp3RIDkOdOP7GHzm9b0BSCZCkF4SNG8XJBMQGQWCJW4a952/Q5A8hN8OH0iOmoSEahErOcxMxqEoM8l8xQipxppVnMgkkCxBKYE/ZkyJSSZG2A1BZGz/Y5jbcSMHHiwR3owxucmLKrceZ5AjsCpA8qjRIP2Nmd4tXhIESzaZFpWjOnqPr5/cP1QFrufxzTIg2iXTHYJjVdPC7xSo9B2BZAb44rhURRNM/bFij+MXZHeDHLGFFCQf+54+DUAagTQCu4rAoQfJAGgOVr5GgeB4YEYB6CTTOWpbSfwhsAbNsN8aJEt2WOKfIZzCoMvfAUgW2CTOJBMZFwfJceZ6HDjeCZMc357cN69/u0HyQG4hJRdMKO9uyp3GN/KCMJBMTN/zt6GagkDyVtMdvB3WQ4jjoR9/AJJp9ORH4DBki+P7jje4eCOJN1bPpSNSuKFIoCxHYBKkjgbHMkYRSB5F+cfB97gnSRwoS5CcbGzx6yE/szwm/BHbkGCf4S//rmm6mFbiRYlBlpKa6PoeX4BMcUpB8q56uHSlNAJpBNII7CECRwkkx8FnMiTJ70bJAUaB2FGhFetKkBwShrdgkiWjK6WXg+PZNpMssILENxFIJsxBZJtgkiVmoXfGaiPkrXHgvB0mOX7MQ1LZECSLaNwGuQWB5IGqktHUTkBypMeMZAt00BzWIbmA+Ev0EqEXumTxeTMwZ5AsX1KL6wutUIDYd2Ggko0t3tBGTWfQ5gkkEkimH7q4UupAF0X+LTqEYU2yBFlJgCwv7q1AsmywcVnFuBtuCKxTIwwCaIYhwC//EHMdMschU8zomC6GuKxCJz2I9q4FXXt4NN5pq6Yg+U67IunxpBFII3D0I3DoQXIgen/5kmB0uyA5OdM8jomOg2qxDGGuSGI5Tm4RxyTxY5Sf/YB0x84YJhnwSKOsRPlYvD0v1CTTMfBstTakSU6yx4SlxjHK2wHJY9elOBC0OSwgeauREkPfLVhpTjYLQXJMVhtKAORISYwUkhda6J7DMI0Qzo9rtPHtkCZZMskSqMZHTHGQO5pRjkZSoxplHPzGbx6Z1CcbwTi2WmqIN8WRwS6gMlMspBOkO5assAg5yUAGkikoCsUrLv+QUpaj/0Aef4YpSD7OVz899zQCaQQOJgKHHyQHUBM8U7K/H4eNJDYZJbeIYx26MvL3OJMq5RaCAyPp6ejEPbl+HAtFwNOH49ojQLLOYNjzkiAZMZBMuO2DB8nx4x9ioQmwh1YDdz6TTBeHzyQ8ZE44lVmn4ShkC5DshyON0KBh090qwWMyS1MsSLoc2UiGs0vjrg5b6YJ9XwDLJJBPNtQ4SB0GtBHISjLV8mS2K12RywnHCsGqa7oeaojDrUmHD3bcUBGwrCLusDEcwmGJtpCWRK8ww3dodHIwD8yD22sKkg8u9ume0wikETiuETgKIFmhWe2QCBxHiG1FIsZBchwQjwLKw3IDkUwl8gZl8l4ow+DjIYZ3WPqa3D7nPnmjQDK5XQQhkxyRnIIEpB9yFhOmAIJ0ixL3xmqIRzhY3IpJjgNkRnsxZzI2LFAi44I4QRmP3b65W5DcwgttzmjH4y725ps5snDbqiFsBRIH7hGhBVxyHxLgxkcREfiU1mfC1i2uiZHL67q+5fkEJHIOE+/iwR1ooBM2bPEbQhzHXkAWQMeXBNMcr1giYRygy8/iWMNGOgDJxBwP25HdGqAT2N6Lhdlhf8Tv5fqliXuH/eqnx59GII3AwUTgSIPkyDeNgxvHR/JzfOb6VgB5iEVlsEgsL8OECCRLrbKYGx9gInl14ySe+LzZAo7+vtndYrQmmVCqtMCV206C5PhxJz9vFyTHwfIAKDNFGgzcvT54kOz1hgnHyB1u6O4RtH7E3A58Bgdi8lAnI/Fb6BohyUupUxbUs5ACMO88sMQQbHCcqU1e2HhjEtmdQnKx+WIIACNA9mb/4kHymy+PQ5xqUvYw6vEhpRLiWKLtD3sQi31KTU48OY/3IZniUAcdQ8riOMTByFAlzyB2WLR/qYwKMyITB701S56C5FFa+O11GylI3l6c0qXSCKQRSCMwHIHDBJKT146BLsEdSaKF/bnstxPAaYBPktshtyl+JWzk5HJJclCCW8Y9PAMs6z5IuYVktsfbskkMRfEXk9ZhdlicqR24WMRzzhI4y6f8rWGf5CQOkzZyg33K86QjZywpsFByELApyTBps7dNkJyUtcbx5KjEwjjI/83f+N0ICQd+/5YZXJtGMmHSnEIOE3FD7kTu3ShrNQ4Yxz5M14sFSTaOOJM7ahTG24AUhYuGEr8QorCGmHaIg1rxNyGv4MYxohjIOKAcZ5qjz2K6gV4DD+LY9uPFSGi7chlZuOVWiX23LuxCHsebBwLbfyDThUiZ5O3HK75kCpJ3F7d0rTQCaQSOewTudJAcsXdjrhRhjlBuseW1jEkN4ssxBhnhs7w1QI7cLfgTa5HHa5I346J44bQAmh7lKEmMJ4m9OIhMglyCfCRV9diKdzPIlcvLbW0CyUEAjyGbkJbuBCQL7EfrixoR44qRSKw3is2m76SLmTy2Yc03sCOQLEZNSbY2BKEMsCRY2Iy1ByBQetvJbQ24UXGR4gg/DmTliGIYAIeAOEzcE40kqUmmxiOMseOjiSSjyyMZ1tZslpkMgekRd4FgvUnOIS50fHn2JE4UI5EgmY8nptPeUhIhLCkGe09GmKZVRhdrGQxBYkw6XSchLxGv4w6QKQap3OK4d9bp+acRSCNw+yOQgmSBEcSE+jDJJ/FO8l2A3oGnQwwgj0/cS2KnCGsFYKVm+IpLFpIs6yaMxpCQ2GrBBseX32rdgSSW5LFs7SvqNBwUSB7SeScw5FiQPJotFReRJ/MHGyKQLKvqCcnDqMn+8bobeWkEwIyDYflNHNwmL5I4zii/cUjUHfPnk/7H8fMaAquh3CLOHsdB61buFgJY61Bkaco4UA5B9yAxUU7HxJLytvVYuiVIlt7HdLNJl2pha7fZ/3i0u8W2juPILpSC5CN7adMTSyOQRuCOjUAKkmPk1yj3rkTiXRzchu7AMZBMRGE0IzxKYpkEhIypIKr6SnyVBLujQbr08iXTAEryixcZEeWsk+Sm3G48b4w0CKqqHxhIpnhKOYiMbTxG40Gy1NiEzG8YvdhwIwTKDJBDNjmUXFACmIDK0cWPNDqS6RWbElMF7Ft2y8S5+JTB0EUL5RZSk5wEyrSeTNyT6w2xvVyeWYCkgfwiPNNx7G6SXVZUYwgkSz9iWWcwiCX+CVAdxibWMLd8it0SJAswLGxQRPzFKnRugzFibBcJPcwd+wi9XQd2p4Fk+aAbvo9GR2M/5B63K87pftIIpBFIIxCHEpIV3WVUQl3w7tYOnZ3iUtHkhoYztTbvZh/kFkkQGv990HtvYplHMcnC4UK+BqSf9BEO9cZCB8wpb4P8sgiREdgNfZDD5eNSVWaaQ1worO8IJOu8HSldiL/Hjz8OkgdA+Q4AyVslGn7us/9ksyZZyiri0opNLSN0oRCspQ+hSQ51ySwkH9e5hxc29O2NxjxaCJiHvZBHaZI3Nyi6aEIyEJdrxEF1XG4Rb0CSISZ3C7rIcZCcZJIluN0k1WCML4p5hJl2oSWdHCpE5aqTjTd5A4y90RMgOQl7pXUeXw3fY+UIM+USJJOXIQHogc2bBMniOoVCk909Z47EWgcNkqWePC6B4Ra3KeF0c7hTkHwkmmB6EmkEjmEEjjuTHL/k4/KukiB1vNxiM5M8wHOSQGMVAMmoQ7xEf2dNtfyhGX2BqSR4lBZqEnsxzqKeSeqJ2f5NKAEkgzxOyzzEIsvtKAfLJI/SK8u//cZnfmczSGaKPKE/Tt67ElpxIQ/Fh+J7InFvk42Y7OSj0aLYuQAAJLoWL6FJoREK/ci14lMASSZZVNsLyyTy6Cli35KWzKIS3bA1mvwbLevYoedfeDRJptgwjEG56iGQrKoCkIIucijsCSvASH3RJrnDrUam4x6Um06KmnUodQkHLR6oYZNntfBP1jhhkUYkxCj7UnYd24MUI0VyjWP4nL4DNMm3AsPy+1EMcwqSj2ebTc/6cEfglnny2zi9wz8jmILkyBouDkLjF3/7IJn6fmnJG1bW5Qp549y/pDMY7U30I4ypSDoRs9ONW/AOjjFcWIDjSJMsNc1xdjYpZxjSHg8sbA9Gk5wkVuOabPqcAMldhlrMyvo0uhBBG6kTluwj990UobBiHtmxhdxX9C6FAHFhupRayAcFFcRgGDcYoQy4zoRWeaArDkXfrKjxXaGHZuZUyibEgQhsSWAwYrHFMipXp1NVBa4jEvwGdZv5+7gVnMrLMetK6zDoZiuLUDoRMpHhQccff0OPsYG+RNwCSY00D81GgmhRblq+5KGK30UiHg1SXN8dXC8GyVyeejxPHG2Rjl8C5W08m4/cInKwQLHa3IIFo7vV3/fqDHIrkHyrgO91/7fafvp9GoE0AtuPgHxeJNeIniNRpdgIoIzffrxCarSUcDQK+y0pEd0097QfYHz7Z77TJY83SBbXRtrqymsp2N8QI1DPzAXDeMlwWWo9AvjyT+CGLl8CiwkJK5cY4689h/CRzCXzmTkW+5CAmrBTuL8QVxGBKYAuoOia2E1YIM4nJ4vwiOiz6wgMwsVFYgU/5OexFnDEaPNx7dwCTp5PKBphUE8Hm3ynIyIDhdHfh+c0lGcnYiNx72c//dsxJtlrcfkSumCsWSFGMtSuSJAgqrpJMBqBUCEWJ7mFvGGHD5YuFjs5hHYdMuAyK3KIMR5U6ovkD5K6H3cDEnsqdh2BZK43Hh4PTxfEHx6UXEdNiBUSIoD8fQicmf0Nn2fsI0iMLJ96DDwzrgmBJbewbYzqNz2vhH2JaG/S83DUQy0E+SOr4gVQ2JlDbMu2bTSbTXiuh1wuh3w+HwJ8cW3ihLTYE12XsKx1eAqbk/12+ug7rMtTnGVi407eD+Z85YMqvLIHcxDpXtMIHPsIJJ/98jmSDEz0fBmAZO47nUFx3WFKI3Q9IPeiuAWB3Cw/96mvkiAmGsoP0l4GYEo8JSTYkj31QV+6fQHJ2zwJPvfwHxkHikjorTV6K7ea+ZWa5DHMWCR3iEAox57xkOjzI7kDHZ8gDMX1oSohYdtSBTD1Ag+e7zAxKHySPWiBB00TQDfwXXgOzYx70ELM1W13YOo6TMNgvOP2bfS7XV5G1zRoGmEhIRf1qAKf68MhgEy8NDcvIYfgBVRSAKhiOc8BQS+hSRbfC+MNoRYQHyPAKfCeOF8h2RDEqNBIywFD9J6Un4z6nZZmaUgcJJNchHGVaF1bgWSx/5BFjzlbSCZ8WJPMIFmW/RN6FG5TsUYynNg2DLjk0CfuRiF3FHe3EG10OIFvlKxCNiT6Lu6zN6olyxGMLM2cyIuDys4TERsbLScaoPSDoIYyOFZ5nDQZH698xwCbW3kIOEOGWQLObd6wg+cca6llAqQosR29woYpb8CBnEWC8khuIQEweTK3Wi1QFcNsNss/8ZLcw8mI4dCBQbI2uB+PL0je4cXbp8UjsDu40IktJwdOspFEy6fXbJ8uRrqZNAI7jsAwoxutLjv8cTNR0n7TDqVzg5TrQT7CILOFgHDsFXXLom+TAJhBQbgczT4SDAnhmSgdHEtS2wats+NI7HSFPYPkHexwk2QzjIWI7ChyKpr9HrubHYLk4bYh2NzIkUJY0Spct4FeKoippT6dHboMFT48LiNNQFnIW134/TY0lcB+2FpCoKqwdJXkFh5824bTt+HYDnrNNpr1Ddj9PksxbMdGrpBHsVxCLl+AYVpQNI28c+EpgEtOYSSr4JISdAwyh4w0yARSY2Ce9y2rZsQlFHSqkqWNQPSgYt4IkDzASCPKWcevpdBX0/ajvDQJmmkbcUw6pD8eFCMRIHuUNnkYJLtNwWfGdiRXSro+xA9eHsRgWj/mdzcKJHNzTBhrjwPJMrFOlq0e1VBpXQLJIvFOPCyiYnYCTMriHeJY+d/IYYJHIryyAL5q9J28EMliH/FzFcc0ymptO3evYH9FRqrQd+/mxY/gsAGKeIjGEq/+J7e7OdZ07DRSDL2Wk9rn3RxQus6OIiC15TtaaWjh3ba/3e8xXTONQBoBGYEI1GwCQXI6eWSwmAdDAEfMxDLzJ/oTCXWjYXACJA+2J2ZFJbsiaA8pewxJlAEalt8wkkn6Tx3I5TzqIDkEJgNWUxKEUjrBmUUx27YkSGa5hO+LqngqSUsJJPe5JDXBHV3xAK8L1+7Cd11mj03dAAFkxxHA2O72sLa8jNWVVfQ6XTg9G91Om0EybVseIwFjM5NBqVLG9OwcpufmkS8V4VGtBz+Ay8U/qLfSoGgqVI3KXquwSa5KCFqOKUL2W7YwKdsQGEW4Z8jkv/0AyaPAbVImPDI5bzcgedSG6MTjTOQoynsYhEajh3EgWQJl+X4rJjkuAh91J28GybKstQDJ0t1iM7gVqJlBMp/oZhs4Ot/kIOGDA8ni4bXTF50ljQgpTvFrIXRCwgNxmEGOzxDQQ9YIQfJgFLHTQ0iX30MEUpC8h+Clq6YROPAIbA2SI253GEKLZz2BlNAlikFyQro3AM7cQQ2dKbkVERgSr3BWcNN7zHJ0sFyynzk4TvnIgOTttMH4dD5JBMIkO/EuNkDSSSGzEMMe6rcZjHoOPJI3BC4QOAySSX+sBjYCp4Pm+ho67RavYxkmyy1bjSbq6xtYW1nB2uoa2s02NEVFxshA06N8JZqpdzwPtusyFrKyGVQmJ1GZmsLE9AwWT50mJ2UxnPMJKIfyWZ5h1yDyAsNZedYlyzYssOBBgOR4Qp7EmZvw7U5Bsu80glG6kFEgObmzW4FkvvghUIvLN5LtKq5fibtI3AokD5LuWFIR6nlijPEwcBz2KebHlPQxDkFyMpszeZwfHEiWD7vt3HERnqYH5UCMLx+ZIbgXOqGIoY7HVbRr4XMo3g/uYbnNMz6Si6Ug+Uhe1vSkjk0EkhaO8jkuAWwc3AqAKr4Jn7f8fI6Bi03qqsR2QsKZJ7WFCHQkSBZbTMoi5UWJ7+TgnvvHESQznhGpdiyz8TiBLgTJdL3YjQpQw+Q6JroCIrtIe0z4xYdvd9Fr19FprKF24yrWV5fRatR5M6ZOINlHo95AfaOObqcD3w1gmRmUiiUU8kVkrAwymSyD4uXlFWao+67DQJnYYtUwoGUyqE5N44GHPgwjm4WRyfLfCSQ7PmmjRd6Oqhli+BUOAgazIGGp6g8aJI8CwXEmeSSLHOqVpSZ5W3ILz64P3ZrjwGySSZYgeiu5hQTJ8ff45+RJyNtYygVuBZK5rGE4yo4fR/LzAAQmRMviYgvJhQTIUsciL0D8ef/BgOQYI7DdZ5b0q/ZonCdGbSRNkRpuYtDJvo40TZIRp/NjZp3mb9ixgx7gPJczojrfsenlDvREU5B8oOFPd55GYI8RGOWzHmdrJUiO/jbobMMP4vkcMYjigMLE7kR/IBQZUX8hwDLXLgu5MXqeU/cvwFZYWipxjilIloOLvWiSGQ/5cenKFk1piEmWVSYCuLIgW7gqgWQq1MF6cgKj/T4MHaD8Ofg27HYTG6s3sbp0Ha3VJTRWbqLT3GAJBWET08ww0O72+uh1+5yTZWWyKBXLyOUKXOGOZp51zWTMs76+gU6vi3qzgWa7Ddv1oBg6rFwBhWoVJ8+cQ2VqmiUYxUoViq7DJtmHK7S8jCWGnNBEqWpB0ImKdgLv77/cYhicb5YLjwLQA7y5UybZ7W+I0xrBJsZB6ji2cScgOQky40mCcXAeZ5+3YqBlxTv5LOHtxxLsYmP2wd8FixpOEYRM60g5xggbvP0HyZJJEA/Gnb4CatQhY0AgmaZOaDs0tUIgWYJmTkxk2zsCyaGOlVkJAZTT5K+dRn5/lo9A8igf5O3sI9UkbydK6TJpBD6YCBB6Sb6Skgb5/XDeiSCCRTEG0a9IwBUyztxFRWyxeFZQ/xZtXyxC6w2D5AFxxF1KzMMhAbqj5/522Zn9i+JhZ5IlSB7CGEO9OEliRLz4bcC2ghPhhCJd1DCQy6mBwiwyF2ijfCXPga4G8J02NpZv4Nr77+Hm1YvoNDage30UdQVevwfHtVnvq3JxDo1dIzyXdMxgkEwAWVF1tNtdNJotBJ6Ya+jbDhNmtDyxyV3bRpuS/Oh708T0/AIWTp7Cmbvvxez8Asxsjllw1yMW3BtKehOnGMktZIGRDxIkbwmExyTkDWuit5m4RyB5lP6WDiDuLhGfrpegOglsJVIfBa5HrZ9MFpS3YFxLuxVIVjVzUBZ6lP526JaOgWM52yVBenwAEP+cFIHvP0iOT5nt/AEUhCM1ll0IIRNvRP4bP2XhyiElKUIDx49lHlTc/ofkzs/26K2RguSjd03TMzpOEbgVSA4Z4ZizROiPFWbeSyaanr8EjCh2Ps23xyzbhBMGV7gdAs6RhlU88UPZBm8kZLCHQLKsDDt8fUazzR/8NTwSIDn0O4v3niGRKuQwoX9wMpoCJJMBoC+s1sIJAhbv8MxAAJVcLJw+VN9Gfe0G3nn9Fbz96stobaxispjHwmQV1ZwOuA5c20W320Ov77AjBc2wE4Go6YSPdGh6hg+l2Wqj2WyzbtnzA2ysb3DNB19R4QY+bNIocw0yDb5mwMzlcfLcXbjn/gexePIUsoUS4wwGySCQLIwCwjFAyCALBCJnt28HSOa7JmE8Mepve2aSJfCNX9C4CHockEwyzEl9c/L7+O9xAJwE3IPj2EovO0JuMRi5hWhxCADKJOIQSI4C4PL4tmSwB8e0W4AZ+STHPW93/mgamBKGLh1yik1M2LGPcvwO3nQ3p3rkncd8/9aIQPJup0B32/727xzSLaUROL4RGAeSZXmsGKvMSXrS+kskxRNZGCXHC30qKVal3ELMZnugRL2w/IIAw+wUQPjIh2VlI09d2gMVoAjADgemafHUODF8hmHx/l3Xg0oOBTS7GEoy5NPndpIlHzRIHtV/D2EM+DvySR6FVRgrhJWC5T0wNB8sQXLS5gwqPMWHQwVAOEFP5flc3yOvY4cM4KDBg+ba6Lc3cOndn+HF7z+Hdm0FC1NV5A0NRVPD/EQJBjHStouNRgP1RpN1w7lcHvlCGVYmh7XVDfRdH+1OD0srq3AcD7quM4vc7XSZDdYtC1Y+z+C457ro2R5cVYOZL2Dx9Dnc+8ADOHH6LDK5ApzAZ02yopFvMvkyR0CZwLnIL4uD1vFyCyF3jV6jNMRbfS/AuYj4KJA8anu7YpKTmuSdPPBuyd7uZGPjlt0CJEu5QHLVwWguISNJQhEZ4FFSkq2+i/a3W5ASjr52IbGIDwIGmDd6yg2HYtzfoxFIyiLvRxvd5TZSTfIuA5eulkbgjohAEiSHUgnmCWW9AfKUddnKi4obMCvMpG/Azp8CZxGwED4Cws00ZJap4ETgwbVtdjgg4NtqNbBW20Cr2YZl5LngFVSNi0dNzUyjXJ1g0ExMIeWgiFoCGjslkLyDgAn9RyBZDz2YjwtIjsExBrei1NgQrN3cqrbw8RXXc8wrqqrBC8QJR9ozJe05cNl/mA0Gwpl71+lDC3zoig+v28Lbr/0UV8+/hRsXz8PwXEwWMtBB7zmUMzoUBtYeuv0+bI+uqw7TynIhkEazjUajwwl2rg9sNJqwOU8J6Pf73D5KpTLrjc1sFh5UtPt9rNVbqFHNBUXDfQ88jHsffBhTs3OcwEd2caK6Aw3IqG0LoEwv2rfQIicKiYzRJEuQLPPAxoHkOHEZB8PxuMZVDPKKpCCZm3eYfJZop4NmHysxHQeX9JknqMIb4OBA8j486eXNOOp+DWfgRu4l1GLcTvZgH872SG0iBclH6nKmJ3PMIhAEIvUr6j8E4yur6olO2oNjEyAhNpfcACTzJkCx0Kp6XA2t02mj12tzkQcqGlEsFLC6uoIb129go76OXreHVruJ2uo6Oxj4rgJN1ZlNzhULmJqZweLiSZw6fQ6zc/PQDAGYdMMcquhGAI2OzQjdCUR/eHsldwfBJN8RIDmUwFArcRUPPucIiRcDQLtvx0cAACAASURBVN+FQgn5bh+r16/gu998Ghs3rjJzXMkaUJ0eNM/Bqbkp+L0OnF4HruNxrpFGxUBUDbbtotO30W73+HcCyZphwnE9bDSbaLc6PDag9nX61GlUJyfg0QwEZQjqJuqtLi5fv4Ery6t4/KmP4Z4HHoKZywGqATNjwVcU9D2HK/q6LPkU/sfHFiSPS9iTDe5W3+/5ubmlPZkAyWPHgjGd7qjjODiQvOeoRBtI6p6kPC25i9gzcIhpv80Px30880O/qRQkH/pLmJ7AMY7AViCZwbFjQzc0wHeZ0iG7LbLlNHSduET2vPVdG436BlaWl3Dt6lXcuHYN6+trDJTn5udw7fp1XLzwPtZqNa4spqk0pe2z1Zem6AxMDNOErps8dV+qVHD//Q/hvvsfxMKJE5hbWEShWOHiDwSSdIPYPkEQcSJ37PrdTqB8vEEy+Q2L0s/0I9qFVEz68GnGYH0NL7/4Q/zkhefRqa2gmjNwemYK5YyBoN9BpZCF1yOLN5G0R/7HqqazXrjT7XHyXYUcKTQNjUYLtufyDqgdtVpdlAoFVEtlzM7NIVvIww0AI5NDvjyBQNFxY62Gi9dv4v5HPoKT5+5m8OyQEkgnMUgAJxAzFQSSjxWTnASN2wHA21lmT8/RvYBkMcwXux8xUD54kLwPo/fdgmQOiiy+sqcrlK68ywikIHmXgUtXO/QR2E4uxu0EbbsJ6DBIllP3gklmdth1oRts0smMsQBDNFEtnAu6rTrWlpdw4fx5vPHGG7jw3vuora2h3+/xOgR8Or0eem0CPR67FpmmyeBE01TkszlsbGzAtvtiil3XePq+UCxhbv4EfvHjn8Sjjz2JU2fOMkgmtwMCUjwl7pMVmJ6C5NsttwgZPU4XYpBMOnGh82WgqwTodTu4ful9PPPlL+Hm5YvwWnXobh9nZqZwcmaSGWRTC2CoQMYyeJBEm3UoiY8crhQVmm4gl82zveDK6gra3Q7PLLRaLSYWF2ZnkbMsPghqM9B1mJkczHwJupGDrSjoegFKU9OozMwiWyjD8RV07D5LLVTD5ARBAZIJPR8TucUokPyBg+BbPZ32CJJZ73JHg2SRPiFet9BHjabDbxXBTd9HeyGQvOPV0xX2KQIpSN6nQKabOXQR2C5Ijspv3HkPqs0gWTpRCAkFMb4EiH3XgWFowv048LC2voqla9fw7huvY21pCVcuXcL7Fy9iZXkNnuvCsiyYpoH19bpI6lIIzIoka90wYNKPpaOYz6DZrLO+lDXHmspgmpL3CPCcu+te/NIv/1187Of/FvLkTACqSKFyshb75VIZ40TLuV0Dk2PLJA/iHfbCCoFbj10pSI6jKAHPLFx45y187S++iI2bN2F4NlS7i8lsBlOFPPTAxUQ5j2Ixi0I+B8M00O12GQATaM3kcjAtE51Ol9tKr9dFz+7D59kNF4VCHvOzM1D8gJP3qN3kiiXoVg5uoMFTdGjZHDKlCtqui1ypism5eShGBs0uJfsprGEmfo6Y62MFkpNP2tuSmHerx/sIFBeBvNGa5MEmQ90t/37HMsmjHv478M0dlCe9VSCj71OQvP1YfZBLpiD5g4xuuu07OQIiy3xrUkAlneSgRt0hAsl8bsSuCZDsuTZ0XWNmeWnpBt5483W89bOf4aW/foFsKGDbNnrkT+u4rA0mIGyQNrTehOf5/HeSV+iaxgA6k83CNFW0W2vI5SxO/Op0Omh12zAtCxPE/lUmWEP68U/+Mv72Jz6J2YVFQNEZKBNIpg6R4itTz293nI89SA6r6hHTS0DT9T3opsEzDqsrS3jnjTfw7We+jsbyEnIaoDt95FQgr2vI6hpOLsyiOlniNkYzCfVGHe1mk2crqA2Yhsl/z2YzyOayLP2pbaxx8ZkpKj1dKsGzbZbvmLRMvihAMlT0fRUeWcfl82j0bWaRJ+cXkCmUODnQ9QLWP5MnM332WU60FZMsk1OFdlkq949E4h4XobhVBueYJ3FofT4ouilzyHb2nrAwi++L04JlWdAxB3HHa5LjLHL8HFKQfCd38Pt1bClI3q9Ipts5bBHYCiTLGU3W397xIDmajRPH6jEQIXBsO32YrAH22OHi0qVLePnll/CTn/wEF8+/h6UrV8H+GDTbyT72NE1uImMS8NVRW9+A54iCB5ZucElhXRceyJ5vo9uto1DIcgIgVV2zMgZOnTqJu86dRWViCpqZw4ceegT3P/RhFCqTCAIdXkCaUgFotLCQBR03OTXc2uVCJryMS3zZfis87iCZ27jvsS6cBkIEkokRJlb25rXreP2Vl/HNp7+CoNtFVlPgtpsoGjqmK2VkNA0zU1WUynnUGxtYW19Dp9OiwhYDKQ5dT11Vkc1amJ6ZguP0cfXqZRgEsE+cYKmO69ioVqrQTRM9x+VBlZ7Jox+QrMKDSmyxYcLMFZCvTqJQqUIzLPQdF7YfwLJy7KJCbXtrkCx8kwfOFHL4GLpiHGp3i1uDZHFTkP21IGsFqN3JLSS8I+XdmniPm6TH4TYDd2l6vAXDkHC32HQLSx3GOGeIMQz0EFY/6MS3nSo0hLXj4JXKLbb/YN/vJW/FpG1nf7drenQ7x5Iuk0ZguxGI+86OW0dI5cTD6o5r5ywzVhnUEJNmEBhmxyQXCpeGFlpNjSqa+R4uX7qMr33ta3jzzTdx4cIFOFQ6uNlGxiR7Lo/LA5NWtJAvwrAsOI6DTqvDnrPUPWUtE4VcjmbGWV7R6XWg6Sozgp3mOko5E3NTZdx/7134xCd+AdW5OcCwUJiYQa44AUXPwYcJX7XIgZe3aXAhKcHrhc76TIqJCn6jOr9xIHmnnZDY295fW2yD7aTF99TWxHlRdTlKeiRmnlhUlQcXFE+SOuTyeWbqhwCMtIAbcbAMG5IzudJtSi4fs5CTLKpoJ3QcJMMxeIaBjoWxlOeitrKMF3/wA3zja19DYPegkxQDHvKmiVI+i4yus8xC1xTcuHmN2wHJKkimEbjkipJHPpfBVHUC2ZyJUiHHTPLy0k14jo1pnmmosPRG0VRYVgaqQW3OQ6fvCBbZykG1MlCsDHoAihOTmJyZZRs4KjhCJaw13WLJhXC34LmJkCmmNu/zeYk7N/RPDrX5PD4g5T65ecTs8eKWbfK6RWGMrqV8doyyeBtVxTm5XZYbsfQpek9u6zc+8zuRDsF3GuNbWqxK28gGHZYhFLwnjYTDG2ubM2O8413IBQQu3d5OttZU79bneO+3d7qFNAJpBNIIpBE4nBFgLOSRntRmkGlZlDwlHGQ5t0QhraaLtbU1rC4v4fXXfoZnnvkGVldr/DeyX1M9n6fD+56NerOJwFdRLBZYX9zv9Vk3TGCKjOaIkS5kiGH2ubpat9dFhdi9bBbt9RU8eO8ZPP7wfTizOI377jmLwNRRnJ6Dki8hMIuAShZeWQSqhb6v8bazBrlsSB21KIw9DJLHgeUBdImVzr6913G7TLRkMKV01Pc89Hs99PtdToQkBpbkLgSOS6USS1kYulGRDbJE2+olbEKGl9gOSKaEPS7K4bIswrFtGOQ/7JLbiYNGbQ3PP/cc/vLZZ+H2utB8DzlTh6XrMFSF2WCaVTBVFcurS8jmLJi6jo3aGplPYKpaQbGQw/zcDDTFR84yoSkK6us11OvrKOQLmJiaBJkQWtkcJ3OStzEldpLnNjlZ2B7Q7PYBw0QXAaqzs5g/eZILingqVeijxUQhGwatjHZl/hcNHkkGYvPsCIPkkD0OrVXghbZxBFjH+SPHAXIcGEsAvVOQPFhPGjWGkq/4diTI/uynfztCmYHb3HpIt6XcQsgdBhsYOElsIZOINantsAl7vfVSkLzXCKbrpxFII5BGII0Ad7Kyt6OkJZuAhUjKI7cJLrFAzDKVZVAV2HYPz33nO7hy9Qp+8tJP8M4753lqnQs5KBooHY8SrPq+i1a7w0wyFQUhYEEOF9x50zS8qsAyCCSpUAKPE7Hsfg/5TAbnTpyApfp49KH78MTD9yNnKTC0gCqXoDI3D6MyCb08DTVTRqBk4QUGfM3ifRlsAScAvSCshAacC5TwS4Jk+R5vA4yKDh1IpuIXvW4Xjt0TVe7Il1hR2DWEgLKq64Nyy8YHCJJp8EPOFsQkO9weVGaW/X5fgOTvPYfvfPvbcHs9qL6HrKHCoEozNGhioGyALrPr9tlmkNqa3e1golzCBEkyTB0nFubgOj0eXOWzGbQaddTWVvk8K5MTsAMgXyxxe+vZNl9/Ar/Laxu4vrwqQLJuwiwVceLcOdx1332YmJ2BatJsBA2oyH9bkJUBu2wJJpmTQxMgmZaJADGVswl1yscFJA8QfwqS054kjUAagTQCaQSOaAQikKwg8IlFI0BMsmLB+vqezbiB/tZuNfGH/+7fYXl5GS+99BK6XVt4y7ouex67tgODSkcHAU9fk9tENkcgWWEgTT9UXCKjqWz1RbZfxDQSmFK9PiqWiace/TBmp6s4sziHsycX4DldZoerU6RJtmBVp6BPzgFmAb2ej64NFKrTMKicNbN84nXUQHJySl6U4RZyC2KTicVlDS8V8wir3tF7fCAURWdMY94Dk8xtBT4nadr9PuuHfceB7/TRrK3jB99/Dt9+9lk4nQ4nd5LdG8tjCCRrQl6RszIoFfPcBinZz+51MT01gUohz97c9JkGWPmMhaylo9tusQOGaRnIl0qAYUA3LRhmhl0x1mt1XLuxhKW1dfiKhun5RXQ9D+WZGcyfPoMTZ86gPDUJh6sDUvOxIiaZQa9sTQIkk2RowCRL5pgqPvK5i9ehYJJ9rzWSSd6WmCGROEfJB/yi921sIGWSj2hPkp5WGoE0AmkEjnIEeKadGFdROS9QyPuY3kXRBtKWvv7aK/iTP/kTNJtNvP322zD0DDsOuG7AGlHXcYVvsUr9pcauBEYmw4i1b/eZ8SSwkzEM5LMmTDVA4DkwFKBsKbhnfgonp6soFTKYnZrEPXffBVVXGQhlsjn0HR91x0U7MFhisb7RRKNjY2r+BM7d8yE88vgTXLJ6AJJjzLHovuMMcpJNvrOZ5PgUOg06CCRHgwGhlSEgRxMABOSEPZ+QDVD1OoYxQjAb1VqQ0gqJc/YAklmzy7MQhtBEaxoU8hv2HLTW63jhr76P737nL9Elx4pej8tU66oGQ6NZBQPZTAaVYhGVchmNjRouXDiPXreN6ckKyoU8eZjwMhOVEvKWzlpklyo/6uSQYkLPWDDyeZZPqLqJWq2Gi+9f5tLV1ekZzJ88A8WwsNHtYOH0GUzMzaE8OYVMsYhGpwvXJzlKTG4xAiTTYJBiyzMUMZAsSqMLnfjhAMn+CJDMIuyYXnic5CIFyUe5G0jPLY1AGoE0AmkERkUgTNxjqQJpSQOHk68UmgMH0O228f/83/8er7zyCtbWaqhv1JGxsqjV1oXlFyc1iaR38jWmaX7TsITXseux1lkhYOG5nNxXzGdhKAEU30EpY2KxksNj5+ZgN9aQzZoMlhZOnkI2X8DVGzfR6vaRyZXw1oWLuLnWgK+ZaPf6aHX67Hn74ceewO/+83/F4DyqWjssr4gS+GQA4kD5zgfJycvG+mQGa0KHTcBUwBxRpnvgqhL+/YMFyR5s1x6AZNIUM0sceGjXG/jh88/ju3/5bXQadbjdHmuL6XhNsoCzLOQyGRSyGZbLXL96BdevX0XWNDE3M4nJahm5jIleu41quQhTA7PM5MFMSX3ZbBagkuWFArLFElfou37jJjqdPkrlKkrVKlxFw6XrN9Hq23jkyScxs3gC+UoFxWoVjXaX2ywCsqwLNckjQDJJWzg1lJcRZbflDxckIfb8MMgt/H0AyQPDspRJTjuUNAJpBNIIpBE4ohGIyy3gEw1J0/cOg2QqNy0S9jwuM/0//k//A/K5LF599XUuG03ex0tLK1FWPxSutBZAZY9cw7B4GpoKP7iuA1M34NkOLJPcDDLQ2ZfCxXS5hLtnS/iFB05j/eYVzM3NwnF9rNXb0DJ5LG/UUWu00ezZuHRtCU6goDoxhb7joNnucAW+j/3ix/G53/6nosAIW1IJMMMMaqhJPrQgOXS2kPlIcRaTQRmzmGSrJ6oPEn1M4E0uL5IXhQZlYIs3yrJrH5hkXdfR6/VgEjBnkOyj02jghb/6K/zls99Er9WCT7IcNWBJBqXAEaDO53IMhtdWV3D9ylX2zb77zFlUKwXWHxdzWayvrqLfbZF4Hqaps2SHWOQsFRvJZQHLBHQD6/UGGs02SsUKCuUyrt9cwsWr16Flcui6Hj7+S7+M6fkFKJaFfKWMjVaL2Wc1IE1yJLOIyy0orgSSxSiEtN8UYxFn8nIWNoSHBCQHQXuz3EL+5VbOE+y5GOkqBklyqdziiHYR6WmlEUgjkEbg+EZgCCSHcguyffMDl4t9BIGDVrOBixcv4H/+/X+DRx/9CL76ladRKJSgaQauX7vBYIy0yT4VkqApaVVHJpeFZWZYvNGzu6zn1KDB6ffYzSCfM5llJJA8N1nG/YuT+OQj53D9/Fs4c+5u3Fxeww9ffh2BkUWj72Jlo4WO68PKFXH27nsxv7CA5aUlrKyu4vEnnsDf+7VPY/HcvTsAyUlP/zuYSY7Zv8Vb6kCnzD4eoTc0WZTwwCDCMcw4ex67WzAUCgHyJgXpHkCy1CRTOyBZDVvAkW8y2QESSP6+kFtw4p7nwTIoaRMIwhkGYoOnJidw8cJ7WFm6ibvPncFHPvxheE4fjY1VTJTLmJ6o4t233oDdbWNhfhYFsoKz+8jlcihOTKDju3ADBT2yFOzbcF0PrU4XN5dWUWs2EOgWXGj41d/4HGYWFxHoGq9HVffI/s3thwMJmbwX0yRLV5HQKGQAkgk488CQdfuHBSSP0SQPPQbH6YsDGtfEvhx8TDXJx7cbOfxnPsqbNe7rKdxFxUjyjvNvPfzhT88gjcCdH4FQk+z7tvBD1gG3b8OwyFasja8//VV87emvcCU8SohyXR+ZTBaNelNoYIlp8wnEZtFotFmbTNZc5DKgGhq6vR6UQGGdKk2xB77NCVmFnAn02zgzlcMnH7kHpm+jVJ7AW+9dxJsXrqJue1hrdKHlSzh1172AZiBbKCCTyeD0yZNYXV3Bpz71Kdxz/wNQswVmsRXux4ldjVwthjXJSYAc0qx3uLuFBMWyWEWIhhnZkbRB0KC+oIvjIDnUJ5PjxBBIHkUa3soCLmzJ0u52yJtX8aHpOvoEOhWFHUtU30V9tYZnvvZVvPLTn3CxmYymw3e6yFoZ9HsdbNRqmJ6eZmZ5bWWFPZ9PLMzjqY8+yTZvhazBYBmuh/W1FdYzZy0DE9UKa+LzhQI00iXns2j3+wxgFVVDr+eg0WpzEqmrqmj1XfQ9H3OnTuP+Rz6CQNNQmZnhttrqkDuIJQYXLLsVjLIcN0gmOSTqByB5IHkJseIHKbcQxzTCYi60gBPDvOHvR1vA3QokDyQUI55bHJywIckR1218vG0n8S+1gLuNF+SI7CoOiAcaqnDqiEa/8kca1IsuI5qQSYHzEWkI6WmkERgTAe7sXSKDhB+ybijsc0tMcqfbwf/xv/9vWF1bxosvvohCvoR+30Y+X0S9Xoeq6KxFpQQ7K5NhYEwsMzldkLesaprMJBMIcrl0cACn38HMZBWlfAbdjRrOTRfw6Y9/FCUSnOoGLly+hvW2g25gYLXZgVmowqaEKd1Aq9PC/Pw8PvXJT3Ai2gMPPQAzXwC0TCixECBns8zi8FvAjb58EhwLRjn+GoDiMHFvzyA5ns8V6qGFR7CwgCO5hXS36HXa7It84/IVfO0/fwnXrlyB4rkwVQ12p41CLot+t4211TUsLi6i2+2g02qzQ8fUZBV/86mnUFtdQrmYw9ryEifrqTT7oPjseJKzLPblLpaKMHIZ6FkLXbsv5D4sPVFgOx4C8ko2TfgaJXwGCHQTi2fPwtc0qOQnXZ1Eq9WDZeYHxUIkSCbALYCykFuI6tvib+K70OGai5pJjfhmIDt0TWJ68aRrSRIES5A7FiDHymLvD0iOF+0YwSZTxaFBBuw23Cz2+4mbguT9jmi6veEHZsDToXSzs21TEPA0KXVwbDTPEyahT2QKktPGk0bg2ESAQYADaLoClxOwiB320e+1sLGxjt///X+DyakqvvWtZ1lGQSAhlytgaWkJpm6iXC5jY2ODnytmhnyLNXRIm2pZAqiExSwc9rmlUtU6FuemUSnm4Pc7uG9xCg+fmIYReMwUb7Q7cBXyXNZw4eoSGn0H11fWkCtVcP3mDTzykUfx2c9+BgsnF5lVZupbIycNIrlEEZGBJjkkvjb7JSfh5J3vk7wVSKbEyEh1LJaMQ+aBDFnKLXbCJMedMJhtlUDQjwppwGMLOComQjpjSq5r1Fbx5quv49lvPAMCzaRJVlwPvt1nTbHd66HX7fGgp9lqMcCmmYzJiQr+5lN/A42NNR5U3bh6GcVsBq7TR7u5gUIuwxZyJ04swsqYKJTycEhqoomKePQihljVDASqDpdYdN2ERm3FMKHncrAKJTS6XcwunoTPjhXEcys86IsYZGEIIsml4wGStygmQiOQYZuY2/uMTEHy7Y33cdybTDQQo2IBkgkgywpOSVDNjMx2/A+PYzDTc04jcEQiIDp/lf2RHYestQCVijt4PZw//y7+6I/+EJVqCd/73vdgmVlmkil5j0AyTZtPTFTRYc9aEzMzswycNuoNTE7P4uq168wWlot5uI6NciHHldSoJDFNnQdODx+++xR+7v5zQL+DyakZrpQWaAa6jo8337uElfUNLgZhFop478JFLJ46jd/+nd/BvQ88gID0r8QWarkwaU+6PIjpcokWid0Wr8NbTGSnIDm5/K6Z5DigDjEUeWMTjzqoNkcKdEVhEoaSCMkD++a1K+xs8YPvfw+K76NRqyGwHegK2N2CZhZURUV1YpLt2qi3IQlGqVTAU0/+HFTF4wp7q0s3uNjM6vINLC9dQ6WUR6VYwqlTJ9hXWacNqj6yOXLI0OA4LjTdYEkQeSS3HQ8e+XMXigyYYWZYl9zs9VGZmoFh5dCnYpOc5CiSPyO2OGSJ6XyPBZOcguQj8lhPT2O7EYhLJ2SHMRiQSfZYWoKngHi7YU2XSyNwZCIgSEjS8rrsuRvAQ6veQDZv4pmvP40fPP999O0u3nn7HbbVIlcLSoxqNlrseEEWXuSv/OAD92N+boGt35qtNs6cuwsvv/wKXn7lZa7ERuC4WipCVwKU8kKTXMya+LmH78PZqRKatRXMTs9yKWtfAbLkY9vuott3eKrcV3XcWFnD0moNn/3cb7GVl14oAlR1TzEQKAYnDjKLGtp5SXyna2bieh0eC7itG5qQW4xikvcLJAvPZeEFLF9SGkCthfsYRUgSiIgxyD5QAS5feBfPPfssXv7xS3C6PbTrGyybyFsWdCp8EpC2PQdFM7C23oBumKjXN7hs+YcffBBTU2WcnJ/nioLwXNy8dhnrtWWWW8xOTaNAAy2NfLz7KBYybAlHx9jr9bkdWJmsSB71Alj5AgIqd93pIFeusF+ylsmibbvIFspQtGyYkxZWXpaAmCsZSlu94yC3SEHykXmwpyeyvQhIkEwPMBq1J1ljrhjERvTa0ENwe1tPl0ojkEbgsEYgXpZapCn4AnQELmorq1A1H//23/5feO+988zwra6uYnJqFpcuXYZtu3AdD7msxVZe89OT+OQnP4611Rq6dg/1Zgv3P/AQLl2+gjfeeAMb6zUGN6aqot2oo5CzMD1VxWS5gCceuBfzpSzatRWcO3Ma2azFpawnpyZhWBagazDzRbg+0NNMvPHaz/DERz8GxcqiOLeAQM0iUCxmnxWVfsiZQwI6qiZIs2aSSZZX63iB5IH0YhdyCwmSKXLxxEHqO4hJJmEHFX4h7TktS4Bd11S899Yb+NbXn8b5t95CY63G7haUmEeeyCSMYX/kQhnr9SY2ml2YmSy3scDz2MFidnoS9993D8sr+p02Oq06V2Gsrazwuv1uB9VKkUuXT00UWOdMrizEJNNhqbqQW9DgysznUe90sVqvozQ5hbmTpzmJjwZduVIZ2UJV6JdJdkuMsi+Kg1CF6kgrfNxBcqpJPqzP+vS4txEB16OKQUKvJ5P0ZDZsCpK3EcB0kTQCRywCcZDc69nsO0vV9Uhu0arX8cIPn8c3nnkG77zzJnK5DK5du4apqRks3VxhIEog2TDJ3C3AXScW8LnPfgZfe+br6PZ7WFlexfzCIjTDRLfXxfvvXeAKa5oSoFXfwNzMNM6eOomsqeH0zARygQOv28BTTz7GSX1NcjYoZqGqCtzAR3VmBs2OjdziIq5euIxydRpqrojCzDwCowAYJQSaCVW3eKpdvKhIhAA7WsgwR5fwmIHkeJ4VE78jihOPcbdgkBjzXhZMPQHIECST2kFTRIImzQJQ4Q0FePOVn+KrX/oL3Lx6Fc1aDVSbhgZblq5BDXxMT02hUpnEhUtX0On7MLN5rpZH+7JMjXXLd587i7mpSZi6As/tw7U7WF9ZgdOjUuddTuzLWxomKwXkLFG9jzy+fZ+GfIBqZqCZWfZIvrm2ii5Z05kZzJ44jXsfegi258MqUPJfCQE7olBrJvVGWEEvZJLFOR8BkDyuLDXfGOwxvkVGXtzdIk3cO8DuQKYY7PR9vw55p/sd5cy+X8eyf9uJ+2rGtxrXHG/tnrJ/x5JuKY1AMgKbZEGhHn7Iy1d4+W9+yaqqA49Y9sHalMgkVhx3fx/HayKAEnX+EiR32k1OhrJ7Hfyv/8vvI3AdvPijFzE9PYlXX30NlUoV/Z6NbL6EdrsDjUoLaypKWR3//X/73+BLX/4SpmamcP36TTQaTZTLVRQrJbzwg79m9o+SArudDk6fOoWTC/OoLS9Dd/s4NzcJp13HL/78R3FidgrN9VXWL9PyjmejWKnixloNi3ffi3anj3q7h7nTd0EvTyIwC3DVIqBnoVJiFoFkrqImgDK1oShxT17nKTZ1egAAIABJREFUrbTJt7cthB4Ju9zp9uQWu2GSBYMsGogAvoJgSYLksBWBCjRblgXPtnmw9cqPXsBf/NmfoV5bgd3uMjhu1uvCQzkIcOrkKR50vfz6G2j1XGRyRbTabZimAbvfBbXFmalJnD6xiLvOnkazXsPqyg1e3+31uVpfr9OEpQWoFnOwDA3lYgklkuAAcAKyJcwjVyyj3XNw8cZ1mPkclmsbmF48ifsffgTTC/PQMzkeYHFeGg2mwhxI1iWHTPKRAckeVdxLOmbLB+g4kDxoPTELuF2D5F2vmExMHX3DbLl5gjvSAzLeSWwX9I0YWe7ytt3datH0WGj2GHZyt+v4D3r/u4vaTtfiGySR9pwm5+00iuny+xeBUNOYTMUf0sdTRr3wvyWtqgS7EfFF3ZvYgJglYS6I5QODlzB35dLFpLml74eXC9cf7Df5PJQ7Pujn5P5GXjwOhO6ScuAoua7Xa+OdN9/AV770RVSKRXz3O9+Gqmo8Fa5TuWlFgw8NrWYbmq6xly3sJv673/tX7GJAtnGXLl0a9EfFYhnPfvtZBq+kYa2UK3BsD/l8Ho2NDUwUslicLKOaNXHm5DymKgWYcLlsNVVnK5bymJ6dhasqKFYmsFyvI1MoszdycXYBWq4CW8ljpdbC4qkzrI2lioCMdcg3N0xOlkBHnLFgDOXlPshn4O0AyWHrHzSe7TDJg5ZOINlxuY0M7rEQLHsk16MbMSyoYds9BsB2v4NvffmLeOnFH6LTrMPudLl6XqfdQbvVZJeU2dlZzM0u4IUf/RhOoKJQqqDd68LKWGg06/BoVkNRMDc9zVIdp9+FoQHVYgFuv89yC8VzWIucIZcmRWH/5KnJSR68UVVGclvJ5AtYb3Zw+cZ1KJYB1cjg5Nm7uJz5xMwsyzB0K8vF5Mj3m344ec8nnXWotaZy3+GAUnwQJazpI33DDhjhA0nKM+RgIm7KkPxOLiMr+sVt4KQWetR25IUc7D+svphcn5b7zK//48jbzQsIJEugGHtAhvfCSKZs30CyBKn79xDb2ZbEhd3dKxw6JXwWd7et3a510Md/0PvfbdzS9dIIHOYIRCB5yKZKdMcDoEUlhxkkS36YOqkILjMkHvQE3KEJmypZolcnvWG4rmSnSaMvXvL5xyZQQ79HkR3398MbezFgFpn8VD6ayv12O234bh9f/rMv4OqVS2zb9dKP/wvXqWi32wyODSsDL9DQ7fdZxlDI6lCcJj71iZ/HZLXCXrdXL1+B49hwHRdnz96FH/3ox1hZr6HvUg4EYGXycGwXE1OTDHq666uYqRQZcBctHcWMAb/fRsYA5uZncNc9d8PImFhb34Cn6yhOTGHx7N0wKmWohUk4XgaXr9zEXffdzyCZJBfEfvpeAINt6cIrHSJjMZQS+lPZ0g7qSt4ukJw8v+j+kehvdAQYeDnCPpQ1x4rC/vrsZuH7LIehNkTVFGkGwrd7qC1fx59//j/i5pWLcHpduHYfhqYzSKakzmKxhImJSWSzebz+s7dgWFkUSmW0+l2+x0miQy/Pc1ApleE7DieHkrd2OZ+D1+uhQ2CbBmmUlOf5bD1XLpVQLpdCO0MHmq5C0Q0s19ZRazShmDqypQoWTpzB4x99CidOn0Gz22OATD9MLypUP4CK3gTwXB8kVRQl1wWzLPIUh0Eyfx8DyfxUuQVojn8vY5v0So7/Hr86A0ZfgvQBiBfPvDgY//Sv/aMkSI5tKoYZBXQeASKPFEgeNYW0nVtfDiiGBxbbWXP/lhHWK7t77cfxH/T+d3fm6VppBA53BELIOmQzJc8oIh4irlhlNlIlrWm4mHDHpc4tmieVQFh2RMQb0/++54d+qtHUcTRztb0n0CbS+xBfADGl7KHV7iCfz/EUN+mG//0f/J9oNzZw+dIlLhecy+RRW19H3/GRyeWg6hn2QCZZQ9ZUoTotzEwUsTA/g6eefAK1tTW8++67qNfW8cgjH8Hbb7+LazdvQtFMNDsdTM8sYGOjgerkJFuCdTZWUcqYUAMXpuKjYBnQqAJfwcKJxXmcOXuGE/iu3riKiZk5TMzN4cHHHoenatCLE+i7BlbXmzh55i5muhVNg+c48Ehzms3JeQYhthlMpknW8GCtLg8cJMt7L6FJjjPJ8PwBSJYFqKjZEyBzfJ9BJCXraWz1toKXX/ohvv7VL8Ptdrj8NKFL8lBuNhroOx4qlQmUyxXU1utoNNvI5wvIFvJo93rYaNTZ4YR8t8k1wzJNlHJkHajCMhRuL7AdQtAMknmGwvVYzpPJZqBpKmukVX4oBHA8D7VGiyvywTDY6WLh5Bk88dGncO6ee+ATIIbKSYh0HjxU5kG1giBkkiVjzvIL+oeKG4YFRMSQfBgU7xYky/WSYDnO4scfNxGTLJnu7YDkMQ+ssSB5MMTcq9ziTmCSU5C8+/4qBcm7j126ZhqBvUVgGChEg+WowE3E+nI3FmjcAQozXI87N5ZcKKQ/JUhMoDismBWC6Bj1HKOduVsK5Rfbe34eLZAsGPdOr4tcNgvX7aNRX8f/9/n/hEvvX8D1a1dw7doVzEzOYq1WQ7tHPsokudDRI6ACBTkqEKI48HstdiX49K/+fS5GcvH9C1hdWsa5c3fhe899H33XZSaa9MUEtm3HZT9lsgObIE0pJen1xRR63tBgKD7KhQzmF2YYtCi6gkBTYOayuPeBB6FYGbS6Ntquj/sefBzlqTnMnTglhOskq/E9Bj4sEQmliAIkD+YSwqn14wmSB3esrJ6RuIWHQDJVmCNJActyRKXWgIq2UIwJQJPswnNZn7507Sqe/s9fxAs/+D6KWYulEXSf9rpdtFptvhtLpSpy+QLefe8CqtUJll+YWYuL0Ny4eQOFYgG9fg8a7cf3UC2Xkc9YDJB9qtxIyX26Diq3TQVIiP0tFgpQ2QKuw0bfpI+mASAB727fRtt2uBx1dXoG9z/0CB594klMzc7xYDuTK8DxXLhhZT2NJDrUZmgwTmy5LyrusS80xcKLJBbU3PYKkuPsb5I9jrPCcfAtn1ws99gRk5yC5F30VvvBxO5it0OrHDRIPej97zV+6fppBA5vBAZzWCxvlLpiOh/BAEcgWnwayCJIB0CqQNZFCiaZJ03Z1UBsldYQ7gah7pgrsoVdDE+30w8B6+09A44SSJadbt/us7sFVdx75acv4S+/9U289dab2NhY42Sr6alp1FstdHs2PHIpcDy0ScupGVwoZDKXQbdRI4tkfOypj6JaLmFqosrT4PlcDv/hT/8Ummly0l11cgrLKzXoVoZBMn1fymVhqgqcXhuK7yJnqFB9D9mMjpnpCQZCmVwWxWoFXdfB2XvuxtWbN7Baa2Ct0cLf+sSv4JO/9CvMMgswF0AzDLaCY41pqDPlNhDqsMWU9fGVW4wFyUM6DEG9MzAMp/FZbqGF8qUQOFPSXq/TgaGpXETkC//pP+CN117FRKnIhWZcx2EmuU+FPjQdppWFYZgMkk+fPsPX1zB1HqzduHED1UoV3V6HJUCe66Kcz6NcKHIb8WyHrQQpcU/xAl6OQHupWITjOqjX13lWKZfLwYOLVqcrCs7oBlfbO3H6LB574ud4oGVksjwjYpClnEMgmQZ+gKrqPNim9kFtyWOQLDTKXJKafLtDHfJ+gOTtyCxGyjdkQZcYm31ruUUKknfRU6YgmaxftjfZOiq8d0L8dnHZ01XSCNwBERCq5BCwxJ0qwmMLFHl/icnFYXkEFcAIGWVijgep6VKzLIAzuRuIvp8LFyeyLwhEGdsGyXdAyPb1EKSdFyVzrawu4a++9xy++Y2nsbG+gbW1FZZhEJ4kls9lYKDwZwLJBHYmy2WUacq730GrsYGpyQn2rCXZBRWGoOS87z//PBO8ZNHW7fUB1UCnbyOfL0LnMsYdZHQDrtPlafKcrsEjJlHxMDFRYZa7MllBz7apXBtcBeybvFKrQVEtPPDIk/gX//L3kK9UGMyRHZlFrgWywt5Afy5DF0/UTpnkqDxhwhQm1KcwKIxpkqlaK99Z3B58BqXkWhK4HlfG+/x//FO8f/5dTtZjiUWnK0ClosIwyKKPSkErWF1bw8zMNGy61rqKHpWzbtQF4LVtZLPkVqIisF0GyRY5l7gkszCQNU34ro9et8MMby5PgNfGxkaNj6eQz3GbswlkT05iam6e28fU7DzuuvdDmJ6dB8guLvTVJibZ892B3IIGA2wlR3ISMhLnEtVidorePwiQLAetcaA7qojLAFTvC0gOR0VCs7aF5nXPFnCp3GJvT+6DBqkHvf+9RS9dO43A4YyATIAhoBolEIkndQiOmSGW4JjEgJRiQ/erYJGpShxnlnGeecgQ0/f0N2KhaSqSbDEUhadvGYURO8bvtLwOKOYYkHz0XC2idhJGK2TVqYjD0tINfPUrX8Zfv/A8GvUGVtdWOLmuWd9glo8iTJXRHNdFt9eDbmRQyReQI27f8xjs5jIWA5ePfPghrrB2/do1NNtNTnoqVSa4BHGxVMVqbR35YpFBs2e7sChZz3XZTzmja3C6XfiOjWIhx+BnYnISqxtr0EwDG+0mKhMTaLa7mJpZwONPfgz/8l//HjOCVG2NAJ3Ktl6UaCaZ5FF3SMokM0MZOlcMhhBSty1BsiekFvHEPbqfBGtPbjEirbbf6vDA6guf/zzev3Ceb2limOmHqjRSQqVlkgyCkvP6LI8gRxVVoYJWgG132TGFkvwo64CALkktbly7hoxhwlA1aIEKUzP4hzZkuzbLIXRTh+s6aLWbgknOZ9kzGZqG6fl5nDhzFplCAYXKBBZPneVEQZJfUCIqDfyILSZ5xiBxj+QVoRZbnHuoR+bHlHhuccERljsI2ZIEucn3cUl8o5aTAFjqkAWzTbIS8TwckmbsF0gejBlTkDymH70TmNCDBqkHvf/DCXHSo04jsLcICOkDM8kMhkNwzIyypJVDMBzmn3NHLf2OCSCHAJrAsO866PV6XJqW3qXDwuLiCaiaCp0qZVCCETFh1B8ww0hSiwwXEtg8m3T0XC3iIFlaQhLYISBM9RT+6A//EO1OEy/88Iec2U+htu0+mq0G/57N57jTpvjSl3krh7liFXZLSCWmJ6ucuHf27Cm2AyNmr9Vtc6x7fRuqYaFnu9BMi0EuJWgR029aJgKPQLKGnGmh22nB6feYlW41WihXy1AMDfV2A9lCAT3Xhq6bKJYr+Lt//9P4B//gH6NvO8gXisLWzvPRd2xkc7nQEpDOXILipBPmbpPG99b6xZAuTDjd1aa255O81aY3geTwtuO7kceTATPE0qZMultIwEYgmcAl2a31mk2sra7iC1/4At595x0uR05ty+710CdQrKrIZLJMWDabTVQrFVy++D4qpRzIWNB2epicmOD71jIN9spenJ/HO2+9Bd/1oAQqDEWHrhKI1kCuNZTIazt9LpZHbclx+zzzkSGtPA2aSLtsWZiem4dqWpiZX8TDjz2OqZk5NoNUDJ0tCXkwTTkN7NxBVRsDuORuQVr6ECTLKShZ0VGC5L24W0igLIF0Up8s/anjkozBMjsFyX7Qke7XycHykCfiyAYTaKHObbez7imTvKt7fLDSQYPUg97/3qKXrp1G4LBGgBkZCV6YyBCssfCvkCwyGIBxZjktTbRTKLOgzm1jfRWX3r+I9957F2ura7DJ2cD1mFmizl03DFSrVa7y9ejjj3NlrurUFE//qipN/1ro98gyyoBuiIICxCzpmjnGEu6wRjt+3NJ+T8hVaMqbNMn/7x//MWob63j229/C4uIi1jdqqNOUud2FZRmcUEWV8EjD7NgOcnoGOajIGRacbgcP3f8h1oU+/NCD6HY7vM759y/gxs0ltIj5nVvAles3kSuUUNuoMxNn6BbHmy5rxrTYzosAFo2byLWAdKmKqsLxHdRbTVSmqsgXC9hoNPBf/+qv41d/7TewsLAA1w1gmBap0HkmwQuIvSQ9ukjKjCz+pPGfAMfbS9n8YK75rUCyBE+j9y6unfAJj6vlt3+sI0HyILkxBMkJWzFZnlocm8gH4Kquvodut4sXf/giXvjrF/D+hffh9m2W3RDwJY06g2vPhdMXQLjdbCBrqMhZOjSdylVbPOOTzZiwDAP5XIYBsgoV9Y0G36emZqHb7fOgi6o60mDIzJhczpweIVTanPTJBHjzpSK6js1A+dS5u/HI40/gzLl7mFWm4iF0RPS8EI8gkfFAbDLLKWJyC3mq/LwKeUVpS7kdJnmU7jh5lcS2hy3c4tc/zjKLBNRAJBOGjLYcuMT39dlP/zafmTi9oCu8OUa85ETc+KYTA8nbb1+xJVOQvKuwpSB5b2FL104jcMgjINlM5oupGpcqVMMKa5F99kilKVguVNFsodNtwXGIMXJg9/v888qrP8X1a9dx7dpVdDqdUD8YTQ9TFa9sNgvTNPHgww9zxE6eOoVyZQJnzt6N6dmT5CglnDEYgAuQTGyVYJZ2B0Du7EsTeVT7HgEKMfX90o9/jDfefgt/8RdfRGWiio2NddaK0k+xmEen02TfW0qqovLC8xPTaCzVUMkV0O+2uZQwscAPPvgA61WJGXz3/ffwwos/gkXL+ECXkqRCFwrhQysswnRdQ4ZKCSvCwo2YQsM00et0kc1lmU2uTJIzQg6FcoEZ6n/2z/457rn3gVAuI6UV5L4wQAbhbEGUqBfOUwzkOccZJA80/dLGLFa2epTTgsBakbRAJPKJ2QYq/kF68HfeeRc/eP55vPbqa2jU1mVNZ3Ff00xQOOvjklNF4GGylEcxn0E2q8MydeQyWXZNIecT33d5Bsgys1heWcXNG6sIAgKxKs9IUCIpPQusXBa9fpfbcSGbQbvT4SqAk9NT0DMZuIqC+x58GI89+VFUp2ZYakFTJ8REk6yCizSybEu0E6k/Fgl7wt2CExjDFAgJUnkoHw4qkpILGaut3CuGhq1bgORRIFuCZAbpoTd8Uq6RguRBhMW04e5eqdwiTdzbXctJ10ojsJcIiPIg3JVwR0QliCkph9ggYptqa6tYXV7GtevX0WqsY722jmZjI5RUdNFl9tPB+fMXWLdKnRFJKcjsn0vpkreqZTJwNiyLO+v5hQWQm8Pc3Dzm5k/gwQcfxqOPfxSTkzPcOZKMgKZpqdOxbYc1lFsp9fZy/ge5btitMmgJBrIVcKLVd597Dp///OdZv03A4fq1q2i1mpieqAKBjW67xUw/TYc/dPe9uPbu+yhQnOBxBTTCGXOzMyiVS6hOTOHG6jK++sw3MD2/gMvXl6Fn8ghoqpxk45rKGmf6oQEJsYdqoPFMAP3OZab9gBO+JqaqmF+YR73VgGFoOHnmJP7hP/xHOHX6bk6+FKAktCijXwaDG3bKjvWRolx1ZAYnr8TtHwwdNJO8E5AsQV+c3aR7g7yJWZtMzif9Pq5eu4bXXnkVr7/6Km5cvcozCsQyK8TsK4BB9zs5XvTa/Pn03CyKhQzyORMZy0Aum0E2Y3ClPboH6b7O5QqoN9p4571LqNfbyBeqUHUT9UaLHSwMmtnwHK62R0l9VJCEYluZnIBJ3t6miQ899GE89OhjKE1MASS94jbosfWbyFkLHXHY+k0C4mGQTDGQTDINAlOQvO2nWMokbztUIxc8aLnDQe9/b9FL104jcBgjwGkvgQePpkap9wyED6vr9HH1yhW89tqruHD+PZx/9zw67QaazTZLAqhjJ60gsZBiulRUxdI0g6dqZUZ6xrKQLxSwtLQE07IYaFFVLko6M00LpVIZc/OL+OX/6lfwsb/x8zCtDJqtJkrFErNDrXYLxULxMIb2lsc8AMmiMgIDBIopDVb+/M//HE8//TRruw1D5+p7pA+enapyRb5epwlTBaqlIh66526sXrrGPsclKhns9FEsFqHoKmZmZtnXuNHt4SvPfJMt2mqNDlbqLcyfPIW33nqXXSsUZgwFQNHIE5mYQldMfZNlGAFlmq4nBwRis9dqazh16gR+/bO/jk996pdRqUyzxCKQHtmUoBmTHwiZhQTJgimMzl8qlXcvWbhlsLdY4DCA5MEQYkQVOXaPUYUtHDGt/b6Ner3O9++bP3sdF955B0s3rjFIhmeztR8VKDcIXCs+spqG2XIJBSohnTVgGSpMS4Oh03PARt+2ebCbzRXYHeX9K9dx6cpNZLIlWNki1tbrWFqtQWVZDQ2mdJi6yu2F2mCuUGDtcaFSZYD84Ece5c+kjaeS5TS4phLYhJE534EtIjeDZLYOHPqJEvcOJ5M8ZGZJY96EDEOq0gfJIancYpxUZS8PgO2ve9Ag9aD3v/1IpUumETgqEWAmmUGysIBivbHv4eKli/jJj3+Ml378U1y+fInZTWKDbdvlBCGTOjeapqdpUCisQ6XiFpRoM2C7/AAZ0+QKcVwZjIA42ZCpKgwC01TGtlxGoVTCww89gs/91m9hcmKKO02q8kUdX7PVEoBv19VA79wrJcGZGKS4wmorIJDTxx//8R/jRz/6EWq1DbSbdQS+yx61E6U86rUVtnurFHMwlAALE1WcmJiE4jioVkqo1zcwNT2Nrt3H/IlF9qftBwq+8syzKE5Mo97t4/zl6zh7zz144UcvcdnpiMEj9o6mEYRFmKyOR4CZwIthUoU1lUsg/+2P/wJ+95/+LmbnFqEqJgLKOiR1rkJXi+bOhbsJvSgRaxgkSwgtgLFYLAXJzBAn5BajADLX8Yl585K7BA1C2X7PFrkArWYdF997D2+9/hp+8l9+iIyuwlQCrqSokxe2qaOUzaBoGiDlf84wYJoKTINmD8QsAMt8SJtOybamhYmZebS6Lt54+z2sN3rQrCwXlFmpUVIpOWSItkESDTpC0ilTWXJVNzCzuIhHHn+SS5eb+TwUzWBUSNsn9lm+RoFkHsDFZBb8ayhxEDKxqOKdfP7E43Znyi0GIFlY//g8loi9BoIleSOlIDkFybvNcL4T5Cp3bmecHlkagXEREHILF/D7gO+g3Wri2tXLeOXlV/HyK6/g4sVLaDQasKmkbbvDuIesm0zD5AQymoolMaGiGqLQheez7lgPWS0GSKrC8glKKKKkPNLfzkzNcWdanZiEbhqYmJjEb/7Wb+K++z7EnR9ZRzFgtG2u3HUUQbKEOQSSCQRTVTti1NbX1/EHf/AHuHLpMjqdLi5fvMCV1AoZA+VcFqs3rzLYOTE3BbfXQZ4KiDz2EQT9HnK5LJaXl1GuVtFzbJw4dxZGNg9XM/DFr3wd1ZlFvHXxMmqtHoxcDjeW1lAs5eF5lAxIMwDCUcD3yIFE52ltKuBg6CbrwvOFHGui7zp7Fp/5zK/j7/y9v0O2uchkilwFkEvJMNal5CsJfKkNEOqiVyRJjDO4KUiO2ZeNAsmCZhVaZI5vuDyNZ8i9glxJyP+YrNQ8mg1SeHZobekmLp5/By+9+NdcIMZSfK7M6Haa0DxK+tRQ0HXofoAsWb/pigDKlg5VC1hjLPy5Ay5BPnviFIxsGW+8cxFvv3cJXdsDdAu2q7DkgiUTVN2v04ZmaGwDpxoGcsUSTp27C4889jjmTp6CYphQdJOTRgmIE/ssBlN0XmKAFpdbyPOO/jZcljoFydvq41K5xbbCNHahg2Zy/3/23vvJrvM8E3xOvOfcnPp2bqQG0AABkASpQMkKVk62JXnWadc7VevZH7bKU1u7NVv7D3jnV9fWunY8u2W7PPaMZUuiNF4rWKQoiRLFDJIAkTM6d98cTz5b7/ud033RBAkQAAHI7C6BDTX6phOf73mfcL9f/8623vajt7fAr+YWoJsSAWQb6ysLPJ49fvwNnD93EYvLK+j2emwEonSKVrfHGtZcrsBtXQR6qShAUShlIYBl08hUYoMeGcDIEU/jXyIROR85DFEul3kMOz4+GRnRsmw4euTRR/DEE09g/9wB1leyFlYRQJlA9ua4XmzlmIO53WX1g7GvBOgJQQZFkr0E6Pd73Hj2l3/xF1wmYugmLpw7gzTFaSlA1jDRaawipcmYGi0j9GykFWCikEVaV1naQuYq2i8D28bYjhlkSOutm/jeUz+BmS/j9KUraFs+WoMBJDXBMhuaJNCihfaXY9N7kVlvSvubpgWpJOUp9zE5PoZGYx2//slP4Pd//3exZ/8s/44ik4ac6ccIKG1uYfqEMmXqbvm6bti8sVe3Nck3YpLjNAs+9tl4dz2T7EbV0Mz+s/yCiOAATr+HTqOK9cV5uP02+o11dKsrGDSrcHsdyGS4g4y0osEgk6YK6AkZZkqHbqiwXRudfp+LZ2TdQLpUgZEpYKXaxsmzl1BtdqAZaUiKiWq9xeY7Ol667TbMZAK5fA6yriJfHsHO3bOYO3QY2UIJLkXJmSbHQvatPuukNxdVMUiO2OJhiUnMIEd11UKkFGmWtxga48Nta2LFVjPkddztvTHuRQf5VrlFVFF6/XnCSdkbK0wOHb/tr19lkByPmW6cDHLjTRJvu7vxnddw0cvc7vO9m/d+o08UO5/v1+vf9oG3/cDtLfArsQU2TXrDb1cwyVJg4cTrr+AnP34Kx157DetrDY51oqpYYnNHxyd49E9udgJipD3uEICm9i3dRDpVwMBxQYUY5LAnCQdl7hKjbOikUVSQSpmY27+fAfD+uTm+4kzvmOE3Q89fLBaQyeUYZFHagkaGMXp3fsiaWL5TROAgrqzdBMn3Hlzd+U4XxiQIfz9sp89pEu1mA9/8h3/A0vwCG6jOnDiB6bFROP020pQ00W5ADV3kiaULXIzkMggGHeyYnMDo6Cja7Q4WlpZQb7WRK5ZQoGYzI4nXTp5D3wthSypOXrhMSyPYPhn3FDiOxXFgxBzbNk0WFKhUOuGHoCa0fK6AVrOBw4cfQrfbxG/9xlfwhS99AUbSYAOWppjX51xv7A7BF4sa5evv79sgOTqCYqHtjdItBCreKGLbMOwJ9UFUGS/ApGhjjE4SmtyHdF57kOHBG3SxdvUirp05hdrCFXjdFhTKuQ4CJEIJWd0EkFGvAAAgAElEQVQUGmU5hJZQkEonoCd1XmxR5F+j3UEqX4REySdmGr6s4+rCKpbXSYucguVKWK02hC6avAQkk6Jq9EqJTXt79u3D5MwOTM/sQCir6Axs6IYBhaqwB32O0Ns059I0Qkw1YkAbbYa3pFts5CSz7Ov61I93C5IZwXBBCeXOiZKS+Hqz8T36OTcgcl68iIAT6RaboF78u/Aa/KvfHoqAC0Lrba9U0WLgLdeVISVKvJS47WvP/R3J3Um6RXxgx/EnwjARZwa+99/jTU6vL3SJ7/77be+2LQ+8P69/YwBxtz7TvXie+71IvBef8b14DXGe3cy8c/NXvt/bfyunGo1jh7wgxOASwyvilUjmRnXRdENyUa+t4JlnfoQffv/7uHL1KoKoIc9xKfEiYF0wjf5dP0QiYUKWVNa8ktGMzDfpTAm251KbAORA6JrlwIGpKciYOnbPTOHggf0YHy0jk07j0JHDPIalaDidjHmyBFU3WLrhuR4UzeCsVOrSILMQGcLEMpxSEiJeOZSj8ARim2lGPUy63HyP3d3fiLf/5rEUX8Vj240ANeI4YcYvoG1HrBnlCVNKiA1D0+B7Ni6dOYMqJVq0Grh09gx8qw+n30HoOLC7HXj9HjQ5RC6T5Frq5YV5zO7axYuSw4cO48SJN9Hu9BjkpLIFFEYn0PVC1Olnio5v/9P3MffoUbx5/jwzhJ2+hVBSedHD8gqZmtkMkVMbBqiUR+A6NnbsnMbuXdP4zKc/hcMPHwai7S5LiRunOxF4YJbw7aYB4ji9k3v3nZ+773wkDCdJDAMv8XdBcCnR59z6TJRccrOv656f2/dERBvLKyIcII4uFvSzpIIbLBmcRVcv+hlJLyS6k3mUCwMppIxyC5Jvwx90cfHEa7h26k3YtRpUx4FGLDJlGlPFtKYjmaRzLoQX+rz4SWczcIMA7W4X3UEf7ONUdGSKJciajvmFZTQ7faiJHBbX2hi4AZLpHFKZLC/7ZE1FtpBHqVLBzO5dMFMp9ifQOeBS3iO9Xzar0iQlEtxEkpKtcoutIJmNn0M5xVy0QsdY9Ef8fpRfPJR7vDXGjX4vBtobUZjcECqAr9gHYZQPvxk1F/88wtFbDIWiHVCAZOC3v/77mznJQejc/Ii4wRFzHVC+2RH1wP77nYLk+IS7Hx8w3m13ygbfj/d+d15zGyTfne34q/csMUi+02P/QQDJw0A5MtBtgGSRnEBSBnGliW+/AarVNTzzkx/hlZdfxLFjr6HX60PTaXwOOCQ4hcSAiQw2lImqqQbrZ8kcROwVxTipRpoNZ/BsaJLEN9+kJqGcNVDOpTBaLOCRQweQIPOQrmLuwBwShsk3otLEBKR0EhKxxaEMr0+tcAbXGg8sF2a2AD+UQXUG9PqKJEPjsgpA4rcnJBkM2G6z0OHOj9vNZsDNaLNoG9ONlt44vVVFYZjP75S3nYi9CmGz5AEubUMHfSoQWV/B4uVLuHTmTfSbDTjdDlzSb5IUhe/uHrP2HLkngc1/mWQaI6Uypxv0uj1MTc3gyrUFHHrkKDxFR9cNsNRs4/976hlMzc5ifnWNf97zJFjEMjses8eKpHINMe130zQwMzODsbEK5vbP4uBD+zEzPYVk2uQqZEo1EaUvWybB8W3luvXbjRdzW+U072Z/vNcgefi9vDWHVwAphc6oeBi6gaTp0Lw5JHoLSCaGkkDfEDMaPyUtSLnaLhDaby7ciHKFfd4XLkKJkmp8yJID3+vD7bdQX17EpZNvYPXSBSj9AZI0nfE8JEgepdN+1qEnNJBsg+LYUrkscoUiA+NWu8WJM73BgM2ZI6NjMNMprK2to90bQEnk0LIlJFIFFMpjyBSL3LJH1j3DTCKVywlphSqzvIImSXTOkrnP44Ii+nS0WBQ5yXGJiNh0AgwPg+Q4RzlOtIjlFnQSiEx1cYyJ59ksBrlhzjFlMMe11jfKOY4XIUzRb7LF8VhrY7pF+ySSil9fRhLi61/7vU2QHIbuzY+Id3P0/0r97t0AyffrA28b37ZB8v069h6M193c//G5sPWOd7P3+eCDZNYy8o1AsMj0jju9Dl566UV8+zvfxMLCNaytVhlwqtTA5tMNmCKdBACihi0ydamqColMZp5wlNMNkZrzSLtMo92krrE+tpBMYLSQRqWQRlKRsXN6AqHrsnt+/9x+pNMpDAYO0sUilAwVU1hwbBery2uw7YCzfHUzjYcefhT5yhg8Ls4lOLUJkuUIJIvYjAcHJEfuNZETzIxWfPzEecHRjZy1yC7gWxh0Giyp6NTXsUqJIvU1WO06urV1lDJp2J0ux3dlU0kYCYNzrAe9PreVUXJItVpFLp2D73pYWlrC1MQkjhx5GM89/yJ275tDqCWgJDO4tl7FxaVVdD0fEzt3w5I0XF1roGtRjB8RciQsFYuRbDqHcrmEw4cPYcfMJHbsnEE6LTTnEbzg40ikVxD4udl5cuN/3wbJ0XaJ2MvrQPLGUFni806kPAhQeV2WcOAhkEjiFEJRPLhOB4NuA73GGq5dOIvlyxfQWV2BQZMh0h9TE2YAnl5ousYgn/OKVYWNn2TQtVxXtD3aA2aTLdtFoVRCqVxGb2Ch1mjCV5JQ0iMYm9qN0ckdbNILyAQqKTxl8hUJlutFADmaKgyBZE6qiFIQuZo6Ol/EptgEyRvakqiRTyz2I01yFF8YA+RYh3xTkHydXGJT3hE/Pl6oDC9k4qjEzUUMMfsxSH5rY9/Xv/a72yBZHN7bIPn2Lo8PxqO2QfKDsR/u17v4lw6SRVkFCy0iRlmMJi9evoRvfeubOHHyTa4/brc6G61XVDGsaCob8RzHx6BvcQYr6YPpZk03aHoOinJjqQWlH+g6R5OlDZXNZYWkjkLKwGgxh0ImBceykEmZ2Ld3H7OfFy9cRLXdRdt10e724TsuVtfWYVk+NCOF8tgkfv3zX8SnvvRluPwJRMUxMclUWEIMrUxAdOPye794miEmOerPZb5YihIJNg7sSOpCVcas0yWW2QH8Prrry2jXV7Fy7QquniOJRReltAlTkWHIMmTfQ0JVkFBVNkfRzZrMjZRF3aLkEYRIaAk063W8/NJLGB8bx3hlHG+ePoMi5SWns0gVRtC0HUjJFFYabXz+N74KNVtAzfLQsaj8hfZ3knOSfceDYZhIp5PIZXIwDB2KRkA44M2tqIIFF8cVgWZREBIDlXdzLr+fQfJGUkVMRQr0KxIsokVHLLcg2RH9TLTPiWOJ/3ARTABVI6Y2gG+1UV1dQHV1Hp3qCmrL82iurcDvdjjNIqsnoBA76gkPAT0/HY80IdJMgyvHFU1Df2CzZpjiIfvWAM1WhyMgRyujLP1odnvo+wrU3Bj2HDiCiemdbAblNkeF2vQk2JSnTs8vUzxgwOtZbvwLfJYk0CTCjzK5t4JkwTBvntPiOBG11WxmFEEq/BzDgHbYrPeOQPk2QPLWaYLYF9sg+RbO922QfAsb6YH9lW2Q/MDumnvyxoab5zZf8N3QYsOqynfzuLv18bYy39fLLXzP4UgvogjppsFdDwBeeOkl/PV/+k9od1o8om+3W3BsLxpTCgCsqjqP9Ps9inyjTFMVsqzCp+IRgkc6VRh7XKCVTiY5y5dAsi4FSCcUZM0Edk6MsYN90OswuVrIZtncc/rcOVxbWmG5BukfU8kUfIfat1TOYM2WR/Hxz34WX/2934ezAZKpMUwVJG1E/FNc1e2ymHdrD8TPI26igrWPb9xU8KHqxMiL+mACQRSjJ9H79mz4TgfLZ97E0uXz6DZqsDsNGHKIbEJF6FiQPR8UY62J7l7YlsNAibTilDPd7vW40XBsbAyn3zzJSRWXLl5kJpiADc14yXjlUhSbYUJJplHv2fjib30NIzv3wktmmUkmkJxKUXmLBMcieY7CkX7coBgSqCEwJmrLaXFCoIcAO8ktCCRv+Gfe5SnwfgbJIt4snoLEEW9R5Bt928iRJqS5qd0l3wBLdmgBTD6A0IUCD67dQ2NlAQuXz6O6fA1OtwW4AzidNpeJZEwTGcNkoOo5LjcrBq7P57WmJZAwElB0WggTIBdpGXSy0WSpWq3DcmzkWUJhwPZDeJoJszyF3QePoDw6CcsN4NACW9fhSxIGtsuLagFoaRYUcJ26YGRDzlemCZXAwvGiMooSjEByDEzpOBG6Y5IYbYLkOALu7SQWbwuUbxEkX39ubzEIctLG8H7ZlHjQ47aZ5I0r7DZIvts3m3v5fNsg+V5u7Qfvtd55/9+aIWwTJr9LhHBXNsc7g2QCacz6RqH9vu+i1WnjF7/4Jb795JNYX1/jSDfLomrpmA0UVbd0c0wl0/zvJKkg4MQgmcA2aYSJveJ8U5+TLPIZE5lkAumEhkLaRDGX5lYvz7bQqNdQq1Zh9wb8qV1qCPNDPHr0g+j0LAbdtmUjk84hVyohXa7g8V/7KA4+/hizUwGZ9ViTLK63TJCTAVEQTA/ElzAARRrkyDxkW30YpsnthgQ0CdQI/aSPoN/F+sVTuHb6OJrry0gQO+vZ0OFxRJdrdTEzPs4sPBkjKbOYFi7ixk+GLQmNXpf3RzqVRrvVwqEjhzB/5Qq6zS6yhSLH+Zm5AtabHQSJBAZ+iJ4bYP+RR7DzoYcxdvBh+JRzHCpQZJF3TDd+WaaKcgkexwAOZdkSC8jGQ7HJJaqkZu9kBFyiBcKtssrve5AcaV6jbLdIoxur2+PzMURIIDk2lNGxRS16oBKPEINGjSU6ndoa6ovzqC5eg9trISEHMBQJgWuDLAmppIkkTQtkiX0EVBBEh6TvCgOdQuZeqq7WVI5wy2TSXFlOR/T6WhW1ep3fgy8DriQjURjB1NwRjO/ah1SugN7AgUWyrITJhlvyNdD1QgBZSt0gY6L4zudDALiuKCXa/IqZWSG3YGOeEPZEv3I9k8zM8Q3i2+JFKpcebZgCh2QVtwCShy8qwyzy5t8l8G6INOTXa5K3QfKWnXonEXb38/q+rUneBsn38/i7/6995yD5wWaSKUmBCkESCQF6Go0aTp89g+effx7P/fIFrK6uM4sjuGEBdsgcRLXTZAijmDdrYMGnSluVmGQy7tEQVRQXqDI5wj0kNAWFbBK5dBL5tInRUh4jhTxC10F1dYUzgAkoy6GCiYkJNgGRQW//wUewuLCM6uoaGrUaZqZncODhIyjPzGDfo4/CyGdYjxywYY9ej0CZwkkADCw2clbv/bEk7DwRWIzqlsUdM/oP3+QdqGyajJi/qEBk0KijPn8ZK2dfR7+6AlOVkDV0WN0WAnuAVEKFocgo5vPodzsIHJfTRXTdYOBCRQ9ktsqVy2g221hbXUWlMsImLKr/fv3YG5jZuZuLHlQjibZlY7XZhk8xXLYLJAxM7DuIfR/4KApjUzDT2Y3mPKExFuCXK8dJD0tLId+DY1uQpIAlGLRoIXA9lOEVWZyi4+gWdsn7GSQLcbGIMIu/4jkEc60cAUeH/VBMGseURTFvoYfAtbB44SwWL55jDbvbaiHodWBStrapczMjAVNZVWCkDDbeUUIFFc54bghN0tFpd+GQFIcTHCnzPEQ+n0MhnxMgVZbQarXRbrUxsB10+j1YQYjs+CT2Hv0QMpVxPsYGrg/bCzlnGwpFN1KDn8bSCkqNEFISHxKDZmKUae3HeRgiCWUzv4YXC9zW6bpRKky8/tzUoWygly0gma5hLPGgeDwC+XcAkrfmVA9LQGhXRD5Lfo1tkPy2J/w2k3wL18IH9le2QfIDu2vuyRu7OyD5flKZ78wkEzizLWsDJF++fAk//smP8cKLL+LChUsc+0U3MgphIDDtEYCKdIR8s5Fk2LbFOkhdEyCZIuWIaWZyy7dZDpBJGSgXsyikk8imTYzksihm05iZHMfx48dx+dIlBuC7ZnbhwIEDSJgpLK+sY3m5jvXVKjrNBjzbwQc/+CF88rOfRn5qAqXdOxHqBMJUBBwhQO2salR9HI34eQR7f/TIcegbb68hNmyTURb2Ihpvh5Q+4NmQ4MPttnHp5AlcfP0VJN0uumuLSOkKJ4GoUghVDpFPGTDIKEng1HEYGNEN2bIdzqwmDUvCTCJXLOLq1WtsqlQ1BYNBj4tblpeWkc7mefztSzLUZBInTp9DuljCaq2J5Xod2bFpVGYP4JEnPoa9Bw4h1KgSXOZGNPpOLJ+uRxFvzNiJDGx6U0rEbEoyyS1un81//4LkSGYR1y5HVztm8sVRs6nzJqmCJCQKEjksOQeZ9OwWurU1nHrtFVw9cxro95BRZCQhIaMryCR0Pt5ozSNrCrSkASOXgWyYsElqEUhIJbKo1+o8xVFliVNUuu0mM8+0sCbGmY4BOnepWAiyyhIfOwRy4xOYmDsILVuAnDDhEDNM8gOS9ii0iCJphMzrWZZY0LETZRGz7S6MIuHIjBjJSWROixDaY24UdIS8iED2cOpFrEnmM2woySK+dm0FyfTz66QXt8gkDxsCb6RJpo/ES+JtkPxO9+ttkHxP0Mx79CLbIPk92rBbnpYBRTyKZvrvzjJS79a7/pdu3KNxP9XWCpmhhPnFa/jTP/1TXLh0EctLq1wcQeareGRJ92K+mfCNR+hnSbOcTmXQ67RRKpXR6bb5uUhqIcGDmdBAvq7JsRGuS96/ZyeSmoqEDOzeMY3Lly/DdRy+yR595CgbhdarNbzy8mu4dHEemVQW1ZVl7N+7D1/8wuew98ABDBRg5+NHEaoygzzIdMMnkEz6XsEqE9NN7vz7Ff+2GflGOCSeJhK4iTguFk6TbtSDPehCVwGrUcPJV19Cc3URy+dPYU8xC6uxhn6riYf2z3KCxfrqMkbyWeSzGZY7VNfWOY6NQA2BZFDZiiQhlckwQ9hsNtlo1+t1eazd7/dRLJXQ7nWh6SbcAOjYNhqdPrK5EpbWqliu1ZAsjaHhSchNTuGTn/k8Zgko0+TAcmGkKNqP2OvkUMSbEIOLCmJhMPuXDJKvi2iLQex1ZjIhOyKmd+vXO0fAbdUhRzMJjjCjXHCJU2MEVKahiSdmKYrEJSEUFQjPQq9VxevPP4vWyiJ66+vQfA85TUdGVZCUJGaRaTFDANklaRJJoUolyMkkfJnqxxMIAxWe5cHzHPiODbvXxaDbRuBZ8F0X3U4HyWSSpVh0rcjlC7A8nwtpjFIJUjaHkR07kS9V4EsK11V7ZGaLmGTKVRcqESGxoO0iWibph+Kzxv/OiR0baRdDBR0bIJmeYzMnmRcTzEpvgtTh/RAzyVt/JqRBogyEJiXxvWkr48xrvyhW7kYgWAwCtjXJt3Av3gbJt7CRHthf2QbJ92bXDIPk+OJzJ0UCd+tdX2/c42CzDVpsA9Rz8Ya4EW7GAImfUcrAsP4yHsHfu892E+Oe74pq6KjZ6uz5M/iTP/kT1Bp11Kgpi1hkn0aFQv9IzW98c3EckH653x1gbt9eZn+XFhaRMAy8duxVzlDN5dLQSKcsUZJxiNmdM5zSsHfnDqQTlHaRwsG9e3D+3FmYholUKo2HHjqEbq/Ltddnz55HvdqBrmi4dvESZiYnsG92FvsemoOcSWHP0Ucg5bMIqaZaInBMemga/StQJWI7SZNMGsX7ySSL1yaQHDNdQqQrIvdcx4KuhvBdUe5w5sVf4uXnfgZTCWH6FnZkU3DbdXTqdczt3Y2EImNx/hrGK2WkUyb6vT6WlpaRLxSgG0kGCcQge2HI6SOdbhe2Y/F+s2wLmiaj0Wpg9549qDaoFS0BSdFQa7VguwGMdBb1RgfNTg9KOo9zy2uccjF35GF84be+Bk81ATJs6jps249AsiiiYVAcRdvF5kSSZfxLZZJvBJI3rztCf07H/dsu0oYA9fXXq0gqFGuMYwDOwJgi1IRxThxGBCiJgfUgU0IESSzsAZxuE7Wlq3jl2acBqw/ZtpAIfKRVDSlqu6QlJS1oFHDDXc/3ECQ0ZEdGoGczCFQdsmrA90RJSeC5cAZd2J02fyfTqGtZaDbqSCQoFpIa+Qxk8wV+f2SmdXUNdc/Djrk5TO+cRSKZ5iZHl9QgfF0kqUWUgxwVN5FxT6Bi+p9gjUWgh5ArcIlNxBoLuUkEoqnkY+jncQTcVpAcA934Wk1yka36+Fg/TwZkkpHFIHsYCMf7K5ZbbIPkO7rjboPkO9p89/nB2yD53uyABw8kC1Pe9YUEMdjaZAc2LpbDmtOhVicyO8XMxPCWfFBAMsstbJurhynS6ac/ewZ//ud/zpXD7VaX9YmO48JxHZZWUMwYG7YcD65rYXpiBvv3zTKLdfn8BRRLRZw5cwatVhOV0Qpcx+XkCk2VcWDvHrRrqxz5Vs5msGNqHHtmpnDm5JuoVCpccDE2Po5+r8ea1lqtgUGf2voC2N0u8ukUs9YHDx9CslyCb+rIz+5CSI18cgJBqMGmuIZQg6mnNjY3Abd7vziJj57IqEc3/A20uAmSA5KjSAEC38LKudN45Wc/xvzFM0goAXYUsxg3dLjtJiTfw8RYBf1OG71uBzNTE8yUU5HL8soqa7hJPkFGKD1hoDegtBGZf5fMmaKMgbSnxDb3sWfvHjRaHS4JSedyaPf6aHV60BMpNkL2LQ+OouHU1UV0/QCSmcLv/Hf/GoXJGSQLJdYn+wGVQOjM+JEch1oa6TNylXCspN0GyXcBJAcRMOaAPfYHkClTjoxu3MIXuPyHq6Z7bdQXrmDhwmlcfPMYTJrmUAwglfkQwyvLSHDxDHO2MDNZtF0HFkLkKqNIlUoIaBqhJiDLBu9TBsn9LqxOEy41PNp9BLaNXqfDumAO+9MSrDcOZQUD30fTsdCXgMk9s9gzdxAj45OQVIOPLzKDSgrVWxPIJ8Y4Sn7ZaBQkZEwAmv4IwoFAcPxneH0Ryy3uFkimC8cwyBbvbYscI556RgTJNki+I5ywDZLvaPPd5wdvg+R7swMeTJAsLGs3G9czoxFJROKttSkdub5I4d6B4034fn28w1sb92j8Ts1aly5fxN994z/jpz/9KRKmgRqN3NM5WNYAfYtSMKgtj1r1yBFPhr8BvvDZz7Ph7uyZ0whcF3v37UGz1UKz3uCGvkKpzKkKKVPHjslxZqISasggebxcwK7pSawszGPXzh3YObODHfSkNyyXyA1vCUDgeOg3mwgdG+fPn8f+A3MoT0+S0BnI5aHni9CzBYRhAn5A41sNiqSzPlqwyPcPJG8eO+yw2hTnkm4lBje+Baddwws//mecf+NVwOnCt3rYO1GBQckVVhcjxSJy2TTWVpZhJnRMT0+h2WhyvfTKepUXGPnSCBRihlUV9UaLK8Apj8JzLAysHo/9HXfAE4DpXTvQ6fXQtxyMjY3Ddn2sVWtQZA1JbjJU0BjYWKg3cfrKVTiSgk996Tdw9Nc/w21rRjoHROw9s4H8yQTrKIbkEdTYBsm3CZIjRjU6domd5SzkkKYm0fYmMS/F7JGmw6dGRgtS6MFpVjF/+k1cPHEMzaUryBkKmz5JkCT7ZHENoKs04RF64EyhhLZto+O6yI2MITdaQUD6c1mHlkiLdAnPgTPowOq04HabCKweJNeFZ9toNZpRNJwGi2IaqanRtbHeaUHPZZEulzCzZy9mds8iky/DlxU4BIwljda/zBhvaKyJGY+LjRgcC+mU0AvHLPKmrIKPskhucTsgebgAZPjaHYPkDZpkS5X18F0xZqe3ap+35Ra3jB22QfItb6oH8Be3QfK92SkPJkgmPowyfN7duD6+aIrczs1km3sPkGnf3UxuQe5uoQH88TNP4f/5f/8js8BmMolr166hNDKCgWVxeQCxzgySKS7O82A7Dv7wD36fa6vPnjqNXTtnYBoJZp01ScXZ8xdRGhlDvz/g6LcU5ayGPlK6hJypI7C6+PDjR6GGAbOkuUwGvV4PY6OjGB0dxcBxmDEOZAX2wjUMWm1cvnQR6XwWRj6PHYceQtPzoRfKSBZHoeg5hDAA6AgDoaMmBlt8vbt9eDeOerFQGp4+RPuChxRR1JU3gORb6K0v4Xvf+jtcPXMcaS2E7Dl4eO8edBYXofs+9u7dA11TsLy4gFKxwG13a+tVBrqNVhd79u3HyMQU5EQSoaqhW29A5nrhEL5joV5f4+zlRrOBQAowOl5Bz7KYpZucnEQQKhwHR2a80sg4s4GL1TpsVcX8WhVdx8PMvjl88itf5XgvPVOEZfswzIwAOQSOJapGpqN8EyTTSH1bbvE2x947yi3ixbmYgbDunvl5qmgXVxJOgXA9aDKZ3kiHPEDoDmBXV3HxjWO4cuIY/E4N+WQC2VQCKmlsPco699jISYtI2s/ZYgld20XH8ZArjyJbGgF0HaFqQDHSABV0+C7cQQdOtwG720Q46HAyjdPto9FoIGGaLPdxPUA3U7B9H6vNBvS0CVeSkCmVMbN7D8and0FPZUDJzQ6BX5mOD1EuIvRIAiRT4gU7CgM50iELYx4BYQGMI+1x3MLnC08L/TNff6Nneie5Rcz+iueLnzf6vukcEO/oBgkY14HqGxjztkHyLV9Ft0HyLW+qB/AXt0HyvdkpDx5IjqFVHCTEA7cIdMbaZPpO40AC0jeOeRTVvBvD56E8z3uzXd8JJG+CeaDb7eDvvvF3+Ku//ktUKmWOdrpy7RoKhQJLL0hyQWBak1VhyAt8eJ6L//mP/xgvvfgCXvzlc9i1awesbg+joxXsnd2Hk6fPolonttJmkOzbFtKGjnRCRkaXsb54FQf37sbB2d2olEowEhqs3gAT42N8kxy4NkpTEyiPlGGtrlFoKq5dvoRmt4OWM8Dc4x/AyM49CFM5JLIjUJN5SBIxXwmE1MBHWc3sir/5NOA92RtbQLIQIUSm1KjpEP4AQa+NM6+/gGf+6TuwG6tIk9fQGWDfzBTQ7fOInOq6Q8/F2uoyisU8g5xWu4uB46Lbd7D/oYdQmJiCpOkMPPqNFrTQg+o6CJ0+VteWoekKllaWoCZU5Io5TiExzRTKIxXWJS8vr6LbHaA8Msaa5ovzi9CyWfu1BRgAACAASURBVIQJA6fOXWTJxdTcQTzxyc8gNTLG+m+RdEE5yVGRA+dVx+cK/XQbJN+eJlkcs3T/4f8ye0xzAYreI7Y+ikyjWmd4kHwHkjdA0G2ivXAVV04ex/qls5AHbeSSOkyDSnYCPpfp3JYJJJMumDTKuQIGfgA7lJDOlVmXLukJqGYaINkS+QoCl5seSevsdBq8wPXtPh9n/Z6QZemJJB9H1IjpBSFagx6UhIaOZcGTZJTGJrBj735UJqchUYIGNQNKGi8ANg16AQ9cuPiekiw47nnT8yHAsVj8b4BcAsbkm7gNkDwMjq8DwhFIpszoYU3yjcx720zyHV89t0HyHW/C+/gE2yD53mz8BxMkx4kbQaRYiNgNBl00+hQxSewyj5qeeGtFiW9ChiFAgwjEfzsu+b2MiIuZ5GGwL2Qkm5IQCZeuXsQ//P3f4zvffRI7dsxgfb2K7qDLxjeKE+P7EjHONB+lFi8qjJBCfOlzn0cyZeCfvvtdlEoFjI+UcfDgQRjJNH7xixfQt4FqrcH5yASgi7kUA8DRfBLt9WVInoVPPPEhpA0DxVwGmqIinUpiYeEajJSJIx84ikw6Bavdhjfo441Xj0HSFEhJAyM7d2J830Go2TLM/BiUZA5+SGkLpKWkVI647EWEZold815u6+FzhW7im+CcM4Ojvj1xNFA+LVVPW+itLePJ//IXOPPai5gupWDAg291UEqmMJotECzCzMw05yH3+yJNgCQysqJB1ZMYOB72HjoEszQiWN0A6LbaSMghpF6bt/HyyhLSaRNXrl6GmTKRyiZ5kZPNFZDKZGEYSTQaLXTafRTKFTi+j1MXLkJLpzEIQpy8cAmKmUHTcfGJz38Jj37kY0jmyiyHEZXgXDchJBfXfdG7v9UIuGHmXTzPgxwB994a9yLZAXwGjSyxIKlFqIm8YNYjh5AoR5hlFi5kdwB3dQlL505h9co5uPU1KIMOTE2CpolUFY/YZ2pG1Agg69ykqCVT8GQFip6EkcojlFTICQOpQhmeYjBIVuEhtHvwui1mk+n49K0+eo0m52PTVIl06qqe4u/Ukkk5cbppYOC5aPcHCFUdk7tmMXvwEFLFEdiSLPTJxCRH2l5OSI4lUiTJcENQ7NsmmI1Ba8QkxxF5twmS40P1Lc17EUgWldlvjXC7EbjellvcNlZ4EEDyjRiw+AZys+/X31xvezP8ij5wGyTfmx333oHkYVA0zADHx/3bfT4xsBP9xgSS4xv45vlCjEZ1bY1hF8WoEbunadR6RqYU0U4lGLYYJWwFaHT13YwGE7+49XfeG5mAYKjEhNOxbbz2xjF87wc/YD3y2NgIzp4lE14O7W6LCyjoM9GNwbUcjn5SOD4KGB+t4N/80f+Av/mrv0Sn08Rjjz6MI0cO4+q1BfzsZ88hW5zA5UvXUMzlOBGjkDHRXF/F7skKN8gRy/n4w4dQXV7mBr5SLs9gbnlxEUcePQzoCuexlonRtmx859vfRnm0gmShgPlqDR/5/BeQn9iJyvQsZCOPAAl4PuktNahKBNCi4es9B8nXMdixSjdKEmGDkg9v0EZ7bQl/+X//KRYvnMLOSg4YdFCKsqRzRpLH6iOlItqNOrehkcmyVm+gWB5lDbIdiIa8BBnqiHWj7Op+n2P33PUlKIGHxaV5ThuhaL9U2oCZNBjc5AiE6wkGy7bjozuwURgZ5cbDN8+eQahrOHn2HNKlEUztmsW5a4u4vLSCz33lq5g9dASViR0CKJO0KCQrGBdTRycVHfuije/WvrZBsthOZOyMGeTYQxAxyczaA9RaTsY9WhEFNlW6O5BsC9bVi7h04hhay/PQScpj9aBJYkFL17CADH+6CknT+A9rfrUEJF2HmaGElDT6ts+ynfzoBFyqgVc1qLLP56rPILnJrDL9IZBMCTbtbofNm6l0niUXNIlIZtICkKsaqq02qu0uymMTOPDIUZQmpxmY26QUIbDM0zYKjBSV5sQY0+lDiXZSEC1tiUWOlk6CeaZFJjXmxUyy0C0LuYUwJb6T3CI+Jrea7sRj6H1IHEcZ35veCoKvl2HcGCSL/Sl2Vfz+xD79+td+b+POgDAky/H79et+g+SYRYlanfgCtoURe8f//37db/Hl6r1dJLwzGyHew61WuD6Ye2q4MvTt36EoWBj697uSk0zXoGFm663HPVUrxzFhPNYkZoIeRYBV8jmQnyKWJEXUnZI5jRIWOu0mt1C9fux1dDodZuWSpolsJgfDMDgKTTcSUDViaySk02lUKqPI5fKQaMzJYFjmamdZEVnExL64bsDh/BTLxpCeiwJEUcNWc+CNt+aGZUrkbTCbHW3YqKo4ug1H4hEJjuvi2Z8/i3q9jr/667/mmmFq2lPUEDbdZFUJuk4Ra4DreFzqoWoyG8gcx8JHPvwhzO2bxU+e+SEMXcHYaAWVkTJeeOkYLFtGq9nnyuSEpiGV0BDYFn9XESBvJlDOZ1BbXca+XdPIJ1Nw7B6mJsYxtWMKK40qm86OPnoUjWYLP/zhj6AlEkjlC5znSjrZuSOPozSzC1BMBCyzICBBpj1hAowXHptbhs+q9/x0Gc5JZvAYaSW5Lpvv5i48q4c3XvwFfvK97+LyqTcwVcqhkklC8WxMV0bg9rtIJQzOmibDHZUn0MKkVqsjmcmiWKrQsB2F0QnkRkYBjoED3P4AgdWHXV/jKmvS1i8tXYNHMhnXRjaVQj6XQ6/ThaaZyBaLMPNF+LoJ1TAwcF2s1WpYW6/z98mdO1lbulJr4tUTp6AkUvidP/zvMffw45zLHFCWGEktQKBCAB5igeW4n/qWtvaWC8D7mUlmkBazqsLcJgxudGyHUOi8pgpw14EKF3C7ND5Ab/4KTr/4HGSrh15tlacJpqZAVUX5Bi2MaHWrGQlohgk1kUSPsrW1BNKFMrRkFk4gQTFTSOaKcAOKfAQSmgxdDmC1atzcB3cANXTRqtVY5+w65FmgentR7MPyC8pPllUk0vScAdabLViuj/zoOGb27kNhbAxWADgU3aZoHCvoU2GJ58GPtMcKSXrouBIR3CzDElFwAcsruKkv+tqUPUQpGLGpbyht6G3lFUOa5Pg8ZZ8tPTZikofBNP98y2NuBKJZQx210XPZDhsV+T/4+tf+YBski018P0Hydq30LV2b3+GX4uio98r4sw2S73QPvdPjY5AcA6Lr1+qcU0usqEo3cwLFcdYmAWe65JO5ymJTDJlTVleXce3KFVy8cBHrKyucP9vr9tFud2AN+tAVhWuBVUWBpuswkilAJS95iGTSxGilgnKpgnyxhJHSCIrFMqZ3zbLhiTW0kgqPblB0o+GLf8i9EMwqRaN7sWC6GcCLYTFTLFHpgEhXYJYvkn+Iq4PCI9grV65gYXkR//zPT+Gll17i12+2qjB1FRq9NYp981wukKAbk0ajVE1m0JbPZfDlL34Gihyg26pidWURs7t349rCEs6cuYZ+z+aq6HQqi4QqMyNMVbhJXUMxmwFcC4YKVPJZJFi94mB8fATjE+N4/c0TGBkfxcOPPILeYIBLl+dRb7fQIjNgsYyJHbvx6IeewPS+A2wAIgMajZDFZyUzGXv6o202vOC92Ta88+NyM1ND7DFx8xVZwqQPJd7Mtbr42ff/Ea/8/Ke4euYEpooF7JqocOsegeROfR2VfB6ua8NIqGyqJGMj1elS1Ft5dILH4clMARmSWxgmV/k6lg3YFrxWHfagA1VX8ObJ11mqYfV7DJLHR0bRqjdZtkGmPyRMpMYm0LEGVKeGdr+P9ZUqZzCnclkcO34cy+t11FpdLK/V8dFPfRqf/cpvIlOuMMjxQxkKG/Uk0YDIMWOisvp2v96fcguxjBVaZFGtvgmSaXsSSKamRo/Nc6rkAlYLfrOK2rkzuPjay9BDF42VJWRNA5oiQSXJVGQ+47p4naQ6BvRkGm0y5WoJpEoj0FJZuLLCNdJGOs/SJc8LkNAk6BLQa1bRWltmk6Auhaivr8EZ9BH4Hi/s40UpAV5q7pM0E4lMDrKuozMYoNHucrpFtjyC4tg4iuMTUM0kAkWF5QecnEKTECrxCPwACdVguYW0EQNHQJ9kbnGd9Kbfg++lG3nKogyENcxbQHR8LMZg+y2mvWgxuwGOh0DyMFAWxuzN7XpjkCwAcUzAxPtAgOT/dhskb4Pk2700PjiPe6/lFtsg+b3c11tB8hZdLrESxNBuyCJEWD3fklhe4aPfruL0yTcYOM5fu8ZaUALEg26PkxjKxTIGxNgNBnyBposyXcQVutHoOgauA0mVOfc3lUwhoSVgGkmUSyMol0fwtX/1e0hn8tDIRS5TUxojUnZpE+tD5Q8EksUiLb7c3yLA418noB/LrWgUL0C2EJPQ3wnEkyfOw6WrV3D58hXOSe5bPdSq68hmTOgqAWQPvW6X0w+oPEClESnFibkeKiMF1ho/8eHH0e/W0W7UMDk+jqXVKs6cuYxWe8B10ZlUhuuZ2+0Wb98itcaR5rXTxq6pUVitJkF2jJWLCAMbu3bvwsUrVzB36CFYjo1aswXPl3Dp2jWsEJOazeGxDz6Bxz78URx89DFolOxAo9mIzWJF6wZIFvt18+sWt+EdHJ43BsmBMD5yuoUHp9/GU//1SRx77lmsX72IsVwGO8YrUDwHY/kcm6SmxsdRXV1GLpvByuoSTJOazfJQVBXlyjgU3UAyk4OZycGTVNiuC98LoNPaoN9Fp1mH6zs4e+4kUqkUAt+FqemYqIxg0BMJFxMzO1HrDjC6Zy9WWk0UJyY4/cLpO7xoW15bwatvHOda4VSuiCsLS2j2LfzhH/2POPT445DNFBwnYPMWPR+v8WR1GyRfd95uOZjeNt1C/N5G/NiGp0HkIwtNO7XT+ZADMe1Ctwa7uoKLLz2PxvxlaIGDTq2KIhkvfVrYUtkIgWWFpWESAVpVhUJNjI7HtdHJQhlKKgNPUaAkTJjpHHQ9B9+j61kA2ffQbQiQTCkaWhigtr4Ke9AD/AAayc247ZGGCuI59HQOqpmCapgIZRl9x0WzP0CrbwFGAnNHHkFlcgqKkUSTim/8ALpp8ud0LZdTcuSoQZO2SQxEh0Ey/5w32BBI5rY8+hNty63pFTeIdBs25dFniK2Tb2fcY4qB5BhbnmsYdMeTya2SDnrs17+6DZKjM2KbSb6D+8x9f+g2SL7TXXBrcos7fZW3f/xWucWmFjnet5sGqw3OAYN+j0swLp49hed+8TM899wv0Go2uXY5l8tyPiiBPRoFUpMZVbYSi0KyAja70TVblpErEADWWIJBDI7Tt7mCmW4oVBX8pS//Jh5+7IMoj09xMcNg4HJzFQEgAvB0Y4vfZ9SAemubij9KnLVKcFgwq8Mgmf4/lU4kzRRf6Ae2g+WVFfyH//gfcPz4G6xHBjwYugbP99Brd3icTtXI9Hy9TgOqJKGQz6DXrmHXzBRSpoJCLkNeP6ys1lCrd2F7IvlAUTR4jg/HtaCqCjLJJLNcxIZNjY2g26wiqSnYOTMJn5ItSnm4vs/1yi+89DK6gz4SyQyW16vI5YvIFEvMxH/giY/i6IefQCZXFBpvmRhl+vwPEkgWukRh8hQgOQxduJ0mfvjdJ/HaL59Fr7qCkpnAeDGHlCqybVMqOF/6/JnTLEEhbbFlDzA+Ps4ZyTM7d3GiALWZJVIZLmmwXYr5AoNkalprN6roWT0sLF5DOp3iFBHJ8zBaHmEgEvghMoUyg97yzl3ohSEKE2OwSFrj+BwBtra2hsvz81hcrcKlWmHWmXYwPbsXv/nf/C5yo+NwvQCqRrUVIn9XIqDE8oDb/3r/MskxUOZwhwg007QrlkuSEtwHNdSFdhdoV9FbnccbP/kxZKsL2D0M2k2Uczn2EPiew6wnGWN1XWNwR4tJXyFdsATZSMLMF6Ak0/BVDQpJxpI5JM08L7jotQLHQrdeRae2xiCZQHN9fRUOgeQwhJEwkND0jUW+RDIhOif1BHQzCc2keEIFzW4f86vrqHe7KI2NY9fcAZTHJ1ib7Pohyy6oTt1zKOPbAx1FsWxOAFIxWRN/j4x8W0FyQCbFG4PkYRBLhEb8NQySGRgTUI6mP9f9WwSKaXuysW8bJN/+CS4euQ2S73QL3s/Hb4PkO9369xskD7//yLjHzGqkDePvm1nIpHmr1aq4cP4Crl29jNdeeQm11VU0mw2WGZC+2HMoRN9hdjWTzsB2bDalEYtC2mPKGKYLp+PasKmpTpW5JIMu7BLdcGSZgScxOmMTU3jiIx/D4x/5KAqVMfguvRs5yjGNWtqiCLlbA8kxdSJgsbgh3JhJpm3Q6Q6Q4s9gQdeT6PV7+Jv/8rd46qmnOC7MdnowEtSqFjJbrkoa0qaBMAjQbzdQzGTRalQxVs4joct45PABlmEce/kl1lq3eg7MFBnqJLQ7XXiuDyOV5PKSIPTg2w4nX7j2gPNe6e/lQha5TJJ136OVUSwuLuLk6TMYHR+HF8qotzs4ePiIYFCzBXzgiSfw+IefQK5YFkkLzMSLKQJJWTaB1v1gkmOr0aaGUZIEC0had6ddxw+/8yRef/4XkKwOkhKQN1QUUqRLdjE9UsDYSAEn3zyOg/v3oVpdR6vVwMhIkeUnu3fPghw/smYwk6wkDDgkt3A8BsKq56DbaqLd76LZqiOVNpFJpbi5r5IvMQNI26lnuRz5pWQzKM/MIDB0TikQjWcybI6a6+P4qbO4dG2e2cGe66Nju/iDf/1HmDv6GI/JRS5y1MAnUxl3bJ68vevINkgWIDnWx9LkhxdaoaigDj0HMuUjt9fRvHYJx3/xU2SUEHarznp2ktVQCiKZP2kyJZFUSlVhJk0oms7MLZnz5CSxvlnIyTQI3Kqce5xBQsvwuU5pNq41QLdZQ79Vh+TZgGvzhIN+ToR50jSgkxmQkzgIeJswswWOk1MSCcj83YDl+6xtn19dRbXd4qKRvQcPoTI5wdMHy/VYMqUqOuyBwwtzynQWODg2y8XpPHHyTiSM3JBbbILkDYnDkI6Yl6uRtnn4eTf+Hucs87TxrTnJ8dF8S3KL6HW3yjG2meSNa8I2SL69y+OD8ahtkHyn++H+gmRx6RTmCfI7i0VrDBr9jdpp3s8SsL6+jhMnTuCFF17AmdOnWXsc31io5pdqlm3Loss2s8PEzFDerG3TxRxIpZL8hxiK/qAHM52CpqtcEUyvoVJbmZmAoVPesISF5RVURifwyc98Fp//8m+KcTWpVX0fmkYJuUPXj1tSCAyD5HghMASSoyi6GC4Si0igkkaTxEwaiQS++eS3+fM/+8tnmbii9y7iymi8y5Y4gAxAjg1TVuFYXXzg6MNYmr+CL3zu0xitFPF3f/u3SGXyWGu0YWaL8PwA1UaDXyebJxd9ArZtAYGPcqmIxfnLyGZSyJgJtrSPj5Ywf/Uy9u6exdnTZ9g5f/Chw6i3OugOBph76BCDw3S2iEcef5z/ZPJFlquIPS5MZBzB9zYZ1nd6ZN/s8RvH3nW/SPuCQHKAMHDRXV/GD777JE68+DxyugTFtpAIfYwWcxi06tg7M4F0QsPlyxfw6MOH0O/20et1kExRioeLysgYLI9ybxNI5wvQzBQs20G32+dpRzFpot/roNlusYRG0VQUcjnU19ZQKRR4Cxm6iZW1KvKjY2hRa+LRo7ACl/NuJSWBfneAXt/iwgcaly+srOPUufO4cG2BmiPw6S9+Gb/26c+iUKlwWgKD6yjxglTJsargdgzId7Lvbrz9b7bXbv3f31kqJ0b/cfDfDZ/1JnILsZAXf4i8FyhRgGSy8FENNRk/dbhwqiuYP/kals6dRFYB2uurkH0Hhq5Dp3QKOsc9F57r8t9JdqMZBoNkimYDTbrMJJRkCirJwlJprihHSAtkCaFvw+730G814PQ6kAIXgTPA6uK8mKKBUld0ZqjpekL11KR3phg5AsbEIBNTTNpkynxuMJu8hsuLizwR2nfwEGd9m6k0OlHTJi3aXZuSOYQJNwa2sXRh6zYdZnQJkBKTHCXEvbUs5G3kFltBMmmj43SLrWxy/PrbTPKtnzNv85vbIPmON+F9fIJtkHynG/9+g+Qo3WUrSGbAKSJ5+MIoBVhZXcbxN97ACy++iFOnTjFgHhsZQ6veYKkFGUmI/aWbjqEnkEjorNcjnR9pdZ2BxbFopNmlNAzPc9hUZZgUC6fAsvvwLQuaLiNBOaWUckCjTU3D4UeP4iu/+VXM7NjDMU2+H8JMZkTbFd8YiQ66FZS8CZKF9jhmya9vntvMbZbghwF/Dq5+0HQ8+9zP8frrr+Mb3/wGx0WROY/ArE4NXa4HbzBAQpZRSJqoLS/j4N5ZjFZKOHvyOH79kx/Dx3/tI/jbv/0bpNJZLKw30PcC9B0bjuuzEYkKL1QtweCbtIVmMoF2uwldlaHKEnzXQSqpo9docX5yr9PBxMQ0ypUKb5tcvoDK+CQyxSLa3T4OHD6Mww8/xtnMvMAg5otLTx5EkExQU0QLBp6D+fOn8aN/fBJnjh3D9EieNcSyM8D06AgaK4uY2z2D0O2j3WzgwIH9zOYTuKZjN5MRxwc9o26kkMrlAEVDu9tDk/Tbto3dE1OwrT7W6zXYns37ukJtfcurGB8ZQei4yGfzaLTaSGbzqNsD7Hn4CAKKMTSTsPseZFmDCxm1ahVQdTQ7fdYnE5O8XGugMDqOT37uC3jsQx/mSmLSoyJq2qMovm2Q/DbhXjcFyQIix4s+NpLxsobmMgIku/0OEpKHztVLePXZp6HbPSR8Gw3Srmsqx7PRQp6LJ9kMR6nEIafvqAmdpTqhlkCoaQgI5JopGLkcHwuUeuLYpKGXubWx322j327CH/Qghz58p4+1pQVePCuSxD4MYl1pYZ9IkvEvA53Muuk0g2Nu1dM0zkZeq7ewWq+zHtoOQxRHx7F37gBGJ8iIqnKEHECJLkKqJUqbRPrQsOFu68JrOPmCFuRionSDRr0IJMdyi7eY9yImmU2C79C4t80k3yk+4Mdvg+S7shnv05Nsg+Q73fD3EyTH1hcBlK+HmJHkIrpRNdtNvHrsZZYZHD9+nFnOdDoDq+8wk2ZZljiTZZlvPEkjiVQyyTIM0vSSFpnitFxiAhM6Sy6o2SybzUI3dLiOhfXVZVj9LgrFDHZMTaJULnDzVaFURL40glQ2g1yujEKZ/p5l6cDE+AwDvs2Ehpvtj5h7igx6cbPbRj11bF4U/043FTLx1Ko1lEoljrezPQdPP/00vvHNf0DXHvB4n8by6YRBGXCw2h3kk0nsmRrH/IVL+OCjj2B9ZZGNePtn9+Dggf34+3/4BksiLswv4fz8Itq9HjL5AgJFRq3VgKIaKJRKWFtb5eSGcqWIQb8L36EoPZ3ZT5IDUFzcrh07MDO9E2vr65wMMjE5ha7lYNfsHjQ6XeyfO4D9Dwn5BbFetuOxe1+AZBFFdj++bsRkcmJKBJIpiu3Ei8/hx9/7r7h04k3M7ZgABj2Egy52T09gdf4KDu/bjV6rzoBoanoS3XYHuiZx9N6OnTNoNdsc5cXGvVSao9vWaw006k2Eno89MzNwLQvL1VW4NDL3PExNTqK+to4pSrJoNDFKjXuShIHnox/6qOycQapc5qSMfsvCymoVA9vFpStXkS2U0Hc8vPzaG9gxu4+zb68sreDjn/oMvvL130YimYKsGgyUPT/kkXnMAt7OPriTfferzyRvmnVF/Bt90QIkAsm+w5IKSrJYP3MCP/7Hb2O6mIU06DBIzmfS3JApUEgAjYGsxIBWLNBVGKk0yyFIm+wrKjPJyUIe6XyJQfKgTxMyia9r3XaDJVae3Wc9MgHndm2dJ2Kc/h0GsF2CwgrS2Rwb8FoDC9lyGWY6A5mzmXWeRlxdWMZas4lCeRQ1itCEgrGpaew/cAAjYySrCtG3PagalQOR7GezYY9kbjF7uxUkx0Ca0zGYzN+SfjEEmN8p3YKHZWz+o2njpsxjWDKxrUm+nTP6ho/ZBsl3bVPehye6U5B8K+kVwx/rvVBN3s6Y8+5t6vsLkkljTNFlshJCoUQGj8Z3FLMWNeGFIaq1Kl5+5WX87Nmf4tKliyyVoNFkt9tDp22x4YxMeWyA8X2oMjHBOmuQHddBQtUgyyrrkgPPY/1xgmpdEyrnk7qeg6RhcAFHOmVg184pFAtZTEyOsa50bGIc2UIBluui2eyi2ekxqKQR9yNHPoCPf/xTPDYkgC4ynSWOrqOCD/p66/4dkldsYauE5IQfFTEs9HgZtj1gsBxQo54i45VXXsJPfv4sfvnyi1heWWZGl5KSe80mUoqMtKZhR6UCr9fDb3zpi3j2maexb3Y3j3I/+YmP4+lnnoaaMPH862/AgoRmrwMjlYEbhqi1WjBSWUiqwqA8lU7BTBloNGqs9ybjHzHXVJgwMzYGuz/AaGUcjZaIK6OSgnanj4NHDrPsYt/+A9ixZxaQCJiRMU5lbmITJN8KA3/3jvj4mYalPrHkR8T5kSEzgGv18JPv/xOOv/Q8BtUqvE4dRTMB2bVQSie5CjibUFDKZ+C5tEgLkTQTSOgkYQjY2Li8tIzK2DgCWWETJrXnNdpt6IkELp2/iCMHDnKO98LyEsYmJ3DizRM4ePAQVhYWsX/3HlRXV3Fw7gCD51a3i8LkGGz4KM5MwbJ9DLouBpaHp378U4xOTDLDuFZv4JXXT2D/4cNYXKtjqVrHnrkD+MrXvo79R44wi0y6aFVN8L7YBsm3xiQP3yviv/P5yp6ECCRzFnU0HaPUCs9CaPdx5eVf4rVnn8FUKQ3F7qO5uoxKqYxWs8WLdtsaIJs0KTIH6ZQp2kIp4C2Z5lxsl3RVug5bkpDM5TE6Mc1yddK208KVHm8PugyQfWfAi2WPpkNd8hk4bEZmFpnMmoqYFFF6hifLDJBJckGGvEQqxbneCytrWGs0kC2W2YjbJ4OoImPf3EE8dPhh5EojWK012c9A7DmbjiMmWUTAbU0q2tzGMYAm3AVLGAAAIABJREFUiRbF18Ugd+O83JJvPPzzDUY5ZpJvIre4GZO8NeliWB/9td/azkmOtv02SL77t59794z3BSRHAQx369b+fgXJQksWMOtGBRlkYCHzXRDQDZyyiD0epb366qv4wQ++j2PHXkGn22G5BEWbdXt9rp1WFdIGS7Atm3WgZE7RFF08XxjwOJOYZGKYVZmyklVRJpLQsbqyjG6vjUp5hHXIO3dMYNeOaSSTGrK5NJLpDBKpJBd6XJlfwMULl7Faq6Nv02uF+MgTH8e/+aP/iWO4VJXAujgqbNsWsg6WYQyfD9czxW89U65n1Cn6jaQg8Q1IkaniI8C1q1dw6uxpvPT6MW7h41xf14EWBMjTzQ4B9MDH/pld+ODRR/Hzn/4Ye3buRKfdwuc+91k89fTT6DoOLi6vcDzYerOOQNEwcD20egNmlS3HRb8/QL5YYIKs0ahzXFWxWOR0DKvTxUguzyy2Se54KjSRVeQKBUzP7MDs/jnsO3gQE1NTzIhRsgUnLKgqywpIJkKM/72ror5+a8fHHy9J+B7OaamsSSaRhGv12bT35isvsBa5vnCVI+CISU5pCnIpAzlTZzBMC6xep8nJIhkyOlIEl6Zifn6eFwmKnmDNt5nKoNPrYqQyivNnz2GiMsbbmHTcuWIBr77+Omb3zKLb7GDX9AxW5+dx6NAhKIoELwyQLhfgKSG0TArdvg3DzKPd7OP1Eye5MIQqq6nh75lnn8PuuQNYrraw2mjCyOTx2S9/GR/+2MdgZHKcmEELGgLM1xf6vLtr979oJnkTnUULVgH0NsFyVATEWbwinUY0dIpYxzBwELoWgkEX555/Fqde/CXGsgkoTh91WhSVy+j1+kgkDCFhMg0EjoNSIQvHttiETMcNxbORvEYxTQzCAEY2h8npnXBcT8jILJsnYFa/wxpoSp6RyATok9zD4msRS7JCUvtEBUqKKgx8ugbdMFlCQaDZyKS5aITkFtVGk5v+uMxE0bFaqzEDvW//QcwdehgDN4CspURRDUm9hiQSw/rgG4Jf2kpByNeDrUTVVmnF8DbfBMkiZ/md0i22gusb5STHz32jdIxtkLxxLdgGye/usvhg/fZ9AcnXcX13vj3ezyCZmGNikglQxoY9ArY0IqQoMoo8++d//gGefvoprK6u8AWVLvqk0aWyhoA0cbLCGmFijQmjJs0kVLoJEMsQBNA5HzQBTRUgWdUIKIsq5+raKhx7gL2ze9BpNTC3fxbjlTJGx0ps4CNQs1pbx7nz53H67DksL6+xIY1a5VQ9gUcf+SD+1//l3yGTyUfAnphSieUfpmm+DYsc5RfF6HkLiBb/V4DpeHTJ9jaFkiGEkpni7dar6zh1/iz+7M/+DJ5jwR90MZ4vwECASiaDfqOGjz/+IRiqguNvvIZ9s7PotFr48BMfxs9+/hz6noOa5cBVFCysrsINJQyo+thy2GTWp5sjJKSzGXbvtzstHgUX8wUeB1MCAxwf05NTWK9W2SiZyRUwd+Agfuf3fhfpQgFGwmT9IwEIuiEK4xBxriEG/QHSqRR/zvsBlMUNN2493AKSqcjGGeBn3/snPPeTH0F3XbitGkbSSTjtBtK6jkI2ibRJCyEPY5URtJp1qFKAsZEyOp0G683rtTpm9+5lo1Wr3easaEpUoaIaAtCSJ4RGyWwarW4PFy5dRnlkBKqsopwroLq0hLGRCnbv2oGBY8HMpaBnTa4Db3YG0PUs6vUOOt0+3jx9DuXRUYSqxkyylqJWtjKWq3XUun189JOfxMMf+AAeevRRICBgI5oPGSRzdNm7/9oGyTwqEua5GCizXEdECFKbYtDv4PKrL+DU8z9HyVAgOz2sL8xzlTux+KQppukDscjU0EfHUqO+jmQqxWyxljQhGQaMbBYD32cN8fj0DMuWrIHFgNrqdtGnSmqrRxcNTqKRfB9Wp8fTH9f3GBSz14D+UI29LMOXJJZdUKkSa+dpsUvZzLbLEzOS8VARjZ7K4OrCIvqWhXJlDE/82seRLo7ACijHXeW4uhjAbmYlbwLgrQkWdOYRSCai4S164y2Zydsg+d2fl3f5Edsg+S5v0Hv6dPcaJL8XH+79CpIZCpLL2ffYXEf3GtKqCckCUK9X8aMf/Qg//8WzOHHiDf451S+zLte2kSSG16GGtM34IRpjkzOcpBuOY7M8gZqmuG0qpNcTGjYqjKCbE0V96aqCD33wA7h08TwO7NuLVMrA3N49MFMmFpeX8cprx3D8zZMY2DZMM8ujcxo9UqX1Qw8dwf/27/535PNFYaCh8gCAQTK1p91YaiFAsgiBi26ygqNixz3/lAtKBGvF0VDkxFepAhYsDwk8n2txXzv+Ov79v/8/kEroaKwuY7yQg92s4+jcHGTXxgeOPAKr28GLzz+Phw7MwbJszO7bi7VqDRcXFrHUbMFVNCysrSJUdG4UJCbZzGTR6VFesgbdNHi/DAZ9NkTm8zkGyZ1mE4NOH3NzcwIAahqmpnfgIx/9NXzpK1+Bz7GxMmu2WVbDCxYyIwnWyfFcGFQLfp9AsiiXicfAsQkrYpLp/ToWXn32p/j+t78Bg4yRvo2SaXCqRSGdRiGXYm02NZodPnwAnVYTdq+NHdNTGPTa8ClhIAiRzqY5/YPykXO5AlSaMMgylheWOVKQmLxUPof5pSVcvjqPUmUEciBzoUhgDeAOBvjYRz+K+cVrGJ0eRSKbhFnKo0sgph/yMbm2WsV6owknDLkkxpNknLl4GTN79qHe7ePS/CIOP/YYpvbswdd+53eZ8aQWSTLyxb6czfbSG0mEbnzle3+D5KEhUQSQheGWzmM6Z11u3QsGHay++TpOvvBzZKQAqtfHytUryKTS0DSDk3KKuSwvOgkkT0+OY3FhHqVSkYEwgWSNUnkKefQ9j6PaSFpDsX8dKvgYDGD3uuyrIPaYspkJ8tJz9VptJhR8SsmgKw4ZkVWdpRXUuBiqqgDJlAzkBxw7p3MTqc765XbP4iY+SaVJSIu1yGTAfeyDH0J5cgYDX+Vqa1pwxdKG+Lp1owi3DcY2AsnD6RZb2ecbyVu2meT3AoHc9Dm3QfJNN9ED/AvbIPlOd8791CQLDpH0u/w3IrQohkiSUKvXcPz46/jWt76FK1cuoV6vMQNMsgZq1aPsY5mANWXtRjIHYimJzSQpBWmPB/0+yzIow5OKQghg0kWWE3qp3UpWoKkydEXGJz7+MczPX8Wjhw8xuKFRKL3GiVMn8dLLr2BxdRUTk9MolStotrtwSHNaLuPhh4/i3/7xv0UiIVhj0uOxyWoweBuQvBHXEe24YQZPADWhc4xlGcItThpgSuSgH/u+y68hKRJeffUV/Nn/9X8in05i+cpllFMGqovz+MgjR1BMmTiwZxYJRcV3nnwSu3fvZG12KpPGjl278PQvfon5ah2S+f+z995Rcp33leCt9F69yqmrczcyQGSAOYlUoChrbEmWHEa2JI8kayzP2Ltnd8+eDf/uHxv+mTmzOztn7WPZ1jjKtgItUZTMIBIMIAJBAkQGutE5VM7vVdV7tef+vqruRhMkKIAiKAlFtRrdXfG9733f/e7v/u4NoVCpwKMH0HSAXLECtxYQRwW/PyALJxdynidqt9nsSP6zVq3w6CMQCMrmhZKUgwfuwud+67ewedtWWYTl87hp+8byqLL4ExbJtmVzFKS1FTcrNzuMb+Tx1wDJqmlP+STbLROXXj+Bv/nGn8DvtBH0dBDxumGWCkjFoiKryNDKywXceWAfGvUyytkMRoeHxGOZKWq0dONxqZsNsfALBtj8mZCfa9UGDJ1pZzpMx8FiNovT5y5gw6aNKGSL8MGFRCCIeqmEuw7sQ76Ugz+sY3jDCDxBPyyrjVLJxPDgGOYWFhHv68elK9M4fe6iOIu8fvocYqk+NF1uzC5lMLZlq2hMv/aH/x5uNnnSfs+jKzs4Ac2rutF3u3H/pQbJKpFa3dZKLjjmOywRtCTUA2YV2QtncPrVF2HYFvydFhanJ0X+5TfCostNJ+IoF/MiuxgbHsTM9BTS6T7pg2B4EYFrOBlHlTIvlwup/gFJbuRc2KjV0GrURQKleznPKakQewValiWuGay0SQw0mWuPT82ZnE91HT6/Liwzg4FIAFAHLfIojxeVmoX5pQwazZZYGfL3fI4du/ZgYGwTWr6AAsmibV+9inuAd63E4arfcQYhadFt+FsLkHuPWXtJv4VtlvnkttziRqa9G3jMbZB8AwftA/OQWwuSew1YXFx6SXHv5vvVkODdLkg/m4N+60CyIvHcAr4Ijqm7VCyEg2PHj+OJJ74rThZkMAk6G2ZNwi4EyLjp/GCL5IFa2F6KHoEy/90yLVSrVTHmp/WRgMruJM7GPtrE8cvQfWiaDdx3370Cju69606US0VklxYxeWVS2L3FpYy8DkEyHVDpTpDo78P+AweQTvfjC1/4gsg5JCqVbhRduQUB+zuf214KQW88qKDV9SBZEgcJlGnP1m2QYec6k92ee+45fPufvoWgz4vi4jzGmYyXWcLWkUEMJGNIx+LoT6bw7e98G9FYBKm+AQFr9z/wIJ556RWcuTINfyyBasOE1x9AzWSQQAFwayiUKtA1QzSKitG2oXvJ1HNDoHTXBMilUhF9/f0iEHn0kY/gd7/4Rfh5H5ZzaT/F0q5YYSvLp7ajGnv4FdCpHb/VIHmVTaa2m+OATKDjNJGdnMQ3/vN/QsDlIOhyoNstSUpLhEPCpmfzGaSSSWGPO3YTtWJOwkDYwNdqmfBotFizZUEnoKlWGognkmi1bcTiSUSCUTTaDpaLeeRKZbx59hy2bt+Buek5uGwHA7G4VAloFzY6PojJ2Su4+4G7Mbc8LxaElWIDPi0gTgip/kGcuXgZV2bnUGu0kGe8cLUqISRls4loqk+ijL/+x3+M1PCwCnZxa1eB5Lcfr6tJmGvnoV9mkMxNNys8MmdJsltXl9wDyXYTjlmDy6oiP3FRQLKvVUfY28Hy7JQ0EgeMqMjFYqGgJIhyLhrq78Py0hISyZhcqzy3BMkRutvUawJWE+k+qcywUkbXmbZpio2cTttGjsNSGVajDp9PVZ84fdCXuC226wTKXriY7OdfZZU5Ju2OS4JK2Ivh0QzUzZYwyNTMl+oNaLoB02pjx+492LhjDzo6Y7Lp7sOxtGrndi2Nb6+vYkWOoeiKq8JA1jta9MbabZD8s1n93+Wz3gbJ7/JAfSDv9rMDyVd35177w68Nv+iFYLyb74pB7fEQv4wgWVirDn142ajXUTGsK01vJp555hn85Tf/ArVqVeQF9XpNXACo0SUrzJQ8FhDdoi/WRE7BIBFKEwi57HZbGvnIfBKA9yZoLhhsqGIoBx0uYtEIrHode/fvQV8iIdZvC3NzeOON1zEnYKOOSCSGaCIp5mClSg26EcTBu+7B/Q/cj5nZaXz+85+Hh0yKm7pENVLIQkvjnjBMK2TTW4fRalRX929Xg+QOQ0GUf5MwRPzeqNUxdWUCkxOX8NLLL+HS+TPQ+DpmFbs3b4S32YCONraOjcKs12Dofly8cF4S2e7YtRvVeg2bNm9H0bTwzCtHEEgkUKlbcPl0lComlnNFcbegxZPTZrMPNyFeOfbUJOtcWEXzzfRjL7yahl17dmL7zjtw8MDdGOHrWqZob9nQ52WDmMSKqcYmSi/4HwG/+MMqTvP9n19WmORrg2Q2XhVmZvAX/+//jYShIUD1ZbOBZq2EsK6L2wdB6NZtW0TaEwro8Do2mlZd7PZKxYLouenUoht+mJaFublFJPvSaFptbNqyFbovIO4BtMqjLnxuaRlphoYUysoj2TAwOtgvfre799yB6YUZ7Ny3EwvZBUSiccD2olazpHyuGUE0WjauzM3BbHdQb7VxeXIabY9PvG7J+AXDUXz163+IXQfvhNNh0mRAWETVcLYyJV3jXNwGyW9pKBMmmdflOpBMdxTZbLUk5MPVKKMyNSlyC1e9jLjfg8z8DKrlKvx+JoAa8Emly0GjUkYyHpUqWCDgR5NaYrfSCkeTCRQosWm1ZJMuG88Oo6GbkoxJ5pohQqyA0BOerhYs5nATylmFbDJBMq82blzpjezWvQA9t2kxZ0PkFJRk8PW4aSZDbLUd0ctznJJFZsPozr37cMe+u+CsAcniE911uOiBZBIWazXKa0GwzAAu5d28FkDfZpLf/6nwOq/YAyvvhgH8aRnDd3P/dwPGPnAH7QPzht4Cknvr3TXX3PXMr7KteetNnRN5ipU/rz9PQiN07/XTMsrq2VXhvwcObwFI6H7KW9I0JQfWJUBL2rZcLgFhvLET+4UXDuGv/uqbKBQKqNAkv14T5pj3tZ22fBF4uX1uSYfjZ2g2GnBaDA+hhILFarKfXKzUSSQ4ozuE368hFIqINIO6YQLsPbvvQCqRQKlQwOWLF3H+3DnRJDNBbeOmTdD8AUzNTqNuWiKx+NCjj2LL5s14+fBL+MpXvqLilbkg0GXJrWKCCd5XQTJhoErPW83p6o28NQCELhXddEEJU+HK5VYLcdtqwGw0sLy4iJcOvYAXX3gBhXwW4YAOg6XTloXNg2n4Oi008lncd9cBLMzMYHl5EaFwGBcuXsKdd9+NQqWMWr2JnQfvwpPPPY9ALIVitSGJW4VyXUqsqYEhdDxepPuGoWl+0TFKE6FDtw0vNK8ucpfR0VFEE1EEo2Hcdc/diIRjqNZq8AcMWRypaebHpiZXac25YVF2EjLzKluJWwKSe417K7sYlZ2mSuVkkpsmpk6/ib/7xp9iOB4WqYWXbgVmFYbbjenpKTheD/bt34uLly5iMJ1EXzyGfGYJ/akU5hfmxNua2msjSLbXh0w2LxWJbDaHDRs2i7vEhcuT4hDw5vnz0sxE4EDtt01Pb5cbA31JLM7PIhQOYGBkALa7jb7BtJwTxybI8ODi5cvwGgFs2LIVrx49hp0HDuLM+UsolCvIV2owbUes/cKRGL74la/i/kc/CrvdgdfP8jkb+K7XuPeLCJJVyqfqDHiH9V8mKa4Vq9979Ehv7Khx3cUSBMki2+F81gbqZdSmCZJfgFPKIxnUkJmfRTFfgN+IiMafPscB3YdaiQ4phhAB7HGlgwVfy2f4EU3xOq2iYTWRGmB6IudKS+2h27Y8ByOoaY/pY4Johw2+RZnzKDkTNplTkJv9FF64dZ+qdBCgM7SEFpwO2005r/rFU5upnAwXyRWLsoFz+3TUGk1s37kb2/YchK0H0abcQpIcKaNihYhNi93rWlwv+DvlWrQKklXNjCy6+CVTErIuiESkcT0JB4G0rMdd48au1EJlsqpeDrG4W/N9JYiK95DgErUWqPv1YmDWRmlfHW/9nrtb9KIBV6Z9ljdvBTtww/Dt/QIp6y/Ga4G0G/4QP3cPvB4TfG0QuwZcrOjCeg0T69Ct1MR691/P/LqEfVS+vD1PW7VQ9m70oKSvbtefTNwBpDFMJVfAoT7UQ7DXQatpCSPKhDaW4erVGuq1Krw+HwJBQ2QBnJDbbVsmLu7g2w7lAZpKbhOm7WqU3wMR1z6xvYXt5sbuzVynMvGs0TKuf59vtUBbew/qE9QCJewBmWFhHjp4+uln8Nd/81dYXFhAg/o6+nyK5EDpWanLtV0dOC4Hbo8LYSOIaqmEeCiCUj6P8ZExjI+MSINctVoWbd/5i+eFBR4ZG0GpXJFzxbJjf7pfFpUD+/ep8AzLEk9msqb8bMNDQ4glEpicnBSf321bt2Lf/v349c9+Bj988kl86tOfgl8PyKJC5oXnkm+VTTeGn0yd1GO7IFn5qHZhe/dg9MZcV5O8EjBCkNxS5gMAyrkcjrx6GCeOH8flSxcwPzUjWkYGB7BRJ6R5kAz4EfACYd2HbRvH4XHZuDxxSRjxcrmCeKIPVUpR6ibiA8NwdAOnL0wAPg2WDZTrJrRABLFUGtt37ca99z2MADWK/qAyR2srBxGNXqteL8LRKLyaWiAjtIPrasx9mrIW640tARDyP6VJXhmxor2+mRH40095qzMuF0V+JrWxspqULjDQ3Ba2mO/0+e/8E04fexUhl41UUEeYkiCrDo9tI1/IITnYj77+PkxcvozxsRH4PC7MXpmQAJBsJoMhNli1WwiGwrIJOXPuAj788U/gpRcOSTWibXtw/PU3xDWAOmXLbEnMul/3w6rWEA4G4HUB1XpVUicj8QhcmkvGI8NZwpGUNFcxPr1vcBAeXcP5yxPoHxnG5MwsKvUGipUqQuGIgKtSpYIvfvnL+NBHPg4PZRo6nUu6IHntUrRmSnmbX3e32NcD129/ftZqoH/6s9h7xNuvn++8dqjHi7zmeiBZEBUHr/reW7NEaiFLRXfz29Ulq+ZbpUlmKcbVqqM4dQkvfPdbiHmAoXhYwkQySxl4fH6xVDQbdeheNzxOB4bfI5aC1WpF5EwkCuKpJPyhkNgIsoLQ158WAExA7LRbaFpN+eJYZr8Fm2g5X2bzeamYSbQ9Pco9bnHt4Zrk0Ojc7Rb2mA40dJpwuX3imUyvZDboMUadrDKlQLPzC2BLIC3huIm+874PwRWMo92NmleMsJLL8TvnCbV5UD8TJK+CaFVhk3h6yuG4neC8zk2BuBtJg8oq4JZDLSJm9Z3yrx5gXpe41wPLis3ugmGC//Ug2bUKuK8lD7kNkm/8qrz9yPfwCNwcSF51CVjFaaulU0VVcTeqLtzeZNib/wWaOF2XAbmgug1TjkoMEmzjdHeX6MCn+6S0RZ2XLebstnyRKaqUytJcxtcgQ8lyP+OST75+Aj5dQ7q/D8lUAqFAUP7ONLNYvA9gubOnCyRY6O6e+a7olCCuDNeIO15dGrhIrU0te383Xfz817u9o5ykux9RDW+02/SIwf73n/wBvvWtb6HGru1WS0r3vI9oY+mI4bTEE9lsNxGNhhHmRL64hFQkhv5EColIFNFwGNmljMQDOx4XZhbmUGYneMuSwAt6EFNGkEwkhcnYvesOAX5cZE6cOC7d4oPpNMLhkHxdunxZ2Jp4Io7+dB8+8+ufwcTlCYyOjWLT5q2SyufyGqjXLfho1s8FR7xoe2lcUjdQ40rGI9kTG253N861Q6lIR51zOahtsRErZbOYmprE5fPncfzYUSwvLsDv88FPyUOzCbNUQrvZEN9eNutF/F6E/Roiho54PIR8LivuE7QWo6VdNldCvkKGsY7kyDiOnzwtgQWOR5MoYwYFbNqxE/c99CHsv/NeCZyQ8AmfHz4itg7jAzyy4HaRktoIyO1q0NRzHlmFwcqJRN3UpuD9vqlX7bJJBMkOvbQJkuvwepl45qBZycMqF/HcE9/F0uULsKsFDEWD0J02wowsbzdFUhNOxBCKhrC4OI/R0RFYtRquTExgZHBINMgjY2MSSBPgcS9VsJTN4577HsTRY8ex7+CdyOYqOHHylIxzAca1hmwtvC43apWykgvJHku5m7g1Ntu5xbKLbiSpgVGJoSbDODgyjFqzieV8DlrAwMJyRoJFqF0NRyLC6s8vLOB3vvBFfOJf/Rp8gShcWhgdd9crucsnyBl5H0DyzZ73m07s6zKPN/I+lHa9x0gqDM0JzKU0ByK1ECaZzjSNMkqzkzj81D8j4moLk1zOLks6o91xIxIJo1GvieTC55L8OrjRFk/zVDKF5WwW0VgUXt2PSrWGRDKFSDwqf+emrEYypl6TN6Gxh4Cx0W1biIWGaYldJUe8sM7MJDE0GUt0x6HTSocBJaEQanVL3G2YvEeXFIm+9gegh8LicLGczaNtQ/yTtUAI93/4MUTTo8IkcxPcA8lrr+n1YR6rsdVcV0kuuZU+utfM2yZIpvMQWWbK5tSc/5YvmRm7s0hPrsHvJFvWsM2yUVoj51h5nm4YSW8uuA2Sb+QquP2Y9+UI3DxIpo2XmtHV/3ets2R3z7lBEulXdv+9Mq8qn3FNV+XgNsv3wmSqEpyUiMj4smwlbKeDFsvd9ToWFxewtLCITC6DullHvVFHNpNFLpeTxZclfO7wi7m8pB7x7ZHtJLg2ND/6+/uxa88e3LFrL9IjG2EEo8o7tosZpCzNcAzqWkUP2i3j9SzDrjozPZB8c2zyjZ7smwfJa3i97gbhypUp/PCpH+JHP/6xsClrQbJ0NIttXFOAMjV78XhUvEGbdRN6x4VP/cq/wsLMLBrVGgrZHPbs3Ytskalj23HolZdwcXICO3btQL1hIcw41q4UIBIOY+uWLfB6ODlbEuIx3D8g4SNM5qOvLaOKqfHlg3bu3CnSkGK5goN33ysly+GxzbAdNqwBmk5NHwGyOke8ESKq5jtO8fwsBOoKtLXalnSoM5pWNknNOmamr+DsqVM4c/oU5qanhFknQxWk3tluI+YPoiMd7E1EAn4MJmJIxoLw2C00G1VsGBsRJn5hYUEcLaLxJBaXc2g6DmYWFlGstzC9uCTskDcQRNlsITk4jE9+9nN44JFHEYkkwV5Jl4sd8Zo4kHDhIt/KRD4JTZBqjfKJXS+c+KCCZOWPrAoZCt8o2y7qkJm21y4X8MarL+HC68dQnJ9FI7eIHaNDsEp5DMVjsKpVeUwwHpZNU7FUwEA6LdWM2ekpjI2NyZkORSKomiZ0fxBXZueRSA/IcaTGc3RsA069eQEXJ65IIlrQCJBOky4rt0PteQ0Bvy4bNy8bHHWPAIemY4vvrUWc5tZQbzkSAhNLJdFyHFQZzqPrmFlcQCZfFIaf10wwHMbi4hI+95u/hc//7hfg8gXh9kduGZN8o3PO6hbrJjdZXZD707+PrixHdALdrZ5USbpzcLf5k7Id9hTYxSxq89OYPfcGrNwijE4L1UJObCqLlQp0vyFrC1MzySB32k0Bvw1unDQdVTpXEEj6VHIoAS0rNaymMTipWCzIhowOO+FQXOacUqmMMh1rOHakqgOJl+f6R5cgF5sBuC5Rf+zXpSJEy8cmL3avTxw0gpGY6Ng1rmcuN8xWG23bhYmpKTSdjoDkwQ3brwL+auF6AAAgAElEQVTJsvVdI2HsgeT1umQ59I6aM/iZeprkFV94ccZRVcO3A8k92mvt39fqmdc/7iqnjdsg+acf9rcfcWuOwM2CZJfTA4m9978OJAv4XQXPK9Za3UaVpk1fXrJiyhtULk0pAdMnlXGeLfgNA27HxuGXX8T83KwAlVK5JAET7D5mGYem7vTGZSMZQRQfWymXYeialL58bJDgwtyyoWsa+ocHMTK2EQ9/5OPYuHk7orGY8tmlVyWZIkYRm5ZMksq5QQHlq3m3VfD8/hasV8fKTYPkrh6txzZzIjt9+jSefuYZHH71MDKZjABRsvXCQvS8lTv8uS12Zs2WhXwmg/HBYVTzRXzt33wZh579CarlsgQxbN68BS8dOYzf/b0v4Rvf/AtYdhv9Q/0yAcejMdH90vEiGAhg7969Akwi4aCUuqOhIPwGI649qFbKchYImLkoUddHjSm7zzdtu0MaWgaGNyDRN4BOhxHbKuGKzS7q5uqCZDUehQsRCYmSXzhOSzEoDNool7A0N4PDLx7CuTNvYm5uRjSq1B6GQn5xV+BiWs0UpDM+FjIk1rY/GcVAXwLeThvVch6bxsclbODU6TeRHhgQJjlXKEm5lqwmgyYIjKfm58UzdbFQQSiVwr/94/8Gu++9D7bVkbK8y+tXUhJh8jsiCXAI6L1rrMO6jXlrHQ8+iCBZFvIuuiHLyuuLMhLaAXZsE+5OG1Yhi2/+6X9BLbcIu1JEs5DFA/t2IzszhbH+fmQX5mUcjIyPIBQJSqNVXyoptnh0JhgeHhb7N27EmFrWcXsxt5jB5q13YHJ6BuF4XIJXnvrRc8jm8rK3p28u7fo4Htm016RjAeVbbGrle2PFgZspeuAS9HTcyBWr8t3xeKAFDUnlI8ixPbR9W0TdbGJ4bAyZ5Qyi8QRy+QI+9enP4Pe//u+VbZceFL/k62uSr70+3Iy7xc2uOO8Nk3wj7+KtIFnh43UgGTY67RbahWU0FmdhZuYxd/5NeFsNNMoFGH4/iuWyAOB2u4lENAyaJdLhwq/7pOmWTbr0fhdtssuNYCgCj9cn1x7XEc59dP7h3Kj7A/DrQYmqzucKKJZLUpkT9x+p+jhCAIiVJqPTXQxgagvTHIsnRI7D3gGXTxMryEA4jKbjEvmFzzDg0w0ByW+ePStOF/d/5GMY27ILbdEdKyZ5PUju/by+oU/9rJjkXmO1VAm7oHg9uL4Wk3wbJN/I2L39mJ+7I/BegOSrAeI7geRubX9VEAlT5BMsi7vFt1Usq4TJdaQ7mP/mBJNZXMDf/+3fiC6VGlfufi9NTIjWVRKMPIxRprRDNRs4rbZoHEMGy6WcQKjHskGNM10PBocGMDQ2ho1bd2Dfgbuwa9cuhIJh5fQgdDZBVhs+NqB1E516HrO90rb6GGrH/fMMkld12ECtVhPbt3955mkcO3YM+XxejkOLTWNrtH82aNFlo28gLSEOZO92b78D2YUl/OFXv4YXf/I8sotL2LZtm1iVXbh8CR97/HF85/vfQ9/ggFC6fqbuudyIhIIIBQPYuHEDNm3YgJBhKFcIv4a+ZAKxaBia7hFWiOeVr0v5wuzcnOhBd+8/gHLNEtBTLNex7+A98AdjkpbldquGGLV8uOBZsbrgb6jBazHRdWUjx1PdrNdw7uQbOHn8KCYvnkd+eVkYTt3jEeCk+7xIRIPwdjrIzc1h49goRgcHEPT7YGj8WxgBnWDLEtDl9blxZWoK4XBE2pTyeVq2pVEROylHgicuTU2hbFk4PzkDCy781pe+hLHtO7H5jr1w+wwp7dfrtJnSofn90nBZrVWkIbBXXlWfUekLV8Zld4OgxqdimldvN8kE3uRsx4VXAhQ89OpuQve5xMbNZVvIz03hP/wf/xtCzI0xa+hUS3jo4H4sTk5gfHAAy/NzMj6Ghgdlg00dO8MfODbK5TKi0agw7UwtDESiKNVN1MwmUv3DmF1axuDIiFi3/fk3vim2hq6OW0ByyAiIxrTdMGW8yZHkfOShUpoWXbZo8RkhzACHTJ56+w48fvqZdGA6Nnx+PxqOjeVCUc73+MZNmJy4IuOTDaWf+uyv4yv/9g8hb9zd28TdmLb4lxUky7rFyhc3uSv4uHsh95hknpF2E51aCa3leZiZBZw9+hJ0VsHMqkiraC3JRjpuZLkhZ6Q0ZTYcW6xaEgCn02lpGGb6XTAUVTaKjCgPhVAsFQUEEzCzYmU1WqhUaqjW6jAblqxpdPPRdJ/YYXIuYEXTx4Q/stWmKfMqwbfVpuTNh47Hg0rDFE9kIxyVBl4CZdrQEdiePH0ahWoND370MWzdfeBtQfJaN5D1IFdogi5I7rl0qN915RLXklis/V23NiwzyJrf32aSb3JSvP3wD94RuFmQDO5Er4KI60Fy11dXANbVDhUCSGhrRX0W2WCzIXjN0MnesuTeQrvVwuTkBE68dgw/eZasT0b0g9RQsFvc4wuI/RJBMxcMF7WDZKQl5tWB3bSEMYjFI4hFohKXLM1PbjZGBGDZDg4evBMfeuRRbBjfKCV+Mffvfip5zqtAsmtF/9kTmdwqgCyT2s1qktf2VQKyKJw7dw7PPPssXjn8Cubn50VuQW/dLmJQjhEuB06nLSwLWRcmVFGLXMrm8fv/5sso5ws49fobYvU2OzuHrdu3Sdnyyuw0jHBIFotIOASPYyNOmy43sGnTJvT3pRANh1ArlxEOGRjq70cyGROWUZq7GGRiWZL69+qRY9iycxf6h8fw1I+fwf0PPYJSzcJHHvsVBCMJASFyLlckF6LSUO4VXTkQ2XBKglR1UYHG2cuX8OKzz+LYKy/BzaCVtoVYOAjN7RI9cttsCHAP+LwIet3YPD4qKV2a1y1gzefpIOD3yZdZawgbyTFHnSI1imzwYeAKtfImgZjXg3ylily1gjfOXMRyuYwte3bDF4rhwP0PY9vOfYgODqPddkkMuKYFpOGHDD83mHI+ejUOfmZBywp0uVdAcg+EffBAMs+r3WlLpDSlLE6zisunTuDP/vN/xHhfEna1CLtcwr6tm5Gfn8PYwICENzBMJGD4UatXpPQdZwy3nyEfpjgGcPfDRjr6zeaqNbR5LDy6WG8l04OoN1r4k//yp+JFTbDFClSUoKTdRJPnzeuWsUaXFFYzOGe06bpBXwBaH3h9qFQtCX/Rg0GRWVRMCx5DF1/kWqspY3B4bBwTE1PSvMcGwt/8/Ofxqc/+hrw/umsIWL4F7hY3uxrdSiZ5BSQre57uTW0CVb8BNz4EyRZczQY6uUWUZ6/g5IvPwWeb8LuBcolNeDHouqY8x3VNrlMmOBq0DGzUhRxg82etbqJSo09xEE0G8bC5MxBEpVZDMBQSkoZ65Wwmh0qpyuwh2VyJbSMtCHWfvI5HtGWOgGReu5bVlB4NwwiK8wUlYmSSi1VaXQYQTaXZggiLYSRdN6aLk5NotFt46GOPY/vedwbJPQArs9saplkBYzLJbM5T4Lh3uxbrfJtJvtmr5fbjf26PwE2DZLoGvJMmmVwKy9lygbK0vdJvL8eMzQxs1pEGPAIMH7v2fQKE6XRw5MgR8Zi9dPEC8nlqv6oiiWg16V/pQcOypSTFQjqBB4MWNJ9XyujcxYvRrHjzekRzyL9xEpWyve4V0LJz5x147LGP486Dd8oiRqkbS9qqiYxm8D0GTjGSbLRYIS/WbRHe74FwsyC5RS0sgVb3jfM8LS8v4yfP/wTPPvcczpw5IwsIQbJMlN3P7rDk3GkLgE6lEshlM9BcHrQbFj7yoUdw95134uirR3Hh3Dlp5vjwxz6Gw0deRa5UgBEKCrBLxSOIhwIKGLHc7vNg4/g4/JoXkUAQiUQEyWgM8UQULsdGwDDQMk1hHauVCr7zz9/Hr3z6c8hV6vjeEz/AAx96FIn0ED75mc/Bp6nSJG26yK6yPCqgcQUkq0YfkV2wA16a522JID5++BU8//SPcensaQzE42jWytB513ZToqBTsQj27d2NDSNDmJ+8LBZw8VhE2CeH1RBqm70uBHQdmtuLcqmEWCSE+dkZkQXFY3E06iaGRgbRtFuwOrawncV6HZfnFlBrtmG5XajbLuTrJg7c9yEcuO8hxAbHZVFr0TqMFnDdkJCeVEY1fHW19T8nIJnjSmRWdE1pm/C5bbStCo4+9zSe+cF3MZaKo8ZUPbOB0b4Umkzbi8cQ9ispjrtjo1DMySaHSYRk96gXrpp1SSzzMWylVocvFIZFWYTLg0RfP2yXF2+ePotnfvQcYpEY2s2WuFgkYklxzGEDoOHXkV1eksqT30/LPWlvEo9wlr7ZyOX2+nFldgFGJCTNVYVaFbbHi2K9Abeuo95sI5UeQCZbQCAUwdiGjfi9r3wFew8clI0OmzJvg2R1bb6Ti8fV82p3LVl7LSt3sqtAskRTO024GqxE5FGauoxTLz4Hq5DBQComciqdG6NYVMgYssFs4vW53Qizka5WFRAbSyRhNm2xXtPYg+D2SAXToWNFNyCEEeWZ5axYC1qs+Hg1AcWyfrggRIKue8Wajg3PlFyw14JyQgLxIFlsuGEYYdEgS4+Cn3HVGlpwiY+3gHTNL02iWjCAhz/+OEY2bUNb7OZ6couereqq9/HaY7cKmrue6bSla3dTRbtVk57sogecb2uS3+9V/fbrfaCOwHsCkgmxVhjJdUyyyB+6zhXdpj61qKspsd00ZfEhkJauWrdbylSnT7+Jo0eP4sUXDym3Cu7e2y1cmbgirFmtVpdyp0cLwWpy2+5BLB5HKpkQuUSxUBCLKL+mSdQoXzEYDEhZX3SGlHF4GV9cxdjoKB595FE88sgjEjRAIsKi1IKAXfx+e57KipVcbT1f5ZJv1Um9WZAs4IClY54LYT08ovd95rln8cQTT+DSpUvCWBJ4iFylW1pjdDTZO/rxcuPBEiVL1ZRPBHQ//ugP/x0mL0/gB//8fdmE9A304+KlSzhx8g3s3rsHiwuLot3tT0Rh1kpIxCMo5nO4lz7CmSUM9Q9C0zwY6OsTxtBsVEWW0W5y48OSehHf+Mu/xsd+9dOwPT7kixW4dAOJ5CB+4wtfUlHMXKC6ziXileLqCEhWC7JyT2F1g5ILVhAIxHML8/jJj5/C0cMvo7i0iHggIHZkAUbYsqxvNtAXi+GO7VsxmE7BLOfRqJZEMpBMxhEKB4UV5bGi/jAeiknD34bxcVw+f06SucZHRzF5+QrGN46KhV6+WsToxk2oWJa4W4T6+pCtVNFwgEsziyg3HcT7x4RVHt26Ew6rNx2PlPJpd6jAfveKkmAKBRbk433AmWQ27PLds5LAWOmA34NWo4znnvg2LrxxHCFacWUXEXK7kSBjR89jpttF48L8+VwOisW8lLPD4SAMbqQcW2K+QdDj03FlfgE79h1AXWJ9IwjFkiK5+Pa3v4dKroy+RJ9ECHODk6LTCl1bGGITCqJeqcj8JF644oTiiAUlU/vC0RhaHRfOXryEQDSKcr2BbLkMzjb5eh1GJIa5paxEUbPpKhSOY+++/fj9P/g6En0pqXKwH6Mb1H6dKWR1zlx7x18kucWKq8e66tZbDwyPmAKBveqk9H0KUFZVFTbmUiBDkOxUinBbVdRmr+DNl3+CxYmL2Ll5HItzMzLfpfvSsvFmhYm9EYGAIY48pWJRkhkJjEnE8BkpmaEMolI3Ua7XpfFucXkZ01MzWFhYQq1cE7CueTVoGhNFKfdzxBve8LNJ3RH9s8/nVmsTo6g7DgLBIEx6zHt1CRFp0VNe96NYaYCeO8v5vHglR2NJaQpNDw/jkccfFxvJloQoESTLFb9CSK1lhNVccHUuAfs2WJlihasHiHk8+DiuBcrxSD3mF4ZJXr8Vu5Vl4FsFGm6/7k93BN4TkPxOTHLXAo6AqufbSNCsHBJa4iTAbnYmtXGayxcKOHXyFA69eAhvnmbD1AKCgaBMZqZVRzFfVGy0mzHKOgKRpDSk0z+X2i/qvtotxXCqiRIIBgwJgaANXHZ5WSx/HNtGui8JXXdjw9gotm7Ziv3792Pj1q3CApA99WlsliLoUB3AnIAIyIVhdjMhiUDIe1W5+/2+5m4GJMtk2GxJ2Y83gmGWlnluXj78Cr7xjW9gbm5Ofk87I7p9SHOIMCgt6dbWdMWeet0uYerJTLNpkpuOzRs34vzZc1IR4GtR3jI1MyNla4p0+pJRaC4yNzY2bRjD5MRl0ZCnYjFoXi8S8SiGBvpFfpGMRbG8NE8bFAwNDOL0mVN46unnMLhhM0KJFPYevBtVq4lItA+PfOKTwvpwQWOqmZJbKJ9gBZJXOSuORXpvU/pBJvnEyy/jh098B3NTk7AbNehccK06on4/htN9yC8vYPeO7QgHAsguz2PL2BDK+SzcPnXmt2zbIk1erGowLprcUaNSQTwUFh0tNdGRUAhLs/NID6QRjocwuziLsY0b4fH7BchF+tOotpqotYG5XAVFq4XXz0xg/z0PYsO2Pdi6fTc6bOJptVUqV7eUyjHv9vhkE0gAxp81H8ew8ke++iaw75ZYwPXeB8eE1TRl/BEgU8/tdrVQzczjh//4tzCLWQQ7DvLzs0DTxGj/ABrFMgKaT/y4GR9M3ffC7DTiiZhspilhYTPgQiaDUCKOpVwRRjSGWP+gOraJNPRgBCfePI0f/POTCOsB9CVSkphmmSZCAW6ilftJ0NCl0bNpNYTp9nN+YeOVjM0EUul+abCiL7LEFXc6KDUsFOp11GwHWjCMQrUOPRBBvlzFlq078Guf/nU8/OiHoRmGciLpupLwTFw3Qv0adn0/9yB5zaC8JpN8dad09969cdsLlOoOYx5LSpVFr0yvXxuwTfHVZqBIdeoyzhw+hHpmAUPJGIrZZZFCxGNRWA1TNro+j0cYYDpeFEsl0SxT0kcJhM8fRDielGuO3tcErqVqHecvXsT05DSKxRI6dkdsRqlxJzsdDYWgax5obNYjl8RNoduWhnLxT5ZwDQdeRs8LI+yFQ696txuaERIXCybteXQDi5kMPF4dyXQfgrE4Hnn8E0gOjcCmNaFsttQmQbn2KHnc2zlM8G/UJHPZXatJXvuYnl3c2nmj93xcByg7Wt8suNZFY+11/hYJR7d1Wmzr1vks917jPfdJ/umg0e173z4C6gjcFEiWOeqd3S1ESdUta6tXJGusmGWRWNBex8vGnZY4CLzxxhvSMHbh0mWV9lapKvsdlwvNlgq0YMewm/ENlFHoIbSkXMSuYS5iKumICy/LpPVqVVhC6psHB/rFD5NAUNgnrwubNoyIP+8GNvFt3IxtO3dKYxRZ607HI5OSes9KNyjNYGK0ruJ9+e+1NsrvN0i+3vl7p3EuZbV2ewXoq8hptXCfPnsGf//3f49qtSpuF9OzM8LSMQKZemBawIVCATkfBMs87gQPTdOSDcjQ4BDu2LYNgwODmJudFaBNO6RMLivnlZsLGo6wwW3T+IhoB+leQQYvpOsYGxpBu2VKVPWunTugiQOChWqhhM0bN+AHP3xSUszGt+5As+MSXTIjY4dGNsJtBLFjz36EJFzDLY177EzvDviu5ZgsE/JvNuNRu6573Pjbv/xLnDv1Ohamr0B3O0DDhA4bsaCBRCSI4vISdu/YgUgogOziHPbs2Iy2VYfZomzFK02JiXRKyqJsyqkWi+KKwRibSj4PzeWWyNz8Uka8nkMxAzMLMxjdsEG8dau0Iksk0HS7YDGBr25jNlPAyQtTiKaHsXn7PjzwoY/CFQyJRtEn7giKSea5kHFKRNdR1okrmuTV7sTukPhggGTGZ5NRMxt0ovHAbjUwfeZ1HPrxD2CghXa5jGo2g0apgI2jYzDLVQQ0HUG/H9s2bUKzXsLS4hz6+lNSLmeDHUHyMpsjhwbFPUQLRwHdgIuBM0FawjVx/PWTOPHa60j4w+iLJ2Sjx3HAfgjqR6kdNahDJpvG6xyO+Oiy2TQcDCKVTCIYjqDebAmDbNo26u025nMFLBQKgO5HKNGHmaVlNFq0IfHh8U9+Gh997HH4g0Fp/GOIAxuDu7zoVUzfWwHzLyCTfL1F+G0t4rogmetIl0JelYv12FJGU9Mn2YSrbcKuFFC4dB7nj7yETrWIaEBDtZgXT+RYNCIbezK/JFnYiKfpfpQqValWevWghHoY4RiC0YRo0XPFMhazGUnBo2xnYX5Bqlw8n/SMJ063Gg1hkgN+b3cDSLrbFh9wSsu4DvH16BPOvhxq5QmSGS7S8dKRKSDjilaR9EzOl+iWoSE9OIB4uh/30iKyL90FySpxVJh0CQ9REoq1jXjrf6azBdfNVfb5avs4IbK6KaxvYZTpDdRLz+ttXdbFW68HyVcB9jWPvw2Sr3ch3P77LT0C1wNZPbH/W95kd4dPkPxO7hbU9wnwWqNSUIu58kal7y3/VioW8Morr+DQoRcwNTUF02oJYzk/v6iijelYwW5kTmJen+i4avUGdCOCpsXSUEcmOWq/JMHP5ZYJyLTYDNgRRwKxcoLTbXjyIhz0Y9eOjdi3ZxeGBwYRikSxYfMmRBN98hyW1ZJGjV6CG1k62uVI6xcbHiRm+WqQ3DtO7xdYvt75u97gIpBaMRvpMg/87IvLSzh8+DCy2Syef/55vHn6NHTqMr1e0SyzcW9oaEC0wQTJrATI83DCd5M58UnD5OZNm0XfR+1dvpAX0M3zTy263TIlAnbHts0o5rLSmOem5KbjYPuWrShmMuJV+uFHHpJmOUpp0GrL5ufJJ7+PBx56SCQW9bYj7E7damHTtl34wY+fxn/7P/0vcHlp/0f3AGrJCZZ78hjFXghMpAUh2eRCHnNTV/APf/1XKGaWUM3n4G434KX/bVBHMhKEVa/I66eTUYwPDQkDHg9yEeSiWUQynYbtdmHLjh2iV+SiV8vlUS4U4bMZkFEViymGjyzPz2N0ZBia34NMPoPR8VG4dK94+hpctD1ueAIhOFoQR0+eQdFysFCoYufee/Hghz8OdyAELRqHy+1fsSdUzDA3j7aAZLFWVJ9yRXZxtVTo1jPJ3IyyQa7jWArMNKp49fkf4eIbx5EMaFiemYanaclYoMWg1+WC7uGWA9i3excWpy+jVi2hL50U71qmhlEqZbZtDI6PwWx3kKs00PFpiPYNgtPKmxcv4czZ8yjmCgi5fSKfIfNGT/UgrbY0xn5DUjqb9SpCAb+AqbZlIRIMYHhwECkmLRLg0vGEjgAer5S9s5UGZrM5VOlUoBtYyJWwmC8hNTCC3/6dL4mbTosOPmQRu3ILRVb0/FeUXOA2SO6KjN+JSZbEttX5S2Hq7vHjBlicUkxp3GuVclg4cxITrx8FzAoCHsCqluB1dcRBh0lzqoGcyj1WggIoV+tweXVowRD84RhCsRQCkYSk4XETRpA8O7+IE6+/juWljHjq+znnkNSxOV6a0sxraD4E/bq4t/jclKKrKO7evp26fBI/LkbIw4cWwabHKzIPVpeyxbIAc45rhpVEk0lsuWMntu3ZCw83y10mmSC5t1nuAWJl6abSVB27J5tQ6Xuyke4o5/j1gJY/K4mjcni5DZKvt5Le/vsv7BG4Hsh6J5Asl9Z1QLJsqeUi7Tbt9fSTTMtzbFhmA9nsMs6cPoNXXnkZ5y9cQIP2SwwWtdmUQ9ZSNf6xo5gLIZOxmJRWrzcQDETQMFkqVUyernklvZRsJicHAjt67AoTbTbE4oyL8tjoMLZu3oAtG4awaXxUokn5+GQqjf6hEWnKURZimsApel9S5yqgq0N/S0cAO+Ui3Ur+W8bI+wGUr3f+rjtwu8dKeUGriZGbCW5CFhYXcP78edm0nD1/TvTJs/PzIkXRDQ3BkCHpfGLXRycSTuJerzDOPP61igLEmzZulOfNLmcE4PLvdDLhS9IT2dC9iEejqFZKMLwaRoaG4JCZBcRRYs/O7YgEVZMW/3bh7HlcunwRd993D5ayOejBMKLJFGxpyhrGn/3VX+P/+o//SUqkjJ2VoA1ygWu08Fw0CCGZ3EiGkE2ef/sXf45LZ89g8sIZ9MejWJ6ZQsLwIxkNIp2IYnlxFn2xuCy+O7ZswkAyhsLyvCyABLfJgQGap2Lrzp3im+v2+dEsVZCZmwNYBWFDD+OUFxawMDONTeNj8Gou1K0GRsaHaRSDumWKI4MJB8F4EkY0ieNnz6PlMXDq0hVs3nEA2/bcieHNWxFMDqDjUuNTbd4USDap83cpRqxXjl8ty996d4sVJw7psOc8QC18B7AqaNcr+PF3/g7ZmUmkQhrmJiYR9vuQmZ3DYCqNWDgKT8eNptnEnQf34/L5k5KulkjEBeQ0eI0TnBh+DIyMs9SE5XwZHiOISGoQS5kiDh0+gum5Ofg9GtymhWQ4jA5dK+y2SLOkecvrkv4Fs1ZGKGBIlcHltBEPh8VxJRYJyybEiERgUr/Jq8DnQ6XdETZ5LpdHoWYhyzS+RhMbt+7Cp3/jtzE4Oi6NX9zAqZSjrp5cEkbVXHLt220mefW4dGUW3Wbw3vZCbflUbLWw//Q9p9zCrMPMLWHixBHM0ye53YCnbaHTrEvCXn86JZtl3ui2xM203wigzPRFzYAejCKcSCGS6Ic/FEOj7WApl5fIaUog6CdPkBz0B6DRcpJzqAORVjGxUfe4EPBrCBo+hHQNGl+UixShKx2eWk3lmESP7o5b2ULCLWsQGWz+zI0Yo6v9Rkg00Xfdfz9iA0NoUvom65sEDVwFkkXvzA1cV6NNe1NqkBWjS5CsqqNKoqFua90wbjPJ1109b9/hl+EIXA9kvRcgmY0wTfoZ08aLTWK8sNst1Gs1nD51CidPvY7jx4+L7y1dK6hToi8l42R9ZFzcHgFgZHb5WIaLkDVWExuDJRpivUUAxqYLWsDJ5ODY0pVOjVmlUkY6lZSAkf6Bfhi6D8ODfdi+ZQOG+lMYHh5CIpmEV/NDYxSoHoBXNyQBiWUvTiRK96yYO/m92G/1puhVr+S1rNDPegxd7/y97euvYWiYNkZgLKEONtoM2FMAACAASURBVJuTyPy70Wq3RFpBW7hjrx3Hd77zHbz2+utyX93vQ41OI/Sd9vvAmBHej8eEzDFvtXJFusPJvFFuQZcHhocICG81EaEln4/nryba42wmA7/Hgw2jY8jMz0tVIEz7vlAAYyPDkuq3ddNGXLxwQcreeoAG+5owxcFoDLVWG3WrIyXu//5//l/hNQIqzYzjTYk+FV8naxRL6C7YjI3lxsrp4D/8n/87qsUcLpw+hZF0EpPnz2IgEUUkqGOQgDi3jA1DQzCrZWzZOIbRoX7MXDwvWkYuXFo4hNEtWxDtHwB4DOhSUaxgbnIKnUYDoM6dIHlxAYtT09i0cUyaH9lAOjQ6RMNCWLSK6zgoWHUk+vvhMcLI1SzkG02cn5pHMD4IxxfAhx77JOL9wwgk+qVBkV32PK7ctFJCQ8cE1ZC5av2mlsIPDkiWSjmtHy06SXiBdh3Nch5P/eNfo7Qwg6DXEZCcDAclwTEdTyIRiYvbTL3awJ0H9iKXmYNfZ7NVAB6fW+RZlVodkUQC8b4BVBoWHGjQIzHYbg0XLk3h2BunpJQeDQTRqdZkfLlotNVpi2UhzwlBTDRkCLvMFsmA5kU8EkIsEIShaaKd53zj4aYvHIbHoFSmhcViRUDyMsGx2cTk3BK43dt18F589l9/AcmBYZFZ0GWDchyD+tW1yFj1QK/c3hYzd+/xc61Jvt7k+E5yCzV4VuSCAo75K9F4K4mMhzHzThMwq6gvzeLUyy+gODsJw2WjXSlCc9lyn8F0uitVcqHFyhqb94IhlOsmWh2GxEQQTfUjmhqEzwijarawlC8gXypiaXlZrDKXl5Zh6AY8dFpiVdPtlrksHAjC5+rAr9GHW0c8GEAwoMmcI2myLqBOxx66B8k61xFHFMtxYMu85RGXC/6bATjRaEIsTx989MNwB8NiNdgmC82NV7fJjmufAshqJIl6WDajjI1Wc7zY5AmT3HPDWbMFWed7LFPm+ga+23KL643e23//RTkC1wNZNwaSuzCRXVIdugc0pbzOiYGaVlenI0lui4uL+NFTT+HNUycxPTMjVmFslmPyEH0pqXmSMpSHk4ctiXo0cqeWi41RBMN8btpqkbn0Gyx9kwlSiy8XOpbRotGw6F0Zebw4v4DR0RFJShoeSOHA3p0YGkhh584dwkaWiwypWBJrOKfjgREKY9uOnTACYZgWy11+5cAh/yZIVtPQ1V7R79/ouN75eyeQ3FuARS98DZAsHc8uYHZ2VsJFnnrqKXGoUI2THTQaNXrlIRD0iwMAPUP5GDLFBMsEa0wsJFgzxT3AlkWj10kdTcQFWAcCQVRrZcVC+3zCIAf9BsqFHJLRKEJ+HUGmJKZS8Gu05IM085UrJdGy50sFMdpnSbJYa+HBD38En/i1z8BDENR1JpHub2Fuusy/gGSIHy43Usuzs/jn7/wTLp49jVa9DLNSQim3iIFUHLoHGErGhWFMhcNoWXWMDfVjIJXA3OQlOO02+gYHhT3efd99cPsDcCUSsKtVVDN5LE3Nol2tw2bMsceFer4gzOj46DBK5QL0AMNt0tLIyv5Qs93CcimP/tFROG4NwWQK05kiFopVLJdMTM5n8NFPfBrR/kEBXy7NkMWuJwVSoIu6efV9tZDvWrFrVH+7NXKLFRAoi7EDy6oISO60TVTmruAnP/wecrMT8LRMFJYXEWOT5OIi+uN90LmJ9bDRz8LOO7ZKOd0w1Caant21el38aqnZ1I0QlnNFxJIDEvk9nyni9LnLmJ5bkHmE2ndfkyEShmiQeX7Zv8BxbdsWopGQjEXGiwd1H4b6UgjrOpwmg0+8CAZDEhwSjIbh8vtRbbZRbLSQb1hYLlexVK6h3GhjLlfE+LZd+N0vfw2p4XFJcfP5DYlRl4atbph4l1tUl+xVNpNvP5/8MoPknq1oT2ahclp5U0yyB214nRbQqKAyP4Wjz/4IzUIGUc2NamYR0YAPXsdGMsGQF1NANt0sSMrQA5nadbLIHn8I4UQa0dSAJCQywChbLCFfLuHSxCWcfOMNFHIFkZi5HTd0twchhn+Q0NF80FyA4XMLkxxjimgkgEBAlyonUyErjZpIcJgKyXFJnXuD1QmXWyphBMkOPb81HdFYHM22g3sffhgO10o233GNFE94xQSLC1E3OU+VJthgZ0uPAueJFQmGxFJfGySvZ5Vvg+T3b02//UofsCNwPZD1bjTJV9cIld5KVXDUtEUQQZaMQIwsMXWunFgYWvHSoZfkZ3ok80Lkjpjaq1ZLyTP4RaBMZowaYAIBet/yQmdjBEMmyEpzsSV4pkaY+lixa/Iwea+lkrjsNpLJJGanp5FKpRCLRbB31w7cf89BDKTjGNkwJpKNw4dfxclTZ1FrWOJkkR4YxKc+81mMjm+G1aQeliDcjXqjKUwSQ0+6uOvtK6U/w3N+vfP3bkCyMMlsJBLXCqUtZvNTsVjE4uISXnvtNbzw4iFcuXJF2H3lHMKGPyZVWcIkkxVh8xqlGGRi6HpBlwUCtka1BptWSkyc8nqFrfNrfgl8IKOXTPZhaWlB3CxoH0ev4tGRIUm687s96EvEkVtaQiwcEt/rarkiiw+1xNwA1Ro1JPsHEEulsJgt4Vc/+xt44MMfleYXl7tnkUaQzP8IHntMMiv1LdGvH33pJZx67SheP3YEkYCOK5fOg45NA8k47FYdQ6kEhgb6xMmCDgcjA32iZWWDn+bxIJpKwWcEML5jB4xYEu5oFLZloV4sIje7ALNYRmV5GQGy9KaF7NycBKeUa2UYQb94QTfbFkJhAyzeZ/I5jG7ehGYHwhgXGi0UTAcnzl7E1EIOQxu3oW90I+7Yfw/6R8ZhBCOCeVstW66DVXC8CpKFR+7Gwd96kCyt/uK17dhN+Dw2bKuKy8eP4NSRQ1iaugRYNXhhQ3e70ShXMUB/Y9MWtxv2KQwP98MDNly5USgW5fes9lTrDXGeaDluNFo2wrG0+Nyeu3wFFyan5dqmtpPPy/Q1Msk+jY5xqm+hVM6hadYRjZA19qrGS3cHSSZDsgROj3U2nmoaotSzuoEmm5ioSY0k0PRouDA9h/Mzc4gkB3BxZh5ufwS/8Ttfws79d8v7IwhjKZ0TpaguulralYCOnnVfb0fxNpTyLztIJkPak1mo1UaNK+lC6LTgc1ro1EsozFzGi099H16zilRIR35uBn0xpmY6iIQDqFYrIu+jpI+yOs1vCKObHhxDx+uHP5JEOJkGvH6Uag0J+8gVCzhy9DCmp2dg1urwur0CkoOaHxHDgNuxRS5mcEOleWQsBXUvImEDwbAfoXBIPJirVl2a9Xz03fZoaNoOLAZ80KrU65cwEQLmQrmCcCSKasPEvrvugcsIwPbq4sutQLJyteC1wS+VQKsa+USjTNmjhIeoxr6uxmNFbtFb69d+7/37Nkj+GS7it5/6g30EVvSBb3mb3VJNt2TztvU/WXR7ekgVyKDAcU831k1qkyZaFyqVisQeP/fcczh69BhKxTI8bp8Y+DcEKEPkDtzV06+XfpMMu/CyvE5wFaB1kguFfAHLS0sCuHjBE6wqKzO6LbRkoqQlHEuj1BqzJK6LRKODaCSC4eFBbNwwho9/9FGkEjG5z7HXXsO3/uEfMT09i2gsIfpO6sD+4Ot/hH0H7xI7MSWxoB1dS8CIisFW24TrlUZ/FiNB2R1d45mv92bW+FrTBo4gmadREugAVKs1TM9M44knfoCJiQlhkyu1qujn2ITHjRD9kS2rIQBZkgpdigWlp3LPXYTVgXKxBB+7xLlJaneQTCURCUSwmFmWygKlOJTJNK26NL0kYlG0rAYMn4ZqoYhNG8i+VVEvl/HwAw/glZdfwvj4GDZv3iRNc4wf5mZGM4J45dXj2HTHDnzmNz8vTS89RlWVYnuHigeHTBN/QXDWxPP/8iMcfekQludn0KpXkF1aQDwSQCIaQaNaxmA6gZ3bt+Hka8eEeRwZSCEdj6NayEvSG6sdZJOh66IX7rDKQDu9Wg2FxSVUlrKYuzwJX9uGzsCWmVlhw91eD4yADiPgQ6PVQLovDrfPLez4pu3bUaqZ8IUiCMTTKFhtvHDkDZi2C3O5Ejbv2o9o3wgO3HsfkukhaTClnt9PJpsSDGojJUxF1ToEJN+SUfrW8anK42wMasLrYbywiXatiJd++ATmLpzG4pWL0siXikYkBa3TcjAyMIRKoYRELA6v+KKHxOaLQ3dhkdaOUWmmq5stpPoGUDUtBCNJOdOLy1m8ef4iZheW5TpmMI1kdDI9MRKA7vcKu0eQXCxkxZIuSt9lNvHRu4spnXYLEX9A7AjZFEw5UiAcgp/hOD4f2gRJgTBaHg2TC0s4d2UGVscL03Gj6dLw0cd/DR96/BOkCwSItVmW71r4rfL6vY7obpNp19Lr7U7bbZCsQDIvbgJkYZJJpghQtkV77DRKyE1fxE++/z0EHQv9EQOZmSvoT0TQthoIBw0JDuG5pw5YMwIwgkHUGi0EYym0XT5owag07jluv7iZsAchm8vh6Wd+jHJZWb/Rcc7VhgTdsPLFPgRWxsIBDWGDjXtu2WzRL5kgORAKyuvUW5bYvzFshs16ZI3ZX0FHFLh9aDSbUnWYWVhAlOFGtoPdBw5CC8dgdjwCkiVEyMVeHCW1IEgW27XuF+dhsVtjcp8wyjxSbHBX1qbrAbJQXF13jLVX74pDxfsvt2Ag4Y3clMeeur3dUyim62dzU0XmbtrhyncRpHffjmLa3u4NrGpmrn5/125SuPZnuFWF7vfmiN4wE3iNl18d6Kt/FHb2nZpBaAGzRrivGgp646mr++r2Gay9W3deknINww3I6kkTG2yVcif7XxXWIN9cLtEgHz58BIdeekmS3GZnF8RiR5r0mnSoUGCNwJf3lwWUKW6tJnbs2IZwJCTPMTI8In9/4dCLyLGxz6FdE5vBTJFsEHRQ80rGN2j4uyV9v3hg0pqMZSdGHRN0f+0rX5WfJycm8fSzT+PUqVMCyvv7+7F12w70Dwzh/gcewqYt2+DqNlawHCdNENz9S79ERyQkK6NWjnf3oL/l9+tP3I2OX9XZ7bCLvludleusBwS770HcK8TrmZOjI5IHdm/TgUL+LZIYzu5daz4AhWIex46/hhcOvYBTJ9+UdDiCYaupmvP4WekwQqDAfqtqrSqVAm4oHLLDdYJpE14fmXZGNbfEGsmgLKDNXiUXdK/eZXbbkj6l+zXUqlXoPh9Sybj8m9HUlF2kUknRNTNAZCCVxvHjxxCLxcTvmkdPFrVASAz5U339uOfBB7D34J2wOy7laNL1ou2NbZEnd8c4IwKsRgXf//Y/4LkfPomo4cPy7Ax0jweFXAYbxzbKZ6AP9MbREcxNT4h9FO3hKLfoSySlcpEeTCPWlxRrLzpcpLZskXQ4v99AdSmDhctXUMnmodtAo1xGbn4ZhqFD06nPtpDuTyJfyGB0eECY+SbZVSZEBqNosQyrBVBzXMhULJiOB9NLeVheDemRjRjfug179t8pchNei7RMrFYboqtU/t5rL+muc4I4A/C23p3mvZnXrvcsqjTsoGE1ENDd6Ng1ZK5cxPmjL+P4oWfh1MtIRyMSO800x/GRcSwvzCMcYCNlFG4GfyTZTLmAUITaTBN1q42+viFcnJjG/Q99GMu5Apq2C6bZRCabxfT0HDL5glzvDAoJUevJxE+fW6pd/ekkmvW6bADLpRxCAV3CJWLhgDR3lYp5mUNoJdlqmSL54qa93mxK1Lrj9iIYS4ibBc9Zvmbi5eNvAL6AVBd2H7wXv/q535JobJH/sDHYpywm1SS5OjKvOmdrppNrzR7XO9Y/q78LYOoKHG70NVaWm7d7gh6QuOrvioBRbQbd9UosD5X3r2JJ2Zhmo9Miw9tCYfYynnvinxDqNKE16xJ1Hg3q0rTLJk0SMtxsMzrc69elN4W68Xqrg77BEbRstzTuOW4dc4vLMKk/zyzhxz96Ckzx4FXk4Xxju2F4NBhej0h1GHwTj4UQ9LPpmyEjHF2c81wSfc1HMq3RiIThC4Tg4ut6fGh3XOLYxMZxfiY2FFbqdWnsjaQS2HPnXWi6vGjBB8eriUxDgDGPiZtaZs71au4Xnqs3/7fZAN8ND+l0pIq2dgXqSTZ6vsZr46rXeiDzfqolcH3ctcpAWFuBXu/VvALee49/dz7J0lZyAzdFob89QO5eez8zlNwDyd0lR23prjpAPd/Va3+4lcO87s+3QfINDIZr7gYVSH47lMwsWBWW0a1BrxlLPb3iNYamTFCO6Dsdmp/TbooguRvtC6cpE0EPPJZLRSwuLWLyyiRefuUIzpw7j2qtLvG6tO1qNm3YbVUs07wqrpNOyJzk6Gt8/z13YaC/D2fPnhY2slgsoC+Zwv4778Lffft7KFVrCMfiKJfKsMy6JLRxN81wAafdkos2Fo8K8xsL0zLOQjQWQTgUwe98/guYn1vAsWPHJeWPn4HJfEbAwN333It77r0XY+ObEAhHRUbAzyp2YrI5dOARJpmNIrIfX1ky1DEnYl0Pnt9bkNxpqRAWOdaySVFa1J6+sedjrd4KGzcoWemOCdoAuWy0zJrSJGtekaM8+5NnceTYceRyebF76zWCkHF22krLK1Z8Hi/aZlMkLi2njRbDW6g7N/xo2U0pK/PT201KbXzwawG4Ox6x7COL69e9sDuUa3A5URUAOpeEmKzXaqGQz8tmhe+b7D83QQQt0uDH0AfGMjsu5AolhCMxPPjwQ3jsscewfccOBMPhVY3uVeN/Te2EKY9OE7nsAv7rn/1/uPjGCcT9PlQLBbhtB/lsDqMj46KZbjdt9KcSyC7OIhbUoKGN8eFBtEwLG7dsgltXzXfciAQiIfhjUdiNhliWtSo1TJy9iGa5Ck+7A56zhek5kQAFQgZMq4rNG8eRL2Qx3J+UjSU3MnTnCMVTYOsYm/eabh/iQxuwVKxhIV/Gi8dO4OADD6F/bBwPPvooXF6/uhY9Gup1E4Fg+OpGvW4jlAALRsXLmeQiuT5o5EZmn5/uMT1v1Jbdguax4bRrmDjxCpYvn8PR55+F4eImJCngNZ/LYdeu3ZJY2BcPIxrQ0Wk2kE4mMDM9i2RfHypWExWzjb7+UVyYnMW9Dz2KqdkFLC7nUKs2xGKS/tzsX1DBN3RVYV8Dy9R02TEx2JdCvcKNma6+Bw2xfgsG/RgeHpDNIytOAwNp1M06AgG/+OlemZ2BzzCkkhBLpHB+cgptjxfeQASvnjiJYs2CFohix/678a+/9GUp2cul5/HB3ZUDvbXZtzdn3yA0+OlOxw3d+6ZB8vWS9bpz51vfnCIIZO9AgwZpfeFaRiq1y4qKo1IbbacBzWsLSH7+B99FyG4AlQLcZg1BNnz6NXFKokyB1SAfJXSsAnkUm9tx6xgYHkOj2RGPZAc+LC7lpLF8cuoKXjx0SKoaPjdBsRte2w2fyyMyMTqiBP0+xKMhcbRgD3qQY5cg2esSTTvXXj+DjAwDbZ8Gx+sTR40O15o24HFRVuaFaVposlehmENiII3dd94pDaFtl44OCQcHomvuyRPZz8M1lfJFWQu4bxC9chcki/83fdRVwFKveVR8qLogtweUBdWt8UBW5/1qkHwtINw7b2957PrH/6KDZFmUZbz2GOWrdxG3QfI7zz83uxNf++zXKplcDyS7BCQT9K2dsbrsrzz51ZWK7qleAcn0dSSbLM9AmrDTUq1CZJD51WrhxGvHceToEVyenMDE9CxyZHNkcWKHd1vKjrzKCfIIkmnRxl05pRvFQg5/9O++jqNHDuPw4Zfx8EMPol6ro5DP4bd/5wv423/6LhaWs9ADQelsp2yDDTcEWSz512tVaagIhgKIRCICzgiuuIuPxeJ44P6HceHCJbx2/LiUzTZv2CAsUzAUwqd//TPYvGWrNO2Jh6XLjZaUq5SXJsc2QTLZc7Wkceyra2EtSF45R9fcq9wck4x2q/v0SvaxYkgtQJlvRoVKELxxg7H6XkR5jFadZUbVAHnm3BnRHh8/8Zqyemuq8BY+p/qYDjpdkCylSTZUmk0BC9Qyl2tVwOtGMBKW1xbze7cXrSZLom5ovoBM+uzg5o0svMfbHSccDYx+pmUSKwlMY6MvbSQilQD+m9UCnktNUww1Lc6y2RzyxTK2b9uBL3zx93DffffKuSXLL24PbwGAve2DqnLYThNnTp3An/w//wG604ZuW3C3Wyhm8vC4PPD5DEQiMbRbNhLRMDLz00hFA9L0s2XDGC6cPYdf+dVPYjm3hHgqCiMUxMDICNpOSxjdRiEvC+b5k2fQrJlwGk2kYglcOHNOnFZC0RAaVl0CUxqNioBA6iPJrkcYcuHxwfZoWChUpGw/sGmHhIvkKjV890f/gnsffRSJwSE89iu/Kv7eVtORhjUuhkQQBGErewQBHb2Usp5T9K0FyVSJe2DBqRdx/tiLqC5M4/Sxw/DxOmbJu1qTtMxdu3ZhaW4G4YAPQZ8LbasmXsWLc4voHxxBtlQBfAb8oSTyVRPpkTGcvziFmdkF8eZmqBArUmy4o56denpeAUzXlLHWtJDkRqxWEZDMqPIwG/rEmcAnPsxW25ISeV9fEqVKSezbDCOA6blZ1CwT41s3IxKJYz6TxVKhCD2SxHKhhLMT07Dabuy75yF89Q/+WGzpOId4fJRrqbTL99MR54YQ8TUedCtB8krT6UrFjNOvWyQPag5mX4wNGya8sFCYm8Thp5+EblbgqZfRqRSk54AuJbQNZEWATXRm0xJ/c1YLG602UgOjCEUT4nLh0QJot9mgbMqcc/LUSUkUFWKHTZgCkl0i49FdHtEjUw4WCuoiKaKkKhYLwae5pIk9Eo5A8+ro8HXhgknWlwl/fkOu3Y5NX2Vd5iESCA3LxFI+i1Ayhjv274PXCKMlINm/BiRzk6wqndRYCy4TgkTFVgvhIc5PlKQoBlyc/6VozICQqwNIeqd9LXBW512FiaxlntcD5Q8QSO5qPt9h5L9z3OV1QNw1yx29x3CBX02JuBZIuz5I7oGwte/jNpN8IxPZewOSV89HV+G1yi6vsSfq+R7D6QZsuFQmPb1sGe6lymAOasUifvTUk/iX557FwuISSrW6TERcGrmONy3VccsdLcExmUK6UwhIdilt2f/4P/x3+K/f/HOJ9CT7QyD15punJN51dimHiakZ1MymOFakEgkpjRYLBVkcCQoI5ti9PDg4CM3jRTqdlknH6/UhmUgJ0GJiEnWwjDzm+46Ewvjq134f/z977xlk6XleiZ2bc46d4+QZzCCDAIiwXIoZ4JK7CpSWomxJ1kr2rqxau9Yul13lf/rhWmtpr+VdiVDWSowiAZIgSGCIOAiDyT2hw0zndHO+97vBdZ73+7rvNLqnBxiAgEw0azDs6ds3fOF9z3Oe85yzb98BWXRaJqvILSjt0FrKI5kgnAy6biy2PUjeUQbVfQ+9Ez2UzqbIQng9JbPht0p0pLfhjOl/EcS0NFnkKI9p1yuii708cR5//Td/jdNnzoi1GofwrkxNirWWfFaTVRgTWqWxRSce0RYTzDweWl12JlpwkYlg65KDf3xeWg5xmKrR6kh6odni1FOhuIlRRdhUk+Xttlj7CbsnchC12POa5vpFoNTT2yuWcj6vD7l8DjabXRw0Rsf24KGPPoL7H3gAPT0JebzBfhMEvfVLtSUpIGQn7odPfRff/OsnMBALw2tqo17MY21xFYFAEIV8BcFARJ4vHPQjvbKAeNgHD722++IoZLM4dscxlKslFCsFHDpyGA6PC65IEKZmC+nZOQHJE2fPw2VzolmuIRqK4fzpM6Lx9gUDyBXyOHL0MNBqIBz0IZNel2MbTSQkXrsBM0paC0UNqJnsqLVNWMnkxIvXSbmH2YpPfO5x3HXv/eLIIt7QhJ4N6uadXZ0k5TYjH126Qe83k8wNuQmLuYl2OYOp119CdW0Bl069gU6tAovJhHKxLNfW3j1jIr+xm1uKea5XEI2GkUnl0Ns/gIW1NNyBCLQ2e9oelOpNnL84idXVFGp16ujr0lqnDzJjreXzt1iYm4UFZFfI7bDLsKVDwhkAt8sOh9UsLjYc9KUveDQeQyAUQL5UQEmkGWYBFjNzs/CEAhJI5PT5cXFqBvWOWVwRXj11Hvmyhjs/8jB+83d/H5D2OPRAkS45zDtZ9N/H33l/QXL33Ivu9Sv2a4aQiksfu2wa0CwhvzqHMy89h052Fc5GVVwuHOYOfD6X2FwGQyFYHDZkcjnY3E6YrTbxSR4ZPwCLwy3sbqttQaXaFKJkdn5Jwq+K+axIyRycneG6yOTXNmAzUX9sgtNmluRGi7kNr8+JaMQPm1OtnV7aRtJelEmlZgsalIa5PDDZHbLHNBtteOweAclc58rVClazKdg8Lowd2I9APImmySWdCRZd4szBIC2RXbXl+41+MEl2pZ7U7VE52EgmmWSUAsmyZtKNSvdX5qVF/LYV/CrvZcUki855hz/vMkjW3nFPhdYeu329VyCZB8eIPZXaTQfU3XqUG4Pk3WORd/tsqlHwTkDG7s/8s3jE+88k6xG2snPyP8r2S4YfNuCxAmHKRGvzS4QELXrqsnZWmmJJEpIWmHKfWF5axJNPfRc/Of6cmK/Xmy00CVwdLlgtjDimjRinxdXGxIWGElrJAaLReyyKX/2VX8J3vvV1DA8P4afHj8ugGLXJDz/6MaQKZVyemkG+QF1sG/09PUgkYlhfW5P2qjGxTgs4tu7psEBNM9kDMqxzs/PiqMBJY0ozPC43avUKnFYbHv/CP8PHPvZx0R5yY7Po6W0qZET5ChsWcN3XvwIh21+T3cdPPeKdXr/qmQguN77I3BsvIFozeYRikikN4SIsDIOegsiD3Gziwtkz+OEPn5SEvVK5DJvLibrWQDafE+s9iWpl+5jAldo7nY230j2ETiT1mkT5hoJ+wWAsUPgaHo8HpWJNCgtGSFNk0TZZpYsg8LjTQprCBgAAIABJREFUlsEopiJyExBHDA5x0oOCXQW7cjEhUGdnIJFIYoV+pLSHKxZFk3zb4dvw6KP/BPfeex+8TPYjW0j/WiahMShE2Lqt58K4jjVptf751/4Tzr36MqJ+FwaCflybvIJ8Kivt0EpZ2wDJkXAQ+dQyIgG3hF54XTYJBCGLzs/fMXcwtmdcpRHu34PS2jqyi0uolyqYmZpBbyzJRgtYHV46P8GLCMFEAqupdezdOy6DbPGoH5l0SroxkXhM3ETWsgU4A0F07G5cmL6GnsExvHH2nCRuza2uY3JhEfd99CH86pd/A063T4Z90LFugGTRm+vXwgcNJDebdI5oo1Vax8SLz6G8MoeZ82fRqddgaqmNntdCMhFnk4J+bLBb2jC164hHIsLqxeI9mF9dhy+SQK5QFQZ3em4Jl6euIZPJSbuaXQOCZAJgxfyxEKObjupe8VqT8BrR77fltVgAUxPNhoTNbhFtfG9/HwKRoNxm+XwOS8sr8Ab8ODcxIeuaLxRGpKcHF65MoWGyoHdoDK+duoB8RcOd9z2EX//NfyXaZXbRaO0FedV/nF/vF0jWpzGUlwWLHek6mqQgN7eUvEA0y5TBESTXCyhnlnHlzZeRn5+Bt1VHPbMGu6kNn88jch7aUVodNqSzWbj9PjicLmRLFQyO7JHUPbcvhEq9hXyxJhZsFyYu49UTJzbWRofVBis1yR3A1jEpkGyBFFmUWHC41Ot1IRTxMTNEinO1TpFJdqBps6HNOGxfAFa3C80Wu3ttuG1uWS+4zpcqJaSLObQsJvQMD6F/dA9aZpfIrBR5o5hjdrAIXkmMKK8pwz9aB8mG7I7pgizzdBaZ72nTY1kpAriOduO6DUa5O1b65x0kdwu3t7uVzVxUNlLU9I27i33mz3cGDEadcyuLxDsFGbfymu/e734gQPKGN4PBsHWDZIOlVKC5+0skjlK8WsWIn6yQaCnNHRTzOSwvL+L111/Hi6+8hMuTV4SdbLRbUiVzYIUFVrnMzdCkojyNATgTtVgqjMphs+Dzn38cU1euYH11WVLf6EwxOMA2WBBTs4tYWlmVAUBeq0xw83rdKBQKUiVTQiEBI2yNOp1o1GoIBUOwOWwSQbu8sKwcFcJB1KuKvRK2ye3CbUdvw6c++WkEwmE4PT6YbA4pCKSTTVcPbrKqelAQRE/N2midbgOU3z2QrABw17SsPrGsA2NuGvJ+FFum/6s+aKukGZ1WAwtzs/jed76N4z89LhpZk8UsoK1SqyIQDIrkggUMjwsXUzWkQtafcgvaYSgZgtfvhomLdEO/TnS/zlKhgrbJjBpBRbWOUqOFpskslkYE7tR/c/iQYFiFM6o7guCFb5tMHQEo9XVurxelYgnhCAfmolI0PfrooxgdG0Nfku4OVPdQ5qAKGGNxf+v6Y0guWpLC+P989d8jszQPe6eO8WRCwkSKmRz4ljzuoBj4U+5BkFxI04rOjsL6iiTvHT50QMASj+exO46KvCcSiyKUjGJpbg7mZgup5VVkMznEwzH4PSEszy9iYX4RDo8XwWQCy2tr6O/vQ6VcRDwWRLlUAAuQUDgsgQVzyysIROMIxBOYml3CyP5DePrHP8GBY7ej0gZeO3MWif5+/Pbv/WsMj+4RyQUtzmijSN9xVYqpK8BQq6sG//vIJOupXx3Kszp1NNYW8PIPvoPa6iJWZ6fhNKtijHIddhQ4zEsXGq1agNtG+U8DkVAQuXwZTq9PCgl3MILVdBEWhxcTU9ewupZGUXywKdMhMmnB1GyKzMfncsLlZJeBw1EEMk4JxmFYCGUZ1C3XaAPn86JJ28FyHqFISArtUDQsf9gxuXZtDlaHHZPT0zA5lCVcRWthfmUNiaEROD1BnLk4hWK9jSN33Isv/fp/LYN7MNthdTql5NyMS//HRfa8ryBZNPWKTVaze1yL2Nliap2uH5BZkQY69QIapRTmzp/CwvlTCJiaApIdprYU4PlCTmYcKLco1Srw+P0yhFyqNhCO9cDidCMQiiJXrCFfqCJXKOPkm6dx5fIVKczZiaAOmQCZdBH9kWkLyWA9m7DVHvDyc3kc8PndaHU0Gfalnt1isaNptaIuUgsnnMEgfMGwMMzcHy10Rqk2YGq3Ua6VUWpUUWk2EIjFsPfwbWhbPDBbHWIhZ4Bk1YFTzPJGn1OGl0XVuCG34D8Qn4k3VZfmeNNjeZNJ5hG+TqtM1wwC5S798nsqt2h36u+YSe5mbXeCbrfCJG8FyZsbj3KwIKNmPP/bb/e/G2DzQ5BsHMW3f/yN9pShX9WfSWckFZOs64s3Ntou5pKei/oELe8+Ack2K5iwNz0zhfMXzuP7T/8Q01enJV3K4mT+fEsGEOg8wNa5zcQ2lVUArbCinGgRH1K29E1Ir63h848/hn179+KZH/0Qk5NXMDwyjCMHD+PcxYtYzzIRrgF/MCw3bFNv/dONIUQf2+VFWchCwYAwi2yxEixTekFfXrolUN9MUJ5eX5OQEw6J8WfxZAKPPvQo+oeHEI4lhEluyWAc2Qqz8qR1Kn3s+wOSDaBsdHH0ZUT8Z/V/YzubtnUkjQkgmS5HQq5ex8rSIp575kd44/XXMTU9JS1Auouk81kBx9TXKvkLmRoFqchE2+iDTOaN8hiLCb2JCHxeD6rFIjqVBjxOBj5YBbA2qWG221FpAcvZHJbzeZSbbWh01eJ7qrdgFxcMk7hgcNGm7IIRw4y6plyEMh6b1S52ScmeJAb6+nDk4BEMDw/iyOEjG/IMZc+3CTQ2vD03/QO6Fhw1KEo/3P/3q3+E9OIcHJ06ev0+VAt5zE5fRTabRyzeh2AwIuEyDAEgSKbcol5Ii4cvY2d5bdXqNRy74zbksxkke3tEesIULmhNrK+ui81hS2thdGgc586cF8cFjrv7YnGsZTOIx+JYWJwVOzL6BjOGm0Ds2vycFJY2lxcuX1BYJ4vTg6lr15CrVDGy7wDOXplEsVrDP/ulX8F9H3kQJotDvKcZvCe6141e2wcFJBvuR7zXNUCrID99Cc9+9xsw5VMop1fhsVnQbjThcnn1MKEmxuhlXinAZTcDzRp8Pi9S6Rw0BjA027C4vFjJFGXI6ur8ikTH01NWdO40QqYHuNaEw2pCKOCR2QN6rHPdotSCuuVkNAb6htMLO5/PIhqOSNG/nl6HL+CDi8N8dL/pTcp6wjWMelb6WjcA+CNhTFyZkoLw4O13o6Z1cHFmHrlKA3sOHsWXfuO3YHd5JQmS4ObtgeS3ltjvxg76Tp/jfQfJIh3S9yNK9joMGuIMhm7HRIFyu4pOo4ROPY/Vy+dx6ZXnEbJ00Mim4DApT3Hq0UkOwGIWdx7Kzcy09OuY4fIE4fD64A1EkMoUkC/UsLS8hjdOnhY7U6/bI3sXY6gpDbR2AIfFKpIeO6U6FhP8Po8wyTa7GQ43u2MqhppezHSuaNsc0JhCarXC4fNLqJXXE5Q1j4xMKV+Cqd1CtVEDYW+hVoLN68HhO+8FrF5hukk4NERuAZ1JhtIkb4SMkN/gUB6BrbKI4xcH5EVu0ZXWx/Nq4L5ubHfdAJ7OJL8/IHmjXXpzl+57DpLFVmQ7DK/YGAWSN0GCARaMd3/jwbGb+4w3ftSHIPnWQbIxe9kFgHW3BraON87lVrsfYZL5HzXURekPdajVWgWnzpzGy6+8jFdeew3Lq0vCIrMdyeEDsXlzeQRA2Uw2kVjwOdhyZ/ueC59NWqBsG6sBg09+4hcE3L3wwgsSIMH0vJdPvIpqoyWTxr4AE9E47NAURrVUKsDn84nbBRdCpiqR+UnGExKbPDIyIq3U4f4+sZHqicVkwnlmaho2mwWxWFh8V11ONwZHRtA7OCTT6C1qzhxOYa5ZqduEXb7++r9RUfruMsnqzGxKLtS5MJwDhEmWc2KVY1itVuB0O+X9rq+u4dTJN/DcM89I4bG+ti4JUAT9nNyn1zE3C+q0RWLBPcTENCkOPtmFaacrBX9OWyPaZXntTli1NszNNoJen4S3UC5gdXlEUzu9soyZlRVkanVodH3omGBukcUPC5BpNDSJdo3FYrDL91VhhxgpHgpHEAgEcN999yESjmBseEQG+Rx6AATPHduLBNk20ZyaBMTQzk/I/rcsYbqmsdXE1/74/8b0+TMIu2xwtjUM9/bg9ROvYnGRvqQxhGUgrimT8IXsOkYGEnCam2IhNX91FnfcfkyAVqVawejosARk8L2WiyVcuXQJpWIF4UgU16av4ehtd+L0qTOyQTL2NphMolipybG6MHFGwnFsNjMSsRii8SguT17G+L79qGoacsWytFgvXpnEyN69eOrpH+HI3fdiJZPFpekZ3H3/g/j4P/0kEn2DGBoclkhbiav9QIFk40Tog77NOjq1EtavnMcL3/8OXIymzqVh4yBoLge/NyT60Eq1Kqw97foclg6a9ZJcg0zmzLEbRc2oxY50ror1XAmrmTwcTg/W0hmRWPGPmd7p4LCWDZEQ3W1c4j5Sq5XF8i+fzWKIQ5eaBgeLxcw6kokkvD4PcoUc/EGfFPnpbAaBYECkSbx2R0dHUW7UMD03B38kIlKYahsYP3gYbYsDl64uYD1XweD4fnz5t34HDm8QEH9avhsjKfFm9sIPQbLRA6IjiXLSaqnCWEAy9xGLUgzKktxCp1lBp0lJXxnZqQmcevZpRJmAzpROkWOorhUBJS3gKDVjyBGf3cx0R5cfTm9AwnqW19IolTTMXJvDqdPnZM2ij7+4QwhF2wKFNE4rQ0PsomnnHAPdllhoccbGajejbWrLHkgmOZ0twun1w0RJGWdcnC5JeXU6vbBZKAEyI5fOSsuWMzdmhw3Zcl6G/Y7d8wBg51A5B/fIJHPvNMnnIIHJWZANdwvOpuhx1SpsRJFRZuUWfx3RaYDhblxxHUDWB/ZEv/yzY5Krm1f/2wbJu7dobrhp33Awb1NnvP0trIZqDPJmY6pUqHvFchFA38iBzpBUGmB663vdrQhgO/aWmPINn+ntP6FsMO+Zhd67ocnefN87HaudmX62p3QbP7lTuhZhfRKei5DoHvglFahKsiPQ4sO1Sl2YVGnxtFpYWVvFmfPn8Mprr+LCxQmsrqdQLBdRJ8ssNy8taJQNmXj1NhkkwD9kMc3iQ6pYZb6WsjejBpng9vDhQ/Iaq+tr8pipqRmRPhDAqIwl3vRKSyXso80mThc6zaueJxaXxY1ArK83KZsjGaYDe/fC63Ejl8nI9VqrVVEuF2XRGR3fgz0HDsHtD8piTPkAh9BEk80pxVvQxN/q9btFcfEWN5IND2QaD9GHmqDJDMxeu4pvf+vbeOOVV5FOpSSEghPXPEe05aIumO4RlLgkk0m0tQZ6k0kszy2gv5eexXk4nVZ46Vsb8qMvEZdwDUmWS2XF75gyig6BtdeH+VSKk1D4/vMv4Mi99+LizDXUm8DhA7ehN9GHZLJHNMY+X1CYfDI7jUYNbrJunSbcHr9YwxFM0qOZOnLKc+hmIkw+2Q9udJLaqFL1yIYoWzxD/d11j8sC1ZHo6+d+9H2cOP4TRJw22FoNjPb1imvF5cuTMFldiLCLYLZK2AkHx+iTHPTaEAv5sXRtFnffdZe4g2SytCo7gGvXZpCIx9Hb24vXXntdkhsLxTIKuSIOHz6KF196RUI+bE43/FEGFJglGvv4T5/F2OgwXG6n2N0lEnHMLsxjaGRENIcr6bQkbb104gR+8Vd/Df/HH/0RDh67HcVaA2cuXsTeg0fwwP0PoWdgGHfecRdcbr8cf5EE6es8dbaGM8D7I7cwuh3cIzhUVUO7mMGV117C+Vd+CkslB0ujBjRqoOWg1+VHvamJLy27OwxmCHoJThgeZBVd79M/Po7h8b2wugPI5Gs4eW4C8b5BiadeT6XFVtBhZ+u6DWurBZfDIrZcPq9TNKPsWhGucs7BpSdF0kWFMxYSPNTfi5pWR4urjI0WYGtSEEn8utWGnt4e5EolWJwOrKaz0MxmXJ6dh8npgj+awGK6gKW1PEYOHMJv/d7v67ItNcDKREiuATfnbvH/M5B8MyunHmbVPcqvNMe0IG0JIcKfyWwUATLdmgQkU8fbRFsro92uwmqpo3D1Cs48/RRCpiZahTy8djWwyXWCJA6DjVw+j3gSsyilvK7ZtiDRNwCLzYVSVcO1uWWcm7gkszRup0s6k816Q1hk6type7fSRtRpR8DrRjRCP3evzMaweCaiNtssKiBLkmPNsLjdYgHX4vfCRrCzalczL02IdLHZrMv13rGYkM7nYHY5MHrgCLyRXnmPci1x5oRsuMgg1FAdiSi54ym/E3s3/ru+HIhs8PogkW7JhBxmnWHuBskCBXS5hUrye+vwXjdZuuvg3w4WcJ9/7Fd07xL5ANXtydob4N/N22VzE7iZWnTrY3YDoTd+zs2giO0OinGQbwQyedIMy6xu1vlm39etgozNMJZ//CB5t/O/7WClgGQl7BfGzbjmdMGxYiXpXNEUjajcuAQevHk0xj93UCmWsLa+huXlFUxNT+PsxAQuT01hLZOWyXK2ifg81AEbA1U87ox2bRIp6VY0hvcuATBTtjRhldUkvsvhQP/AgLTa+dpM25ubX0Sd74EstOitOLHOyOSOsMESG03/ZgJhvp6VoM4toIEM0MED+5BLpRAK+JGIqcAKLkRkkshAn7twDvFoHMNj4xjbux/heELYKeo8zWyF6bKL3Y77jX5+q9evYb+4GQgjfb+u7k9borlphiSWdWYTGvWaDOn93d/+F8xdnUW1XEWz1RSJA2UPjRblMPQ2NkuISETioh3wutxYXVhCyO+TQonjd4xq9ntcCPl8sjFUstT/VeCl7yc7AyYLXP4A3rw4gfjQEE5duYLY8DDOXryC2+++D4995guIRZNyPhTo2JSvMNGMzLDYzTE1kWygDiiEuSFoEZ9qQcT6tbIxonbj2kU6JW2ZTv/+P3wTb778grDIUZcTRw/ux4svvIgrlyfpaIqe3n5Uq3U1nNeoIBnzw9SsoCcaQSmdxkBfr+hbWRREY2HMzEyhb3AAAX8AF85fFBeESlUTFw6qFk+eOg2N8gCbQ4bzyNiXKmVMTV5BMpmQiGoOuVIyUW82UGHghbBaTgQiEVyamsaDDz+Mb/7DPyDe148mzJicncPo3v1iaTg6vg933Hk3rDaXhAyo4VCWdMox5oMCkmWKsVVFK5/GlRMv4PLJV2AuZWFva9BYoLYpu7JLG5n3t9NpkwjpSNADn9shHQMKFV8/eQbJ/iHUWmYUay2cPD2BWE+fhC/kOfTosqsY83YLFnpx29gCdyPgccJm5drCgVH6eavBY4fNIYw+FxauITwf3mBAUj/pC0NWW+LX6cjDsBazBdliAcmBfiyvp2H1egUka0xOs9qRKtWwki5iz+Fj+PJv/y7aVK5aHKIsY+xw94V64yH0DxhI3vBOuJUV8Aa/q/t6yx6w6bG0IQHUVbE6I0rSxgITB/f0Aph+cJ12XVhkc7uC0rVJXHj2aTW4l07BZaF3sRoOpuMSPZLpcU7AXG1oMjfTgg39I2NUTSGdK+LCpRlMXLyifN8dLrnnm+xYAXKNUYNMmOqyWeD1OBEMeAUkOxzcL5QDEO93kZRZaJ9qETeLDpNj+cfGAWBKRvT8Aq2JUiGvW5laxWKzUCnD4nYiObwH4Z4RCcxhqcDnM1n56srEhhZtBPyGLakCy7ptm1j3cr/cHGvZavPWjdsMCcYG4DXcLd5lkNwdRPL45365GySXdwTJNxYrSw11M/XYjlfizYLRtz6B2pTk9wUz6W13/YE3dzuzitEXcR2dba1cdpNr3CrI+BAk61uo6rmogS5ZnGSKSi4vyiBkmMVGeyklgRBxP63QLGYszs/LpO+bp8+IVpIRsIVyWaxytHYLdcZEc7qc7SS2trSGnlZHw3Te3vSD1GU7Rs68Hp1JYFeulEVfzBsoFo1idHQMS4uLSGcywtBxmI4Aij+nJpkgm969dFeoVkpyRVJ7KCDZ5Zbv6WYxMjyEUi6H/r5eYQkp4YhFwqhWKgImn3zqSXz6k5/B0Ngokn39CIQicHkDsDtcSpPcJJDczj3h+rvlRkXiO71+NxpOsvJ1rwHKd3jT97ot7LucP7uaH6D2+tvf/g6e+t6TqBQraNTqomnj8eH5ZluPPr+8pwN+H7RqBSODgxKuYWo0Rce7d9846nTCoK2Wwwq/DLCYoFVq7PNJBDiBLVPQkoOD+Olrr8rgmTsSxczSCtbzefzBv/13uOuO++H1+OWxgnP1lDxeiJQwqMFI/brUZQNKXqLYCxIvagc1gpe7mIUbNdn0TheLqr/9yydw8dTrKK4tIen34dEH7pdjk88XsZbJY2BoBEtLKxjo75UwkUP7R5FZXcRAIgIHh3TEfSEmule6a8zOXsPY3j3I5XKo1zUsL6+i1uzgwYceEUC3uLyix0Wb0NOTFA/v2dlZ0bvSttAfCqBYKokDDC3HpueuSqLg4PAILk1Pizbb4XELWKb0x8bho3JFmOSHH/oYDh85JrZoLfrGSuKeaaMZpGwdjab1+zO4J9emnC8NHa2MVmYVl199AVNvvgpbvSRsPlMJm3VNmFaCUNovshDxe50I+90I+FwCkpfXslIkmGxurKSzApInp+fQNtvECqtSqkhxQ39kE7tZzQacFki0OP8kE2HRKBMc0xvZSE/jmke5joCodlPWgGA0Imyz1WmXGGrKMzxOj8gvCuUKkgMD4q1bbbexXioLk3yW+uR6C8VaG7d/5CF88V9+RTlamJS/vMnclbinLxs7A+Wb21XfI8j6lqc14NZ79npdILn7NYw5GUoBm2BhA1h1PbKpRcGDMXhOTa4GNMroNPIoXr2Mq6++DGetiOLqEmztlvjhs7PZ0DSRmikmWUO12YRFyBCXgORsrozp2QVMXJrB/MIKXC4P7LSg1Kh7pi2hGW67HTYLd4YW7FZIWBKdLbweF2wOO0wWk3Qx/aEgfH6/MMlavYk23SgoEXO7YKKTEjusWlv2Rq6llUIBOckW4GyCXbqyBNbhviHEh/ZJbDZDhJQnsj7xLoPRZJLJtusju2qicbO0EUcQnWXWZ1hIiG2VWxg47zoQ/b6A5B2utOtNt7Z50MYGubvsYutvG4D0nV3kCiQrCzp18yqni7fxbPJrm+1qA0x0n4zdLOTeKcgw3uXPO0iWvHkxXld2SHJDsC7VmTreZGzBi08bJ2hlmEpNhPOGqlXLOHf2DI4fP47TZ85jeT2FMjWn4lJgljYxAZgk++gt8HazIXIKcUywKL9hO22RWPk2GsJAqu4CE+5awnKGQmHlItABEj09Yi/HTTCXL6gJeLNZ6aw6yrKMekWGShBElctlGc6jNrm/p1cWKq1N/atTQLOKPE6jr7cXcba/SfG02/jGt76J/+orv4G9Bw6gf3BI7J0sNre8Hos76tgkMaurLWX8/+674L0DyXqkeFdikuo1Uiyhig8JdBHLn5bSxaGDC+fP4W//9r/g5Bsn0dE6qFdp09ZSCXZmOkQ00OpQ39sWW7f11VUcGN+D9NoqfA4nysU8jt12GHkWKakMQoztTcRls2DrkeeBvrS+UBCLy6vYf+Q2nLowgVKrhcO334lTExcR7x3A//K//u8IBCLixCAaYo1DVMr6jfpnvndpRW8U4Poiz5VdqjnVdpVj/jaWnY2HysBKG8/+8Em89OyPMD95Ea52Cx+5+y5cPD8Bnz+A0+cvyrlfXFpBMh7F+so89o4PoZhaQX8igrDHC6fVgng0LOtfo1HH5JXLGB4bRTaXF+Y7WyihWK1jbO8BnHj9FLKFAoKhiFyb0UBAtM5Xr81geHREWvmNVls0y/lyGYm+XqxnMrDY7egbGMJzP30eR44eRdPUFtsxt8+HttkCfySKe+//KB584FHs3XcAVrpbCFv9wRvcM8CVqaOhU82jujaPC68cx8zp1+Fq1kH+rsEiu0GLPjJjJtElU9pDmUQ4wEhpq8hqFlfScPqCsNhdSBcqmJlfxvzyGrRGRxwKCEKo8abbgKndgLnVEAbR53II0D58cEyCHmg3R3cX6kvbrbYEFtHHmt7gVa2O3oE+hOMchmypgVZ66mYycDvckkxZb3fg9nnRMjMdsYQa1webHS+/eQZFrY2W1Y1HP/kYfuHxL6DDABHxyRTTuY3Ew90lFx+CZHXvKo91gkaCZH4vILlt2XC34N5kplaBEodGEc1qBtnL57F+8RzslSKKa4uwthVxw7WE8xB2t1PObb2lyT3IIrVjtqNvcATzS2u4NDmD2flV5ItVeNxeGVpnEifFMkzXIyh22UxwkC22myXumtcWZ2tEamgC3B4PItEI/MEQnATZ9JBnJ9RmhZmBJkyJNTGVVFMyDk3dC9y/mGLq9LrRtgCayQxPrAfDB+4AbB6x1aRrFDXCIoUU729K7LgTqBVSwLLILoyjqKK8DaJS4S6C6utTkz8gILm4I2F8Y5CsBOu3yia/k/3FmCrdBMnX65MVP6m7I2z7AkYbUDEd3V8fguR3dkZ2+63t5BYcuNsQ7m/RJPOGMdgUWrsxIpo6YQ54ka3NZFI4+ebrOHvmNN48fRoLSyuoNpqSO8/2FDdpaQMxQU80zKyOmwD9lKkl0/Wi0kpn9UwD9IYGjRIKapZ1j0bVEiOrbYJWa8hgGdOKlI8tzcV0I/RWCzYLzdudIreQAIhQQAb2KM9g5T8yNCgMc6FUEMCfjCVkQpkkqls2Th+ikYhokl9//Q0cO3oUh44cwaHbjiLe0ydtUg7dyJCgIe+8wYF/rzohasEwQHL3/WMwyQokt9u6J7Jokhso5LL48Y9/hH/43veQWkvB2rGiVq2joTUEd3KBJYtMYMpF3uWwIpdOy9S/DKUI2GghGYuikMnACTMiYT8S8YRcDxwOZPeAhcnwnjFcnJxCKBoT94FssYIDtx3D2QsT+MiDD+Nf/be/D5uD0+GSPrOREkV7OYJLkXywUOLvW79NAAAgAElEQVSyLhbQ3PiU3EeKOiGQFfPxjucGOi1cnbyI//zVf4/U/DV0qiUMJBISNOPzBXD63EVE4wmJ2KbrBAfGQl4nLO0GElE/XDBheKBfBsDKpSIiwZBo8uPxmGyEk5enEO/tR7nRRLHKa1fDzNw8fD4/rKYOfDZqGDvSLYn39Mj9Mr+0jN6BQcwvr8Ll80FrA5VGQ/7tjVOnJFSlt78XJ954XZjm9WwOh44ew2Nf+Be4/dg98Prp42tRUosP3OCesSdwqFRDp5ZHlUEPL/4Y06dehYvOHmTdNBbSkMG8Cq/PVkckEj3xmASuWNCUoqpSbyOTK6J3cAQOjx/PvXgC1xZW4HZ7BSgQyHDtsXP9aTVg62hwWACv0w6f24o94wMCanhds0hkN4AFd50DgcW8MNFk72iY4KQmPhqX6HUOSUkhRzKA16bFgkpDMZAZymvaHRSbbSymc8hVG4DDh8988Zdx9CMfFWcLDgDTOtNspsPFzXaDPwTJ14FktNDsUPYirtMCkim3UNIznhQSOg2RRtECbvH0ayhfm4KlmEMjl5IOEK0lxVmHhanLCY/PgxodT2jn5vJI0l403oepa7OYmplDNl8DyWMSNOVSRWZ6pNyhXandDC9T9XwuiTInq6xx+NhET3iSPS0haIKRMLw+P1w2u+xxGgfq2KX1eGD1eNBhsAjDsSo1NMsVSa0tFQqiaSbTXTc1UWpocIYTGL/tfjh8IWG9OZvD7qYaJCfBpMou6R1taI+VNtmYR1DAmYSXsZZezySrrrJhEdelP/7ZM8k7g2SycDt/vTsg+Z1tMIbcgqYk3KSux/m7P6eupe5iwrsHzAyg/CGTvBv0vfmfbwuSeVMZus7rhPq8WXTdp9hxNVGplOFyKi0gfYhPn3kTP/jhU7g8eQkLC4soV+qAlR6gdIEwy/AAI6fpcWqnOSmBruhMO6IB5B5TqVRlTTO6Gly0CIgJggjMWelzIVleWUOM+k2HAysrK6JhZdu91VRej8purAmnwybuFRzaoEWPGpqwS2IbYRW9VXlNVRtVee6gDOMBvT0JAda03tozPiYbJn+fgI3M3IHDR8S/ki47DdqgMVyErvDiILH9OeDxfm+v30250qZqz1gWdbAsQ5JSRqBQzOPCuTN46sknxb+aC6cVBMkNKYa4WYgcptOU32F8KhkSdhXaDQ2xYFB0nbTLqlfLsLTa6AtF0ZuIY2CwHwvLC5IKVaxVMD17FXsOHEQqn8fs4hJGxvcK2BscHMPps+dxz30P4Dd/53dgc7hF4y3+0y01GMpFXkVpN8XjVphw3ZZIBGZKHK9qhK4Ao62dsd3WILUBtFDIrOF/+u//DZrlHNwsDkwdRIIRGRabW1wRmQ2HNYuFHNwOEyytGmixG3DZZRDs6MGDsoll0xns37cHZ8+dg8/vxfj4Hkxemcb4vkNYLxTw5tkLCIQTePPcOSnUvE4bQgyIM7Vl82yZTIglejF5bRaReBKLtJCz2pGvVpEpFLFv/wGsrKewvLqCw0cOYXltFf5gQED3L3z6M/iVf/kVxBMDcizpkUwds1Iic3hPVXQfBJ/kTSa5Lh62tbUFnHnhGUyePAFro4ywyymhHhyKK1frSGVyKJUr4n8+0JMUnWeLfrGVGty+ME6dOY9jd92Nnv4hPP3s8zg7cRnJRJ/IvMSmVA8JsXQ02DotkVtQIuRxmjE+0gePyyqaezJ+BMm89xv1JgrFgqSxsT2eymbE9WBodEwAM3XmTPekJMTldsuaQK0o48JrnQ7SlTKytab4WK9kizC7/PjlX/9NjBw+JiC53eL6Z9cH925t+Pfmd4B395Hvl9xig0kmSG7X9PApK8zU8QpIVnZsMhhKkNypo5JZwtRLx9FeW0Int45OKS+Fkdagtz8Lyg7sTPz0udGgQxKtKL0BNDtW+fvS5DTmF1ZRa3DwnF3EDgr5IpxWhxTIdE6xWzsIBl2IRgII+j2wWNool/JyDXItoe6Z1xY7Dg7KpCzKdYXXFRw2WL0e2D0egIl5zbaA5Eo2L4x3s6EGq21uBwr1slgM2oNx9O45hmByAG5fQAWKaE0pDlmEKVZZF1h1D+jJZUD+W5doyM/4R+353bpgAyTLYLRYi+pDeh9kkGxsCpsDVrzBbu0m220z2QEC6DzxpsZN739ukdkb7hdbq2DVOmV7lWx4t7vFVrr/vWhXG5/p51duoRc5BMk6OO4udDZ8Ei1cEDTR6/E8EDTmclmcPnsar5x4CW+cfA2r66soFEsCIE02p0TjMnaasgSyLB63By4OxDUaaDeoGe6ID6m4C5RLwsoYJiuioZSLWyIlBCATNFNW4Q0E4HEzEa8uARd0AOCCyLYVH8sFgkwyXRDobpHLZmQQLxgMSttUoo8ddj2ysyHPxRhZguh4NIJEPCZDfEMD/RJQ4WL7y2JBKBKDxxeA2WJDTVOxpGSBeDzEjUOsFPTr23AC0S+wnxVI3mCWBQjx2PFkKKmF7tGHleUl/OjpH+KZZ34k/tEcimo3gAbdQZgUxZaf1STdAhUXDPH5jAT8yK6vwe9xC0CmDyhdIQYTvfCYrBhI9mDfwT1YXl+RVmCmVMDxF19A/9gomCVKy7L77v8ocrkSBgZGMHttXtqaX/7Kb2BkbI8KaqEub8OFQe9Bscggc63PPnCBFmcnYlvjOKsKa1ubyt3WNWGgGZ2ez+B/+5//R1TSK/DTMcHEDY8R2lZcnpxFMByRaXc6JLgdZngdJpTzKZEF9EWjYh/IkBNavo2MDIrcIhgMiIVgPNkLu8cnMoCZ+SUUKlWcvXBJ2KSo34OwuYmo3y33SLZUQl//MMqNBjKFEnNZUG5oWMvmxAeZso9qo4GFpSV4/T7x8ebGSzD9pS//Oh7/4i/BavdIG5/tYxYfhruFIaT6wIHkRhFaZgnnX3oOE6+9CJRy8Nkt8NAX2+kSP/XVVAaZXF60xUm2qimjaFTEkYVFwcnT53D0zrsQjidxeXoWz/70RUQjSQlXUN4eHQl5oK+1vdOCiyloDgu8LgsO7RuCz+OU4tqADbxleE/U6zWRVzAspFitgB46gVBY/MU4CssOlF06SyasZ7KwupxYTmeFDVzOZlE1WbFerGBmeRU2dxD/zb/+AwztP4QOf4dODCK7oFxL2fTd+Mv4+Y2nlN5dGHzjZ3tfQbJILpoKJNMbmPsNNfhtI6KaqwmlGHRQqaC4fBXnnn0a7loJ7WwKnVIBDgu9+jVhhfllp0TP55ZOGDswTNkjSKaf9YUrk1hezaBOiTPlM+zulKtwWOiHrIJEbJY2gkE3YjE/Aj43zJa2pJESeFbrDblXTSaLrk+mq1JbAWyuu047LC6XBNLQpYKVGImJZqUKc4u7KeD1e2CymbCey6CotWDxR2D2JdE3dgAxhilxDRVgzE4HpZF0ouJevKk7VhahRvOeV7zCjmrumV2R6+UWggPUxN8HGCTrPnQ7X6663EJaDG/3S+lQd9tMdn5WfQPesBVSB9qY+7rOAu46um1zVlXs+nSQ3A0obnag8ENNsn52Nia5bnC2ulg3Qy7DARVmuKsiRfdLlBtCDGPEeJyhDqITtVrFf5iZ9T957ie4ePECMtl1CQqRQT7enG0TavWWsMhcfKjdCnj9ogmsVUqolcuiXSVG5u80Oi1xseDrUKdnFSaHi5bSV1WrVbmBA6EQ8sWiSCSC9KCtVBQ/1mzB7/HCYXcIG8prjpZPlBnQpozAz+vx6g4aEO9ksqVM0+JnjkSiiMaiskEeOXxImGaGjTz0yMPweD3S9ieALNdqIh+xOZxwe3yiAZO1RozrTYY0VhG6XZaB7y1INvRk/NTKq1miWo3hLJMaPuLQIhfyq1dn8I1v/D1eefll0c7yzdarBMR0AHHA7XFKQEizUReDfYhGsymDjdm1VbFk60sk0OZz1hv4yB13opbOIuz1YWh0AIurS/BG/GigjWeeexaD4+PCIhfKdTz08KN45ZXXsW/fAWGKL1++jE9/9jF85rHHZRjSZGULWlkUifc6lFepDBNu+ZISSr9mJThAzfup8/E27Rp5rKqlPL72H/8DLp97E+ZaBWGfRwqugwcP47tPPYNoIikhM3v3jokbw+hgDy6dfVPa9/ccvR2lfAGtZkss6DxuOxbmriEZj2NpZRkf+/gnsJzOYD1XxMDQGJ5/9TVMz8zJ4I7fZUcru4z9o0PSbSHzmegdwMj4ON44c1pY5Zm5BdSpfWRqoaahXK1J0TY5NYmjd96By9PTKNZq+K3f/e/w0D/5BWhNE2x2NxrNjjp2uixlEyTrxbEcrfdjcM9YqLj5NtBpltAuZ3H1jZdx/pXnoWXW4QSBrEXS0OhNnspkhU3mvRX0eiVVk3MNlFvEE324Nr+MkfE96FhsMNvc+NZ3n4KdbiDs9rDQliQ0ekp0YDd14GSxw9a404KxoYQAGkqteL0boEC6GkzwdLuFUSaDx6oxmysIyKHemTKuvp4+rKUymJyZwcDomAwPemNxzK2n4AqGsFqo4OLVOZgdbvzeH/wP6B/bB9hYvHD94Dpn/Olex7fuyYpQMgYur78d3sm+/3ZxwvaPf/9AspLsdEwamq2qLLf0+7V0mKqoPPdFk9xpAK0aOtUccrNX8OazP0SCbQRGO5eKYglIOQ+tLnmECZLdvPc5v0H3Ck9AxUObrbh0ZQqrqTxqNTphtGWfYhdBwqk4sGfmWtURnXs04oPbbYWFxTZt2xjepDXFNYNFK4ffOVQnxBP3QqsFJoeNVi7y7zJ2TZkQTHBarLLHkXEOhILy8ZbW1iS4xuINYbXYwviR2zEwPAary6U6bOyENCHrBYkdBZLVcZGF0ricZGZFFRXdFm+qg6y6dOI+JsJlFaWt7OP4DrlyqtCRd9MCbmd3i+bOcgvjM0mi2Qbd1j0kp8sWxPKDMYxyxcjmLi4fzP0WOYRu8aVCCNVB0JtvStT91gq1u33ZzfS+9ZZROhZViei+fEJi8QKwiX7VeM3u35VX1N0tjA1uq4bzZsDyjTZGw6/5xsvCzguN/OQG69Bu7687tni797Db7++6nBmp0Ts9sOsDdFuoSKSn7oVMwER3CcobaBcm/y564LaAJcoS6CG5nlrHKydewUuvvIypqzNIp9dR5YBNk8NaTWnxcmCPA3dskxNsjgyOyGbNcBBGIB8+eBBXOaHvdCJfJFvWQSzZg8nJaZFM8HxxE6LFEqOReY0Q1NJ+qVqris0NgS61r9VSGXazBU4rPSdtoj0Uz2Yz5Rd10RVLe8vlFrDML+qS7Q6bVMwEg5FwQJwJKNGgL+v4+BgO7N+Pe++7B/WGhkKugNm5OVyZnFQt8Q5w9PY7sP/gQWlr0c9ShnCM63jLtaK+NRDc9XeB3Lk3SQxtgMCtjxfX/K7n131DVRHUkvuRFkL0gD5z+jS+9sTX5HvlpuAWuYoMrdjs4khRp0ctF276FNdryhifFmX05oSSBfQnE8ilMhgfGEDY7hBf4XKlgFA8AIfbgaX1ZZx44ySiiR4Uq03YnV7keK61lgyiOVx2FAo5DI+M4cFHPoZ9h4+hWmvAxWKGW4PZImmG9BIm86LWBv2D6wdChkuVQ6pelLxdsKCKQMpy0Grg+A++i+M/fBKF1LJ8nvR6Cvc/+CCeefZFOFxuLCwsYLC/F2GfE6P9SVw+fwqlbAF7x/djZXkVQ4P9KBZzsNtMyGdTEmHNe2J8735poVISsO/AEZw+dwmnz09IoeV3O1DNLGFkqFeu4UgkjFQ6g7vvuQeT01Po6R/A1WuzqJDpN9vg9fuxspIS/WEkFkGJjHOphEylis/881/Cxz79ebTbDrGt4+bHTY0pipIEBsqqDLunTU0ij6/SxN7oa3st7C2BJBn41mDSmIhWRm7qEn7wd38Fc6UAU60MG5oIBv2w8Z4DsLy6hvVUCtFQXO6ZcrGIRE+vFM8azAhGo6g2W6i3THjiz/4Shw4chlatwc2OD0N/mFrIFE9zBw6rRYqZgNeBaMCNRDQIGz1z6VbD9jR9c4X1U5eWlTHYVjMcLifW1lPw+nyw2MgIOqSAT2XzWE9n4fQHsEYQ7Q3A7PVhnZpVuweTs4towIQ77rsfn3rs87D5/DLUXKu34XSH9QE+fZ2Q63vT+1/tnEa31hjB0t1d9Hb57ufvvQS5b/e+2/pebrAAdmEShRXUfzavO0o9G7opJKVv3LOU3ILFvZn2b1oJ1fwqpl/8CbTUIoJWE7RiDgGy/otLsiaR/GBqIkEsrdkcTpd0bPzhqPizM6zmzNnz0DQTqjVqi5kCSnu5jlwz7K5ZzQy9asLHayrih89DG0GTdD+I28g8twSTWkRzLI4ajbpIGNndFB9lEkMcjGdBx1hrMsrEb21I8IjH65PuUiqbRZ4uQnYnHN4w7P4gRvcdQDAeR40kg9ONhsks79vtDwlAFkJYbzDK3zrwFbvQ68gz/fjqYFhZ9Cric2NWzPheZoF0Qm2LV7IBsrtVARv2cRtaaT3WussneUeQ3NYKRBY7YjF5m10gWW4j0eTpd7FMrys63NiSDQaL1bCAHmEK9cfrq6Vi0XVfvR1Acnc8ofGcbwWym2LvzaE7VXEQvBixvW+9VY3QEfWT7uft1ifvBhRvDJJ3RyFvl326Duhvc9y2vt9bfX+77V+7LVNS7GwB+wZIlmhe6p30YqbNiVoCXasafOPvMSWP07UTVy7j+RdfwLmJC8gWcmJXRZ9IDuNR3sBrkJWrw+kU7TI1fiZKE9ARyzUOdt11+x04d+68BFRwAZq8OouR8f2YmpqWYS8yxPx9avEZjVyr08XCKv6SBKhWss3CLqpKnK1/s6T+qWtcFWTq2lOygY4ENdjttFpSLCUXJD6WrbCg3wm7zQwPq/BOR+zlGAIRCPiRy+eRpntDKCSgcXh4WFpYtx09hv6hQSkI7DaPaAvlU+qX2nXnWy9ijOO/cR6M4ma3Ikc/+W/5PeOi0IvfzWtEn2HQp5T5YzpN0PHju9/5Dr71zW+qSOqVJZEsuN0eKUjYKeCiXC2XZFnhws3HEbzJNs3z21Igor+nRwzuR3p6YdcaGEhGhTVJJEOwOywo1Sp4/qWX0D8winIdcLj9uDQ5hfH9+4U4Y8uwWMoLKB4a2oMvfOnLaLfNsDs9Itkxk6Vh5Leddn2KyZcreKPWJtpTIFnSPo11bbeF4rqfc73k9Ds3twbe/Olz+N43/kZcK8aH+7EwN4dPfPLTePL7z8DhcsngZ18ihp5wAEO9ccxOXUK5QI1+CPMLS9h/YBx1xsUywnh9WXSzyWQcwWAIvmAQZ85OYO+BQzhz7grOnLsIfyBEy1OgWZJYb3qs9iTjmJmZxl133o75+Xkke3rkfiKLyg4NdfpksuYWlzC2dy/OX5mEPegHMxE//vgv4uFPPY4mnKhqBHZ2+Xzi2yogual0mmSO5GgqFplDk7uDrHcbJOvsFN8TI3q1GmrzM/jGn/4n2GpFtMt5WFp1BMNeOFwOkTFkMjmxlnQ5fWhpHTSqDZGfMEY42pPE3MoKqkw8c7rx458cx3DfkEp+ZPRzvQFbm2EPag/k8uHyOAUkB9yUcIQkQpiAwUOJR7slXsj0Aue943TbUWvUZA0r5guiA6dNGP1umfaZL1fFwaSitbGSycPmCyDSP4hrK+vwBKJYWFnHWi6LWG8fPvaJT+HoXXeL1VerQ+tKAmbdIUcucBaFegCMbtilQLLxx5BTcW3mOaSQZLci570Dye/0tQ24ux15tt273QrkpGPG+5fh9kKO0lKPrkO8vtuwdJqwtKro1HOoLF/FpeefgadVg6PFLlhZZHULc/TZ70iBzoG9UlWls7KArdTrMovgC4aQyZVw6tRZkcZUqwTmLHCask9yTXQx9ZPpfp0GvG67hCuRUaY8i8FAxGCyWlGaZ7PLkCfXNMqBSPawQLPJkqahRZJC7luzDIYyZ4CvxyhzevTXmx2sZ/NI5wvynOFIAp5QEJG+fkR6++AKRtCmA1G7g2rbDKvLq+SPXD9YbcofPVhAnJAMdzIFjncEtdsEhqht13RDJtnAj92g2ah3NhL73hWQ3PUGN/dGdcMbbO92Ol7+rBvkXgeUhda/OZBsTI8bv2+A3m4wcD1dv3mwlTeuoQx7K2DtPojG83X/fTNM662C0J8bkHzd6sMbRLH9GkEyzxNDPGoNJU2gFphekVYLzk9cwJtvvomJK5dw6coVLK+vSgoWwRXPLIEyE8cIJBnjzGqcbXu5GUTLTAaXUcHAQH8/JiYmkIgl0NM3gCszs/AFo1hYWBKrtzpbUnIPt+U9MP2NX2S5CYjUQJeaSGa1bSVr0NIrUtHuKN00mVG+Bw788HsWAdwEqZPm91xWOQzR0sqIR0KIRSLiisFBQr4W3TMkVrlSwZHDh2WIjMNW/P277r4bg6OjMIlHMvXQamMTbexWp4Ut+OLdB8nXyzsMGQ0ZUmmXNVU0MyN+/6+vfhUXzp2TYSTW2FkyzF6vaLwd0jK0SIgKddgEbTy/TpsNWqMBj8uBSkkNbjKyl7ryAyMjqKbWEHTbMTbSL8ygBD5EgvjxT57FngNHsLKWR8tkx9TVOTz68X+K5dQSHF4HVtaXpMtUyDfwb/7tv0NiYBgmqx2NBpP+3LJ3svigQ4OcdzmueqVnBIfItzrr9jZlFgL8OaAokLGB0y8cx9f/6mtoFLPYMzKIyxMX8aUvfQn/+U//AqFQRPTG/b1xxHxuDCVjWFmcE6lNJlfF7Ow8hkcGYTa3YTe3sbw8J4zS/oP7YaUEwGpDKpXD/oO34bnnX8b0zDxisR7k8xkEvHbEw37RxMZiUSzNX8PhI4exvLQoHsrxeFJS42gLRRYz0TOAM+fOI5JI4tTEBGpmM1zRBD79L34N9z7ySdTaNlQabYl9Z3SvzdSS0BcOrSmQrGsQpQPBfiNB1m5l9rsLko2Ze3G4ocOFVkVjcQ7ffuJPYK8VoBUzQKOKQMAFp9cpbDJnAbL5ImplDY06fWmd8AWC4kRw6NhRPPP8cTTNZvQODstaUsqV4DLbEOQ9Wm/IgKXdkJ5YOnB4nfB5bXCiiXjEL9c/h4vpx85ro1zjoC9DiVQHKl/IStQ45yACIT8KpaK0tskI0tViPVtAOl/CaraIQDKJ+NAopumy4Y8gXShhZm4OLp8fPQOD+Odf+pL8DZsbHbjFEk464NISV0OpBvjUc9I2QLKSUnUzyT/fINkEDtkpkCyCGuqSRWqhwdIsQyusYvn8SWSmLsDRLKNdKcJh5pyMC7lcUYpOWpbanSyE2DW1w+X2iFTB7fWLC0W+VMWpU+fkNao1DjVbFUiWOGp2JngfcS1hdL0VoYBH/LxdThvcHpdcIxJzbbXBRmcoOx1UrAC7tUKAUqpF8F5Dq16RNdsi0oY26rUGOmabgGSui+V6C2vpLFLZnHTbQuEw+keGpejyRmMY2LMfLYcDhVYbNspFQGmHCieRZZN0NokrEmFc+8y67ZuhAtgGa17HABtD1CLJvDmQvNUwQJ5PH/yTWOubAcmdZrGzOZB3/YLV/QLdgHE7ILndz7uf952AZNGadm38wtaJxYj62g6odwN2sn7bMclbP9d2APlGxNB2n3U7BvdWQfZu5NStPv/N/P4N38MOTORO19PmiVMLLWUHbPtwgyBI1uqaDLmx6m1Uq5ibn8Nzx5/Dy6+ewMr6GkrlMmrNhvycoLalNYVJbmvKh5eJaUq/LONsks7G1+H0P2OH6RG5vLys/EhpH5bok1bl1NRVGUZi5Z0vFCVMwc4b3+eXCFgCNk4EU2/Mz8bv+d7pr2wVEEWfUyU3IsgjG00mm36n1N2LzpVKJLNFWtByY3Jh0qoY7usRqQFBMvXVo6OjokWkVm1xfkEkGPML8/D5fTh8+DY8/NBDCMbiMAuDzBafPhdwE0Dt3QbJb9Xi6l0dyggkSVyTYuLVV17Bn/zJnyBLb+N8Xj4rLa54rsiaCUi2crhSsc4MX6AenPpPgmP6AGezWUTDIVSLJQl2ODgyAptWQ4DaztF+5PNp8aSNxcM4dfos+gfHsJoqI1esYuLKFL74y7+I85cvoGcwgUwhDavNgddfO4Pf/O3fxR33PQgnW4Mit7DL4ApdUuTYCvuprzeq/aXEYsqzTkG8mzj2199HvAKMAhF486c/wTf++gl0aiUM9SZx9tQpfOUrv4H/8NU/Rk+yTzx0+3vi8Nss6I0GkU+tyeDn8moRSyurCAbpqKKJY0KVjLKlg4OHDojFVKWuwWZzYP/+w/i7b34X6ykG2AxJ6Eh/T1TS41hchAI+ZDLrOLB/nwyd9vX1SluX24jV6kCpWsPY+D5cnZ8XnfLUwjzOT8+gZ2wfPv75X8LR+x5GreOQ5Dm2jLmLk0FmI5eg4TqQzMLOxM39ZobG3l0mcitIhlZDY2kO3/2LJ+DUygKS2/USvF6HBK1YnDY0OUyndZBazaJSrsPnDkoSX9PUwbF77sJrZ07D5nIjOTCItbUUZq7MUJSJoE1nkpttOAR8UkoGKdT8fhtQLyEe9klRzXsiHotKsc91jtcYh34pA8tmM2LbR5DsC3iQzeWUJtPUEcnYWjqPVKGIQrWJntExYZLPXZ6CwxNCrlwR/3hppJss+NTnPos77rsPgVgvOvAAJnuX3JGg3MgbUNe2rv4UGlD1BD8EyVIs6JIdEU5JOIseTU2ZUbsBS6OI0vJVnHn+abgbJdgaJdTyaQTcLuWPDDOq9SbyhZLokLmvMPWT0gbKLahLDobCKNc0nD59XhjZSrUpAVKMmidK5Ng2jZukEDW34XZYEfA7hUnmGkm5BT35mySeKDt0OSSOnv7llE2RtWa3ol4rQ6tVFEiuVyX8idILumhwPWSXjVr2QrmBlbWM6PR5XbKwHhwdQZsuGQ4H4oPDsAdDNGSGKxCWwUMpkwmUCZA5Wc3n5Boqrla8nlpKb0zGW//TjR+2A8lCwBgk6w1iqSW7QNc3X/c3VzObxP4AACAASURBVN+N2adNUvWGmuSdQE33L21lbrcDhca/bQVfBpjdkFzcJJO8HUjuft2tw3ZbGe2dpRbbL7xbwbIBxLc++mZA8m4Atxvo3+xjb/Q+dnqOW2W6bwUk73T8Ntp3JsgUN+VPbO9wAIlx0VyM06k0vv/9p3D8+ecxPTMtuIXgmPcawRmH6GqVmliEiScvQTNN2K1WuFwOWXA6TLhyOtGoVZFIJBAJh0Q7zBjeyakZ8R+eW1gW9odgluC2XKmiUq1Jpep0uqX1xffF56E8QKbLNYaOtEQOIBILaqtYlVLDRXZZ1yYbx04imdnuMgo8TkSb2tBqJQGAaDfFVs7ucODQwYOoVGngnsXS0jIGBwexvLIknsmf+9zjGBkbU08rISaGbtbQxt74SnoLJ/d25BYGUOx6CQN0b15jaqHjBsK/WRCk19fx5088gVdffRWVUkmG+Ti4SN9pdbwrAowJmDtM5uP/t1pkMImMMkFyTyIm4Ql9yYQMqrGoGuvtxWA0hJiPrIkZpWKG7kVyjNmGZixyo2nDWqaIk6fP4vFf/CJOnT+FsX0jKFULwhCePX0Zt995Lz7ywCPoG9sDXzgGk8kmbCE3KQsTybrlFLqLyAYmNpjkt30DK5BcrZXhspvx4tNP4ZmnvoUGGUO3E5MXJ/DYY5/HN775XSQTvaJdHkgm4Oy0EPG5UMmlEA6FkS1oEmHb0CpSJEQCXsSiQZFeDAwMiD0hi75oLInBoVH8yZ/9pUzH9/UOY2pqEuMjg0CbmnCy9xZUq2WMj42Ipp4uK+cvTqCnt08kH8FIVIYcrXYHpmdnUajV8dq58xg9fDvu/9hnMLj/KBpwom12SUuXIM9i0gQkszW9OY1CiKF0y/zf7kzyewiS2fHQqtCWZvG9v/pzeNo1tCt5tGpFeLwOOBxWWJgyRvmN04NCpoxCrgyfLyT67Xq7hYGxEXTsNnEH4AV4+dIVpFZSKK5nkPAGYKlrsFPXabWIxIUdJqffDr/PAbNWQDToE6mR0+VELEErSCuq5YoCTR6v/J3P5WQ9YxeGrjcc5jNZzFwCBKyv5Yoo1TUwoLhndBSOQAQnTp2BP5TAaiaLWqst4TAs/PpHhvCJz34O+267EzCRTSaTTGaPZ0h1pSQ5TQmKdFBMsMF19kOQrCQavKYZHsWgcH7HY0jCQmnwCZJNtRzWLp/Baz/+Hnq9dti0CqrZFMIBDm9zMNQnA64EnNl8VoCz6M3peV1vyDVH3TuH4M6evSDe/+VKU5LyCJI5tGfuqLNmZ2iI1SSBImSRA34PPB6HSC4a9FenNMRqksFvBgVxeM/idCMQiqHO16oWJdmUILlZr0Cr1dCUGR2aK9hgsbvRMtuRLVSxtJpCOpOTLnAyEZf5BG84jLLWRN1sQWxoGD0jI7B7/IBFRWvz7u8QIHMTp0e3al0ISObzMO9iJ5BsgNutiXsbct0dQDIfvzNI5jkzDAJuEiTvtMbT+9Vgcm9GXrFVftENjt8Jk9wN0rcDXBvPqX+At8OMbm1N78Qm3yrI3E1OsdvPb7T/3sznvdX3/05A8o7F0saYl962o5E6vYuly6daMfzKZTLiQPD1v/97nLtwARUOcXncoj+qaTT3bwqrUq/W4WAbibHQdKtgjj0ncQM+caFYXV5EPB5HkCxyJCKpexzaazQbOH3mLKLJpIBhMl/TMzPIZ7kJ0UfShWy+gGazA5vdIeBV3nGbmxztoejXTL/emlTUkhLHqlXC2FQ3ho8ni8qWDgsA+jsToFOnzIdwsKLdYFtVJQKyvU3ALa/VakpkaSadwd59+2Sg7cEHHsRDDz+CcCgkTBPDTJi4p+QAut7/upO1/cDqdQ+5SZC80zUgc8b651V/6z6XutyCfsbPP/88nvjTPxXNt0YJhdMpmuRIPCaAViKQLdRq29FpanIu6WNNkCyce7uNeJhMcgbRUFBp8dpNDMZiOLZnFD6XCc0a24RVuF1W5JkoF4miXGFynwPFsoYTJ0/i/kcewuTMFfQN9yBXyglIN5sIpDs4dNtdGNt3APuP3Q2L1SE+n9TisQgRXZAhudjQfRsVw+aQ09vDyTqT3OTQahtPff1vMHH6NWSW5tAol1DMZXBg30FMTs0iFIxIkTeQjMPZaiLosQlIjkZjyFea8PmDSGdSWFtdED3iwf3jWF9bRjQaFXeXfL6A3r4BSRf84z99Ag6XFz3JfunS7BkeQrmYE613q1mTtLf+voR0ZQb6+/DayTcwvmcPguEQRvbsxTpjsvfsxeSli2hb7Hj17DkcuecBHLn3YTii/WibXGiZmNrF65wDQE3RSyr9JvXJSpPcNinni/cfJGvo1CuoLlzFk3/zF/BzmK9WFN2ox2tHs1VHIBKQwc9QJImOZkY6lYffG8LS2joyhTxCyRgGx8bEn3h5LYVLly6jRY/idA5xXxBWDqa2TXDaWPyZYaHFnN8On8cGU7OIcFBFqhMkRaJRuQ8IXNgS5z1F1q9YKMjPV1ZXpJvFwpIDwHaHFbVGA9lyWYalGh0b/IkEmhYHXnj9DcR7hsXxot5uI53NIxCOUCCAx77wRTzyqc8CZgWS1Rg9nRCMYrs7JEy1xMn4KefDD5nkDZAsHTOu4GRLlXxBgeQ6WsUUZt54ARMnfopenx32VhXNSgkBD1NTLRK6U6tRxpMXG1N68Lu9tFA0iedwpdaQeHc+99mzE6g32iiVVVeIcgt2T2XzkhArholY4RBrQTsClFwEPPB5nRLOxD+sf2gnyCF4ssomhxsef0wsUFu1qjDJWqWMRq2MJh2jGGpCRop7jM0BrW1BOlfG4moKmXxOyql4LAyn26ki0VstrGRy6Bsbx/6jR+Hw+mF1eqWXJCCZ2mQ6gNBNTNZRg0Umi77pj7wV8xkgeSujrGLI9NCSbQb3DJB8I7mF6gneJEjeiUkmADDA6U7SBuPfDZbM+DB8k1uH7d4uk7z1A27diLoB4FYweDMAcuvn3g4o3yrI3A0E7/bzf8wgeWOarOtDbEJIFe/b4g1MkEwg0qIBehETFybw7HPP4bVXTyCTzcJst8kmwbAIMrvsglPyUK9QqmET7aos39yYrVb4vG5xoVheXJCp/d5kQiQMtUpZDYo5Hbhw8SJC0YhEde7bu09CGObnFuF0ueH1+sVuic9HbRg9Xxmx6XH70D84LIN/lFMUCiVhlFZXl5DJZqDVqIFW7XllTdOWkBF+ZoJf8UuWtD8znKJB9GFxfhbFfF5AfE8yKclIZJYo/1hdXsHDjzyCgcEBPPzww+jp6ZXjwIFCp92pt/kN+dFWbefPBiR3F69GrCiZZN5b/Gxf+9rX8OLzz8v3/Fx+vx9raytI9PZIgUFQy3WC55FMsriZmE36YKYmLWe/24V0Oi2WRfFIVBbwkZ4kju4ZQTGzhIDXDbTrkobG0BKXxy9sS6HI9D4HTrzxBgZGR1CulxBNRpAvZyTlanB4Dy5emsLg8F4J0HjgkY8hOTgKs8UhoQubUhalS37LiNItMskE+9QS/tl//D9RK6Qwd2UCKeqBEzEZAOegjsvpQTGXxWBvEj4TEPY5UMquCwheTuXleszm0gKsPW4H9owNYWZ6EoODA/C5vWIz1dPTJxPuf/YXf4NwNIF4PCGsZG88jkx6XZhktlzFlzvooU0rent7ML+0iBAB8tiYcrtYWMT4bcewvkhrOOCZF17Eg5/4HPbc/VHAGUTH5EaT7XuCBh0kmyVSvi2uJZJuaIBkbnEiV9lNk/xeMskEyWUUr03hyb/+cwTMLVgaJbQbZbg9vL9zGN03hsWVNUTjPXBavZifX4bPGxSN8vzKEsYPHZThpWy5goXlFRSLZaSX1uHomOE1W2FpaHAw7txmFTmQ1W4WltrrtQLNIqIhHyycV7CYEAqGxT6ORS/lXZyBoCyIwUIMD1pZXpHinAmJbKVTJlPTauKsYXI6kK+0AKcLmtmGV0+fhcUZEAux1UwG+WIZiZ4eGdi654H78cVf+TW4wkndBs5gkaVdp9vz8bhzLVOhNwZIVo1u9TPlsfxzOLgnumM6THSDZLXus7NpbddQyyzj3PEfIH3tEgKWJpwMk0FLZiroy85Uxkw2L8PYa6k1AcnsDtCK0u3xot5sIZ7okdmTs+cmUKloKJYacn1UaxqaWhPWjkkkh7x+2PUQRwu7BQG/G8GQD8GQF60Oy6KmeNDbHDZxRqHDRcfqgt0bUcPHjMKmY1Mhj3qZRWJdyAnVVbCIvWGtCaxnS1haTaNQKMJipuWcW0iPWE9SXX/lmrDKo/v3IdrbD5c/DJbJBMnsHrGQMHy5FXOsOhSG6UM3EDbAsfH3W5nk3UEy996tzyOvoRubvWsgWTaHrvax6EG2+CcbPyfg69aV3CpI3omR3I21uVngudPgXjdYvtFzdf/+du9pK9O902N2+zw7/fxmCoFbBfk3fG9dTOS2kEwfcnrrcxgDINT61WGyMD7aIjZoK8vLApD//htfFwaFXwSYzQ5DPfLCANI+jMxxKV+UTZc+joYFGzd6Wr6ptmVJNH49ibiAM6uFyWUFhGNRzFydlknxVDqFQ4cOI5VKY309jVy2IIwKFy/GVbPq1lomuFwe3HXnPfjkpz+LPXv2CINDtufqtWs4+eZJTFy4gLXVNdHYCrssdjpmibpmW4mLCQG8yBA48OSyo1zIyUIbDUUkmtnn8aJUKoorARdNOlp89nOfFXDc398nCxplISpchYmAKlZ9+3P8swPJBlDeCpKXFubwh3/4h0itrUlSIV08+LlyuQwC4ZC8b4JkvlOCYzLJBMtkrOTct1sYHhqSVnVqfR3rqys4uHefHLN9w8MYTkbw/7H3pkGSXeeV2Ml93/esfe8NDTQaDRANEADBRaJIkdoliqORxrI0nglNhMN//McTdkxMKBzjCTkshz0hy1pmyKEokQBBECBBAsRCYm+gG+ju6qqufa/Kqtz3l6vjfC9fVXahqqsXDknFuAIVha7Mynz53n33nnu+851z7eI7uO/0cSkZktng+eUGx2xxIpkqwmJ14a1334PJYZGmvnBvEM1WTSp/TpcP7126KqEbtYYOn/jkZ3D2/GNwBcKS2ihMvSwUanTqjXCg41F923pklUWh3KLJJhl9E//+3/xrBN1WzF39AJsry3jskYextLSCSpmhKiakd7Yx2BuHl4EWXoeA5EDAh9nlVdEJV+i7TRcJXUu0xdPXJnHmvtMwSPpdA8FgWEDSP3zjKcTifQiGwgLA7FYb0skknA6rRNhaLGwcssBgaCMSC0kTLJn+02fOoKnTY3ltHcPHjkkkLnWuz7/4Mr74u7+P449+CjC7UGtb0NZTj8wKB88cLbKoZaXdHfsG1PFKdky4S2lm++mC5L1yeccrmQliCzN49it/Aw8bDetlsYWzO4xIpZK4/6GzmF9ahscXhNPqwbVrs3A5PQJipubn8blf/VVsJneQLBSRyRfE+/ytV99A1BeAud6GvtaAqdkS6zejgeENgI2aZJcRNmMDIT8rQmRwW/C4ed/bxWOZFS1eI55FhhmxqWs7sSOVrQI92M1MBYSU0tsGI0wuJxLpIipc+a0OXJ6axXIihd6hUUzPzqLWaMEXCEiyWyAUxG//3h9g8NSZDmjpsMjCJHezyB2QvKtHVmHFHkjea/K73TXsriz8Om92pwBduwPv1N1CbfpULRzVsr+YHIoOkPZvxmYVxeQa3v/u09AVk9BVc3DoWnBY6aWsxkqTEV5dIyljQzrL4CmSHwoarSai0R5JwKQmWW+04cqVayiWFOQL9FW2olJhwFZDoqXrrDrI/GkQ4MogVpfLJiCZbHKL/QD6NswWvRA7epMKfJtGK0wOP4wmq2ialVIRxUwa5UJOmvi4gaUrE3t3mjrGnrdEuraVSEslgxsnh9UkvTI2hw1Or0+8kkuKAm84hGOn7oU7FEWD76UjUOa7qOE1WoBIs0m5yt6Y2i+XvQEY72OLRWSpU9MK97PMGmGmKSE+ApRvFyQ3a7luqeINY10DvN2gsZvd3R9WsH8n0A2eu23mVOE1T49qR7Jf+ywTLONhOyfgqBvwMEb5IPDQfeK7daLd79XNMN8MMN8tSD3Q/aPrw97K69/s3BymndY+092+Pi+etsRp6jUBTHu7m0MOrwOS2axXV2R3W1Wqkhz23HPfwUs//CFWVlcFOJc6+jyjhXHTLTUqmr8vltCsNaQ8aeW31YqVlRWxUGOEL9nefDYt46ivp0eS+phqR9eMUqkIX9CPRGJLGhvOnXtQGsOUagOJ7SSSSTIvRVgtdhH4BwJhmdT+5b/4V3j44UekLFZV6jKR0eeXHqpzs7OYnp7G7OwsVlfX5HeqBVpNAIOEE+iYsqRIeZugvaFUUCzkpIRqt9tg1BtFoz02No4HHjiL8w8/gnhfT6ehwyxzuugHO5tUMYLvqAePukfULXXXszoY+rYhSmcnLi/XCWXR7lduBig7YcMex9b1qUl89atfxdLCgpxf6lV4ncrlosSj0saPzBg1l9SMp7cT6O3tRSaVlOcq1aqw6+1mXQI1aCc22NcPu80Gn8MmgPH9N3+EX/qFJ1Ep5dHXFxfWjQx/TWnB5Qkjly9Lh/ULL30fQxMj6B2Ko7cvIuEM5bKCitLE9PVZ9A6OoNk24PFPfRbjp8/A5aU+mQ2XWqroDSN790Te6ob8xuujgmQusjsby/ir//DnCHvtWJubxtSHH+Bzn/0FtBptTE3Po1SsIBYOibY3QEunSg42IxAJB7GyuYVAKCIsJTde7bqCcCiAyx9cwoMPnBX5BCVI4jPa1uHFF19BMByBhxZwRhNSySQCPp/IVaxW1S/VYNRhYKAXTV0DNptdtIMun090rTqTubOh4IKZwd994yl88ct/gFNP/hJgdKLaoJuGTbSIIhXgAt0ByaoKUAVgMu+Lt4UmTzp0CTp0WN85yOroaqmDbJShbyrIzc/gP/yv/xZjkSBiPjtW5qdhd1BuQb9aL2rNNnr6+pHcyWFleQPDg6MS9ZsulWCw25EpFWF2kv0Dxscm8O1vPIW4LwhduQ47N9pML+s0KDtddujMvJHLGOoJwG7Vy+aZZWun3Qm70wWLkY2/ZBZN0ufAagBlWhL7C51UnirVAiwmHUrVklh7hXp7sL5NCzg30uUqri+t4v3L03jo0cfxyo9/LMmSFUXByPiY3HO/+8/+EEPH75HocbEv455B1l21YZXzmoWstojJNckFMbQWm0ap0U+GSd6PG3jRjwpCUu/GO2Ox7xYkqxaQanWEmwomM1KaxwnRTKDarKC4vYrLL34H+nIKrUIK+npFmFeSBBz51WpNnGPov89rz2ZMRoyzkkiPdrvLhYHBIVSUFt555z2Uyowgd8tYqFYaMOr1KpPcoCOUmlhqMHNjr7pG0Ho03hMWmzoCZ1Yx+Jiemni7Eya7B7C4YbayCtcQTTJJm9TWpsylNq5JfMxgRKOtQ61twHY6j+XVBArFEhx0GjLo4PW65PjtTieMVgt0dCZqNTFy/CT6h8ehtHWok42mdM3A8cR1XMV8sgRJA92eJnk/JjmIlFUrtVSaqLpizjX7sSLXIU0J0T2JqO+n4U8VrGjvqWFD/vyVL3xJ8zMCGkr2piD5sFmKL0yQqR2ghta7D3Zv8eywLp2TooFk2plIO0CHndYYKe3vjmJqtWM7SCbRvXvQXlf7nXYyNIu4/TuRm4Hk7kXxbkGmJizvZtz3X9BbAj+HPGn/8e0/T3d7/NSHdkMHrRCnArebfak57fQSlklXD9HZ0p7tqaeflsAQNXWPjSl10aeGgkFks1mxQuLCzxuAu2napbGMz8mHIJmP02fX5XJie2sDPT09wkzSVWFooB/JDnglY8YJik1yJ06dFGDs8/iluWFleRWJnZR095bLVYyPT+C+M2fx27/5JWHlKKJmGbTSyaonGiag4/EtLCzg/YuXcPXqFVUy0GyqejOHDfVaAzkGY+h18Hm8SGxuiKE7vZDpauH1eGW3Pzo8ggcfPIdgOAwjJz8DreOoUVTNFVQWg7GfHU3srWqL99n9ava/N7tS+zdU7ExWO4uZOrX3l6rcSm2WkC5+nQ7f/95z+Na3viW+vzwXZPx5z9HXmnZE1JXTBo6OI9zUbK6uYGRkBNuJLQlqoeuH+FK31PQ+ajeZcMgJ3NhuYrQ3iuXZKTz0wL1YXVlAb1+PnCC7jWXxDfT2jKJYZkd2Em+8+w7OnX8ASquKvoEY+gZ6UcyXUChVsLGZkChmpyeI4YlT+NXf+V24pBStlZ7VzYjqYnHb24oDTq8KkrnYLkxdwbPf/Bosujq2VxexODONRx9+SKQ9Fy9dFZB89sy92N5ch99uQ72URszvhc1uUnWmPq8EE1CrzgjvUMCPpYU5GV8MqeF1IqPChe3ixSuI0CIszM8G2YhGgiEo5aLY6pFEZAl/eGRQDYNqtyQJzOpySZd6UJr4HAK26Jf80iuv4TO/8ps49vhn0Da5UW+aAIMNOgMZqLZYwGkgWZ0p1PBlrclJOCU5nT9lkCwOJTWgVQUaVWRmpvF//tv/Gcd7o+gNuDEzeRlenx2hcAA1soV6A1wePzLpomgrw/4I1rYSSBUKYHak3mZFm3aFTR3Gx4/hhWefg8/mgKHahNtshbHRgFIuiYzI6/dAb26jVS8hGrLDrCrFhN2lVaRf5ERqNDndBzjPcKNOnXJTqUtlipv8aqUAq4k2gCkYrDZYXE5UGnoJEyk2Wri+uCIgeezkPbh4+TL0JovEHff298EbDOALv/4bGDp5r+riInHKvBgMdaLMyCBe4fS75nBnOXzXFUS1dO6EjvxkQXI3afRzDZK1MKwOSCY+bjRYH9HDpGtBrxSR31zAhReegb1ZEiaZtoJuh0Mi4Hkts9m8/CyWinCJs0waDhevt1HWHafHh1AojEqtiQsXLkmSrMcbEokGtcx0VWqR8dXuITZyyjc3Om1YrGaEw2SK1YY+s5lH15KqrcPlFvcJvc0Dg9kmdqSUW5TzWexsbUApF6TKxFwAWmO2DEYJyskVq7g+u4xCqQyHzQqbUQePyynNpHaHXazsnH4PitUKYgODCEX7YPf60TbbUK7TAc4kXuIkLZgCyHVbcECrqZIrByQ8d2NDbSLVQDLPuTZz7Cc5+VrdcuEb8GnH3UL+tjOda3+vEcM3gOR6NXPoDHUUiNIGsva8/Qd6GAsrByLhCqZOKVOVcHSD5NthOw8DydpJ12QP+3ccGsg/CODzsxxkN/eTBsndx/aTfO39m4TujcKtntsjr/8+cLafqDwMfIm9ebspIIk3VlvXEoD5zaeewms/eg1TszOSKS8peEJktKQRj0lkGiPLz1CrKB1vUbVJjmwlAcGxiXFhjpM7CUyMj0OpVmRhGRoYkGAGsmbZXFrYS9qrjQyPYGNrC73xXowfO4GFxUVUKixvFbG+sYXevgH80R/+ER5++FFpdCCDYXO4pGwsaUat5m6EsVJVBKxPzVyHUqkIKCSQJygnK06QzhWJlnSUaPAc98bjGBwYhMfrlcY16nDZcKhqtXTQG2kdp9rkCZssejjKNvYa9o7alMi1YLeylnR5i0zyTUGyWAWzAU4ry6oWcARcPO5v/P3X8NRTT4kFHzXF9IMm00swTfkMO/Z5PQmSuVFIrK9hYGAAuUwaZoMRfp9XxgXtjAj4CDRa9QYsJjOaSgX3ToxBKefFRmt9bRmxeEjY07GRCczPLyMWGYDN7sGzz38P6UIeDz36IJZW5+Hy2XHvfScRj8SxvrEBo9mK777ACOhe6C1O/OaX/wCDE8fhC0S6gLIma+lmr24f3Kn3hNq0gkYdU5cv4e3XXkR6axnZxDqqhbwEe1AXf31mEYV8CY9+/Dymr15G0OUQlopR0oVCGrVGA+FIBG/86DX09fRiYmQUHlY5SmVkU2n4vV45v5zHqMFfX9tEvLcXw8NDyJeK4iBjZQqk0YBcNi1VDq/PDb/fC1/AL9HLBosZ/kgUtbYOPWMTcn6ZhDkzt4DJqes499iToknWuYIMdAbIJOtN0lxrpRWj6Fk72+cOK09zOG6CRXTxMwHJPB7ex1UJD9mauoq//t//PUYifngtOmwsLyAYcsHpdEhzns3phN5oQUMBbDanVCnoF8tmJVcoBF80gp1sVphk3rfvvPEmrG09DJUmPBY7LKyKVNiI2pIkP7PdCD0UOB30VOckqkMoFJI5hK4lAiCMJjidHmHxYbGiWVVQyRVQLhTFHaZRK0vloFguINBJO3MFIshVGyg22vhgcho7uQoU6IT1Zy+HPxCSuYTR4w89+ijuP/8oYOh4rVMKI245JK24MaVdHQGzqEZVkKxrqdIuQdS3GgZz8CqgVQIOwg7da+JNN/A/AyZZO26SBeyRkEa7jmeviaCyVUO7kBQt8lvf/RbCdj1MBMp1BXaLFU6nS4BuMpWCzWqTzT+bOWn/yS9KAFn1YZAIIVG9pcfktWmwPcxm9yKTyYn7DnXIumZD7l2SNqyy1tkgy+Zvs9rUaRP5FOdOaoc55tS52eZywukLwe4LQ280o1opolrKo5TLILWTENDstNnQoB+z+Cs7kCspqLUM+HDyujjqkMRwWoziYU8yw+Gww+a0wR/yo6RU4QtH2CmI4WMnYfcGkWbVjvaQTrdsuBlUIhI7AuOOE4Uq19tDrt3AtXscqAINnTDJqtxlTwKs4Uj+1DTJ3WuYyiRzRHe25rcCkpVy6tCZ/qhSojaYuwHZQcCq+3nac9XOeOMuSO4+CUe97+6OohMzdhhI7j5J++3iugH5fkB5EJPcDTK1/z8KRN7sBudjN9sYdB/DUa9z2ON3yyQf9flIAt8Jr6aCZDUakzHQOl0LM3Oz+Iu//Et8eOUy8uWiaEZp6UZXBC4g4q9roR6P2tOQMLe6FiT2udGoC4hkMxLL+SMjQ1hZXkalVJAGJ3q+rq+uIhwMyELE9L1SqYCBgUEsLS6IJnlxo+AnwgAAIABJREFUeVl2+WfPnsX8/KLo97hYLSwuSSntt7/0Jfzy578gISOiPWMUNctH1Fs1m3JDcjesemBCWGotTY4+qLRDI0PExjJOaDzufDYnoJhAhsetbdp2m2BZkqK/KsugGkiWSUFtjFMx8q1cAS0J7ycLknkA3e/fcYCWgBhugL79rafx1FPfFF9MapKpL15bXRXQRBs+t8cjjZP0T2ZYSjaVRDwWE6s4SggcVqvILGiTRxC9vbUpKVNelweFTBr90QhsJh0MuiZcDrMwf7Q2O3P6fmQyBXjdEbjcAfzDN58Rf+3eITow0IO0if6BGEYGB9Qyp8OJa9fnsJMpwOkJ4fh95/Brv/VlSSyTRiY5x936S+2ca7WT271DOyBZUTD14UXMXHkfly+8iWo+BafVjHK1BK/Xj3SmiKWVNZx/+CFMfvgB4iEfjG0FZ04eQ3J7Q9K92GD3wcWLcNsdODY2AR9tpKBDibpsg1EaQhno8v2XfiC2hQTV4+Nj2Nhcl2vHcRsNh5DY2EShmBeQzOpHvK9fFumWwYBIbx+K1Rr6jx1HuaJIuX5lfQ0z1+cwOHESfSfPwBnpl+Y9mJwipSDApqPDns+uWh6XRiCR2XXEF7Khuv3Nxt3ILVSfWzo3ldEqpLE2eRVP/83/i5jLAmtbQYnuISEPPF431rbWMTw2AZfHh2qxiXyuiFQ6L844bGR0BYPwx+JYTSRQqTWEHZy9NgVL2wBLXQefzQ4zy9Xlkupl7XLA7mRscAsWs+pvSwKAiz6bjHkuPG6POCDQdccXDkNHK7haDQqt3rJZATU1pYQGHWD0QJCOFnojPKEYUoUKNjN5XL4+A4PNgw+nr6PaYGhFFW6PXzY4/YODmDh1Cp/4zC/AG4xAx7I6ecaWXjTwbFqVerZoyFWhjAqSuzc1ms/1nUkeukFy9zrYvbYeZeH6s5BbdINkyr/YZMlmO14Ik96Idq2MemYTO/OT+PC176PHY4W+VgD9uOkL7vcHVElfmpVLj7pW1CqCBQqlojicULvvpkdyuYpGSy8+/vTpNhjtIiUjd0ILUabtCRur18kapLAXhtZwsl7oRTrldNjh8brgsJllUyog2WmH0xeAMxCF0WIRy8hqMY9iNoP0zhYaDUUqdnTQaOuNsNhcSKTyMFgcuHjlGlqcD5stuJkHIOsS5R3c1NkRCPul0uQO+FGs1nHsnjPw9w6g3NSh1NRDZ7FJIx+tCwUkS/S15m5xeyCZm4n9ALm7J24/ftGe+xMHybe2CH90kdBYWz5ykHZZ0yR3Ql93F9vbAYcH3VzdYFYTbndro3lc+//usCVuP7i/3aXwqOfv/6zdTDcfu9v3v1uQfJTcRZXg3wpIu/FMaFGnatw5AWYdP3z1Zfz9N7+B6blZsXtjcwBZSrpbSCl+YwOxcBj5TA49sTjSqRQ8Lo9cS+p4qU3e3t7BsWMTotMiY9uoK8JA3nPyBObn52ExmUT7u729DUWpYHRkVEDbPafuwfLqskQh33fmDKamrovPLMNE8sUi0ukM/MEA/uRP/hVi8RgM7PZVGIetMsoEsmTY2HHM00Gwy29uArj8S1MhpRHkj5hsJH7OqseypAFy0qjVwJQTsqSi9WVnrpBMtOHRqZrTzvkWhrmTAndr92cHhHTXl+6CSWb5VzsuXlmRWFCDKqgdyGZSAoq//8J38cy3vgW71SrnfHx0FGtra7LsMjWMPskEydVKRVjlciEvsgGybrxn2djFa9Ibj8rrLy8uSnNjLBpBMpEQkDDQExNWbXioFx6vAxfefRf3nz4r6XnhcD9W1xK4fGVKtJWlegUn75lArV5EIOCSSGBeD6PFCofbh/c/mITF6YXZFcD/+D/9LzDZnNBJmhZHudbQpI5l9bzfBUjmNazXsDI9idWZSbz0vWfQqhYRDHixsrqEUDiKtt6C9y5ewvjYCFaWFjHcF4O+UcWx0X40qgXZLNGOkOxiMZPDPSdOIh6OoJDmhtKKZo2G/yEZK9994QU4HQ74Al6RIK1urEryFyVLIyODUqUpFPKw2m1S+o319Epal9HqQLS3X3x4A5E4ipUanF63lFyXl5fhDAQR7B9HcHACOm+U2gM5K2R5TAZVgtMJpu9ILdjKpwIrgwwXNX3rdr/uBiTL9WtTq11Gu5jB5vQUXvzm38NnbEFfK4nPrcdrE0nMxvYWRsYm4HR6oVRa2N5OI5XK4Nipe7CRTIH8n8nlQlFRUKk3sbS0jLWFJQTsbgSsbngsFlh1BtF8MqRBGD6HGSZzG02ywa0aRkdHsby8goljE7J5OX3qVCfS3goPNzkOh+jXWxVFGquK+RyqpaLaBsWG53YLVpcXBrsLerMD66kstvMFYZJ/9PbbqDRaYv/F6YkbcvZUjB0/jtNnz+L0/edgY0mc2toa3TS48TeiUW+JJ7Yqt+hIq6jF3VUc8Y64O7kFS+1co3bnD/HXVtcUznE//yBZ9cVnNZEnRgArvYZTG0guTmP2wo8QcZqg5LbRrlVFKsNwIAZY5QsF2G1W0RLnCjkYSN5ks+Imw+Y8yi3q9ZaEiSwsLIncghZqlUoNZqNJ0iLpsa52ApJNZvOlah/HNDxVyqiTqqnb6YDTYRO5Gn26nS4HbGxkd7hES0y/51q5KCB5J7GBulKB1+2GiVKLth56kx1riRQsdjeuXLsOHYOf6g24KCXSM6OgBrNJL+46IlFq1uENBZEtlBHpH0J4cAQ2Xxg1gwXlRgs1XmHx+TdIc6rIu0VqoTLzGvXWrRHunh80Jrk7lloDx90gef+csvuc22WSa5X0TZnkmy3C+0HUQaDuoNKJ3Bjigar6ZvK/bgs5fjgNJN5s8jwKJGthJPs1v4ex3d0Ae///a8dxGPC83Ul+/2f8SEmgy0LvTl5be/3uv93PuB/FFP+XAsm7YSKgQXoRmUxKAPLrb72JpbUVuL1eZAo5YU/JSErZhVGXer2wiFazRZqOouGoqrcsFCSxig4VDzzwAObnZwVUknEhM8kQETaHkb1m2Z86WP79mXvvE9DGEimlGq1WA/ecPo1Llz6QhKv+AZbr7bDYrJi+PoXf//1/hnvvu1fAMxcROiJYLA4BxKK3lEZTtbmuxnKSmZortftWp2eYgPZvlZwkAGTXOq2xKC2hXoy7a14ndi3zdTVcq5Y59xqdtJt2j0i+BTeL/QPpFioB3eNSBRdqWpEGkjU2ko+xe5//3tlJYHFxEW+/+Tq+853vSJMJz+9AX5+AZWqSi5WyMJxctCWKXK8XXRx9rAkmyGY67TYBe0G/F/l8HqvLKwgGgohGQ0jvJJHdTuLBs2dQyKfgdrHxyYq11WWcOH4axUIFJ06cwbPPviDNey6fF0urSzhxzzgqSh7xWADjQ71o1KsSLOLw+DG/sI6ZxTV4wnH863/zp7B7glLtIjMqLGhHhL03z90pSFabocDzsLWOucsX8YPvPIV2syI2dnRMoXa01tTjg8tXZDORz6Uw2h+HAXV4yZr72OClE8DkcbqQ3Ezg/EMfQyQQxNLsIkI+v4TtuJwu5PJZXLx0CcGAX8r91A/mizlZYLmvGejrkY1bRanK2M3lCnB7fSiUK/AGwvAFI2gZLKi1gFpTpyZ3mc3IF/NoUK8b7kPP+GnoAr2A3iJsFpu6OB5kM9dRtKqQWLWEkvFCZvKnDpJlZhSQwea5VimD7ZnrePXZp2Gjs0UlC5/TDqOJAUJmVJu8jy3IF2i7yLAHq+hJ3f6g6JEJRgv1OtyBAMq1BmZnZrG5vIq4PwKf2Q6XwSxpe7Q3bDZrwvzSBs7ETPsGQxsUnDx1ElevXsXpe09jZvY6Hn7oISEOeG843C5Y7DZxyNG32iIdK+QyKOaytAaC1WpDrlRGtH9AItgNNieWE0norE68d3UKb79/CeVaDb5QGOl0FsMjIygrFdxz331ib/nEZz6N6OCI6JCbBMYWeifTlacp/Rk8YHWUc2JTbTs7Av2Oz/WdM8maP64GkrUqnDZn/jyCZK3qoTpckMnsVIR1OpnnGE7TyiSQXZ3F9Nuvwmdqobi9LlplxsvTs5we/PUGU1rr4ihTKBbElpTEEAkiB21HrTZJu0tn8gKS6ZNc45Bt6eBg9bRWgsWk9vYwZMtid8BqoyzILMw23Ze4LpJs4XHZzCbVS9lsEBmRxeWA0W4XD3QLbeEo3cmlkdhYE5DscTqlt4PNzHSm2NjJwGhxYGZuEfVWG41aE/ZOnDqa1BfTLceEcDQkSZDhaAyZYhF6uxOB3gGEBkahd3pRZLWlzc0dZT4MGVFxvrph6sh5OmvpUSBZKl1aVHVHz3yQrpmj9wYQfbsgmZrkbtZXA4e3ClK7n9cNkrtfsxso7+pMxMRZtVeScnInjUx7/FaYVK3xbT/40/59WBlHew/ts3b//WGvpQHK7p93y/RqmKV7I7JbEpDEMrUx8k6/7pZJ1s7vYe8vPMIdHZ96Z5BJLlfLuHbtKv7hqadEapHKZ2SnWq5VRRpBMJjNZOB2ulDKFzAyOCS6VLJd1PpSIsEwBTbH8cmiM15ZQSQSRjGfkSQ7WsLxvbjrXVtdEwcFapPPPfCAMNRKrSZMLj/KxMQELl++Ijffgw+dEwusY8eOYWp6EseOncCnPv1p9PT3CZvcpuUVF/26mvZHNoBd6fyi1MJETSZ32nIDq9rd3aoKGZoGJwV1/MuY7MgnxJVAYVogXQLUrDKtPK2CY4JR1V1i76sbJN9iC+UdgmTt1WlXJI11HTZZA8n5fA7r62t479238fzzz6NYKKBSLsPlcEgDX6GUl3I8QTKvG/Xk3Oy0Ool7JCC5KWIIDDdETCrjhM/0PfpfkxUh+9yo1HHf6VPY2liFTkcrPRfajQZisT6UK3VEwwN49bU3kEzn4Pb7kMzsSOmxDQVBvwPHhuIS6UyQzHCMVsuEV954F+On7sM//5P/Hq4AGWxVEqZugjq67t0xr5Wfb/cO5cWnJrmGVjGPD3/8Kn780vNAuwarRSd6xeGRMUzNLaJUqUjgQKmURU/YD6/LhkJqExOjw7BS+VOvI+Dzo1FV8LEHHkApl0c+mUUkEEK5WJaxNzd7XUJFgkEfvH4vlFpZKirlYl4cLawWi4BnImaGGBAUUoNbrTWlHM8YaocvhMXVdThcPiiNuniMl0p55MsVOEO9mLjvYzCGB8V/lVppk8kqMip1l6c22KjBNx2QLLHVtwqStYG+x+fcOZOsAb4GWs0CdLUSUjPX8dqzTwOFlIDkWNCPYikNp9OGSG8UO8k0tnfScNr9sFicIkPhOWkajcgrdaylkhgYHUU6XxKbtrX5RYQ9QVgbbdh0Btj0LMWrlYdWu4GWjgFDTXGnYFNqf18f1tfXMTA0IEzyyMgwaI9FNs/hdMDqsEqVRuaJZlO85Mv5HCq5vJoCajAhPjgMmGxY20liaSsJZyCCty9exuTsnDQY21xuZNJZaVImUXDuYw9SFY9z5x/BsdP3wezwqGloBlay6HbBkj3HPlndzvgWH0Q1YVQ0ybsSpDurBKjN26pUTbzSzQROnabgfT1BB91hPwu5hTqeuclSwZ3YDHeazgzEMfT9L2eRW5vFez94Bh5dHdXUjqRhZlJphKJRpCmzMzMJtiz64UqlLI3M3FgqvO5+v1j2WW0ubG7tYHl5FfUGJRW0SjXDabejUsrC7VCbmqkdN9sdYmnpdPuE2KFlYzqVkWudz2TQpLSRFUkGj1hNsDjscIcCCIYDcFqtctylQk4ahKlJJkhmqBYbPqv1NjL5MuptA5ZW15HJF6Wx02l1iMsFt1H6FnX0OoTDAfFk5hqZr1Qlhc8WCCPQOwR7KIaW0SL9DZRsiA89F7F9IJnnQaswaHio+/rLqe8w+N14cT927MZq2uvItbpdkNztbqEts90/O50VN4xR7c27G+N2/VploVfz30mlq7sDAgF1cZfJrdXpkCdooNidzT/7QDJf+2YglI8dFlv9EfarC8h10/G7DPMu8GAZQJ2M1Gn5RoAqF6Fz/DLp79Nk3u5SeRBI7t49/aMBybu05s3OgNqEtqc/VB0aKLd45ZVX8NwL38X7H1xS/ZCLBWkwMVtow9QUwEkuj6XhOIM8xL4qJWzrgMQ2b8qGIhqJCkPMsIkRhkcUC8ikUujtjQtrS3cFIh0CO8ZusjydSu5gazshYSEEJCxFLy8tiYTiC1/4Zbz66iu4//77oShlKZF9+fd+D6PjY7BYHajXDDBZbOq45o0v7D83NizBNSRBkEl7kthGINlJsNSsB2UX3eVzrIFk3h8ca2TSZWk9wG9aFsyfMUguV5lyZ5f7gKBWa+yhSTxdPJ579tsSLb6TSHQ01Op9nsml5fxyceTCSJDMa8zzRrN9AjiuxQTIzXpNNMqcOSgXkFJsqwnqvI0wwOdxY21pHsGAG4P9cQERYqHk9GFhYR06oxWT03PCtrg9LvGX9XhsaCp5nBjuwX1nTqJcqaFtNKJUaeK1N97F0OgEPvP5X8HpBx+BQUDDntRC5Ie7ccqdLcud7GNllq8B5SLe+P53ceH1V2DSN1CvMz2QzafH8czzL2BgeBir62vIZlOSoDXQF8X1a1dw5p4TqOWzGOnvhd/thtfuEI31u2++hZ5wHD3RGGpKQ+RKb7/1hmgTCYT9fjdS6W3098WloZJNkblsTny46WRRLFUQ6+lHnQEYdheMNgcWllfhDcdw6cOrGBgeQ75cQl9/LxYW5pAtlOAK9+K+80/APXhC3C1qzRbMZCFVyNOxWOKGQo3uJTPPsUsjOJVJvv2vuwLJstupSwANGmWUV5bx6re/CSW5KU4EPZEAEokVVKsl3Hv/vbJJIUBptYxIJFLwegIw251Y3UnB7HRhZnUVI8dOYG0zIWzswtQsvDaHyiJzg2Eywt6x12u0aqg3q+IzyyWPwIr+4Rz7dodVqixyP7Va6OuNw+1yyu+1RHvZkNYVSa80i4UmJTF0IPHC4Qng9ffeR6HRRqBnAO9cuoL51TXUWm0UK1VUywqGhoclzOf8I+dFdjEwMoJTZ84iOjAi9lwEyi3xh++kTUqqmboj7yzhApIlkVLCYPYCx9VrcmsSPDXpTG2u4jfnREnd7LJ9/blkkjVioYPUWP0jQSLe9WjDzI1hvYTM2ix+/NRX4Kasp5TDUG8cO9s7AoApt2AEdUOpSuWQOnF6JzP+PZlJSz8MLUjdngDW1rewurapblzAc2SFw2pDIZ9E0GOXUBMCTiYzMjY+EAojGI7C6fOjpTdifXERSwtLsg7WqxU1AEUHmG0WROIRAckuh1UabCvFPFLJBFp1BW6JyDbBanehWm+hrDRRqNSwtrmN1Y2EVFL9Xh/cdjsMPAbqqhs1hII+GEx62fAprTaa1B0zxdYXgjfeD0cghLpOj4rCHAGCfJWN3yP0iBXVJD0N0IpfeKf/TJssOH1yI6GRqd3jRptNun+n4T6+Jhvt1aVXq4rsbcy0593gbtGs7blbcHek6h47fqy87J2No/xeSyvZnf46LFhHVSad81JCU1VmApI7ij71T1SQrL7+XtlmP1vazYDuZ3bVz6ZOqwfJPbqn2/1gef+ugyX5bkC8uznozAYasN+/eeBVVTeS6qTQrblWP7v6+8OY3O6LqH2e7mO9cfNx+AJyFJN9FJN8FFPcfa4POgpmx8upErS2R0tqn58P1pSqqtElHSgjU2UjxEu3k7jzxhtv4C//+q8wv7QkoJhdumQpm4z4NBo7O/W22LplM1mxgyvmi7AYLeLzysYvyhX4e9rFsVwUCgTlJyOhnS6nsMh1pSrpelNTU+KZzB00FyGGAcwuLmJ4ZBQbG5tyiLTY+fgjj2LyymXcf+Y+AXYsU44fn8Dnv/gFeINRNBv0p1XZXgEAexdWHR3CHncYtC6GRLtuGjyQe6xr+/CR6oE2QdxwEfZu8I9em25m5yYQ5AgCiDvubg5PtX7q6gpuqTaQu950YmvGz0Jbnxb+4i/+b8zNzeHChXfleVwM2dGdy6XVDQDBp14vj3GRoQ8sPZEph/G5XdK05/W4UC6pYRmUYrCRk/pl6stdVhc2V1fRHw+KLo5Rv2Tl0rk8Yv1DuDq1CLsngCvXZoVtYRe2y25FpZxBwOvAcCyAs/ffI6VJpdFAMl1AvlSF0mhj9OQ9+MKv/ibcgZAwhyx9crMjLCn1fxzGHeTCUvjemblF2QvnWgbNNJt454ffx/QH72F9aQ4mfRP6VgtnztyLDz+8ivVEQs4Rm1kJKnwBHza31iSm2mMEnAYdPvupJ5BcX5NGuQIdXup1nDh+EnqdCT/84SsiZ3K5HDhxbAy1ck40+/29EZRyBVGVcsPi9flgYGQ7gy/sLrF98sb6UOS5NxP4NjE9t4RgOCSNQla7XSo2iXQGBpsX8dHjOPepzwNmO9o6bm5bwkirbImsBur/7q4w6ki6E4B8+Ix4i4/I8TQlaYzf9e11PPe1/whjNQcluy12fLqmglIxjZOnjounNpuo6g2DxHvPLixLU5LZ5cVmMo1Qb5/E7y6vb4oH7srsMjwWG1w6A3w2G9w2k4TzQk/GtIU6FNRqVSgK3QnoT616vZPhs1nZ8U/Vdhs98Zh4vg8O9sPrdkqzMjeitSobulSXHSbo0evWbHOjaTBjbm0TGVrFGSy4MDmNVL6EzXRaUtwcZhuS2ztSen/i8cegN7TgcLsxeuw4zj32hEhq9BarjHeC5F1fa5nnDSIvUK8hJ3KSWzcmJt4JSN6Vo3VlI2hX8W6qqLc4Em7paR9ZR7uYdflfEhZS+1cjqVErIre5hLee/Tqs9SJ01SJs+rY4ljBpr1xVxOKR9ypJFcqfKMGg/d92MimNmKzomC02XJ2alkY/AxNWaTJHaYWR6aQKfA4r7GaTWLBRvso4+FAshli8V2wb7W4Pckm64DSxvrYh8ylJJF43jitGovt9Huh0TdQbCox6ukTU1eY+2gpabPAFQihVCcRNWFrZxHpiB8lURo5NQrw4D5K04N+Y9HA7GJoFuD1uuIMB6Ljxpg2l2QJ3NI6+iQlkylW1YtFkAAob940iEWEfQ1NlH6VhutkQUa7MezIoZcpQfSkIkmmVpxKXeyBXWyrVa6Zt0PeyOAQEaz7JnertrrqhI9ngv28AyS2C5AMXSw0ud42jXZCslc9UCzeNcd3/MtoHuKWReJMnHSWBOOxPd8HIIaksBEI3uxFFSnCInEBAMk9qR099EGA9DMRr77nfJ1n7HIfpavZ/zrsFyUe9z1Gvr2N57oZlrrM56AINddklq41rkjfPqdekF1Crb7clUve1117DX/3t34hmjrpIul9wd200c3zxPLfFes3nZ8d/WvyEK+UKPHY3bGYLKqWSyCXINBJwEQyLd7LRCJ/XAz+bX/Q6rC4u4d57qTl+H+fOncXK/AJi8SiK1Sqm6S3rD0tDWaNal5v/kQc/hlwmozacbazARLs6I/C7f/BPEesdgEHPxi7e5Crgk+u6a5G0/274KBzYnWBlor3bu+Qn//cHMthdYJ4bkBs3oi2o3tlElcBXvvqfxG3ijTde32WM6GOd7MSwMl6Vu3rpxCbg7FSe2NDicbuF/YhGw9jZTkjpmRsg2XYzVEZnQMgTRGJtDbGQV6QKDIcYZ/PTVkKSxmaWtkSbOT2/AqNRlW343S7ksjsYiAVgaFRw8sSYyHaooytVarC7PKK76xkYwhd/43fQPzLWmbTVigCT1owGbtxaMBlU/bjanLa7fbi1C8HPWqePsA4LVy5iYfIq3nn9VUl7s+h1OHP6FGZmZrGytoqGTi8abmp5jVYrcsW8LJDH++Oopbfx8XP3opDegctqls0Fm1b7+gclLOUHL74sCwmjao+PjaKlFKBrVNETC6OSLwqTpdcZoaf0xeGE1e0SDSKb0GLDw9hKJBEdHcfmxro4U+SLJbF5Yrl4ZXUNK2SV9Cb4ewbxxC//BmB1kk9Di567dEnQBjYZNvniHKCdK7VR66f/1WGDmALYqKGW2sJzX/tbmGoFAcl0I/DYjGLn5fe5JYCBbCqDZ3yhCKZm5mGwuhCKD+KDa9PS0LiTzaPaaMNhc2Pqg2nolQaCVjuCTiucFpaWqmi2K+KsUmtXVd9vkx1Gg1lIAM6TNptFNOkEyK1mAyOD/djaWMfo8BBCTJMUiZIexXJR5sN6sy2OBoxRN1udqLb12M6VsVOuIKM08N7kNErNNrYyGan4uMwOpLfJQLpx+uRx6A1NePxeDE9M4OEnn4TB7RPphrDT4qvM68fqm9q4qmtrRADvb4LkO79+d1UJ+OkPmL133OWC1KqyTHeCgdh33ZJ7C7UCspuLePPbfw+3TkGrmJXfszKGNgkjkwR1VAolqaCxeY7BIvGefmkUj8Z7UKnVxEnm6tSUyBvoWd3o+JaRIKBzoIsOQDYrHPTgb9bQ1usR6+tFKBIR9yVvICDjlowrPdUnr10XW9NyqSRSL7fVKAmdjSZDlcritMJLajQyd8AKm4NOLB5U64BSAxLJLFbXEwLyKcWR+brFhMEWLPo2nBYTXLSdsxgkYMQT8gMWM8qcW7nuO50YveceNAwm2F0+1GscV2TITQKO2SQo6abs3WEjqcYUSy6AyhqzAqN59bN4qWFMDcuorLQ2v3w0jU+e1yE41SyGved046Ev/vLv7BZOcDhIVndIwovuUWR7qL3ToagaxGs7zNsbvQdR5Ae9wk8KJMup6yrnHKWpvRlIFFWtUEy8RzqMdAdQd2thuj/P/s/Rraner0vWXuMwEK+VGW4G8o9ikveDoO73vJXX17VuZBK0bn/VLkhKD6IRZUmK/yZ45a/ZNU0Q3GrUJXTjBz/4AV74wfeFn6D2lJHOjWZDUtnYzECD9XK1KsEJ2pikfMJtcwsTRhmDNCgY2JSgssYs0dMnkjcUu8fzuaw0e9Huam19FY89eh7Tk9fQ198DpdnCdjYteqtoLC7uAK1GE4997BG4GOPq9WJ+eQ7haASrW2tEP8x4AAAgAElEQVT4nd//JxibOAGTySvuBxJfzHula0N11PXbvY21v/k5BMn7x0/3WOZjh4LkDiD60Y9exauvvYr3339PNOQcb7FYDGtrK6ItJiiVcUC9OL2gO82J1DbTEo8aOjqbzM/NSBT46sqyJBVKIEwLiPrDqJVKwvpR4+l1W2B3OVAsV+H0h1Co61CHETNLG3KNTDqGkdhQKeXQE/Kimk+iJx4Sb2ZuzLgIhaJxvPbjN9A3NIrPffHXcPah81J2VB0ZDMLY8Ge9XoNVdLfqWbltkCxkpjqjU7O4vjCL7z79DaS21uCyGDE6NIiZ61Oil17f3EKO94HdiWq9IZIkh9mAsVgI7XIOca8TQbcdUZ9b0gi54LEsu7yyicnp68LQBP1uRHweBFxWVPPUNweglKvib0pTfi7KTr8f8f5+wGTFdjaLQDQmISvR/kHsZDLi5JLY2ZFo497+fkxOTmGGTUVtHaJD4/jkF38LbRPDRKwSKKKWiNXKg+qkTcmFKrFQQZKqZ/9pfqnrZ6cCyFW2pqCe3cGLz3wdjdwOGsUkzPUS/C4zJyzRWRpNBtkU5IsVePwhrG4mxGfW6Ytgan4JbaMFKYbReEMwm6y48OMLaJWqiLrc8NlMcLBJr6WC5La+jkarAqXegNXigsVql/EvwToOG4I+t8jFysUCxoaHsLm5jv54HMGQDw6LWaRIpUpRKm3FioICGe4mYGLDnd6CTLWO7VIFyVIV701dR6nVRqXjvGNoGOAwW+B3OuG002EDCISD6B8axj0PPYiR++5XI4ubbKxSQTKV4+ro1kPX6gLFnO/+KwXJe5s8tU4ungxs3CNIbtUAJY/M+jx+9M3/jB63BeXUFiz6Flo1NpmX4fJ4YNKbpaGukMuLDVuxWELfwLBEU3sDQRQrFeQLJczOz8s8aTCZRKLA6ryNVQe9Hg56FdvJ+Jqkt8doMaJvaAjegF/WUK8/AFcgiGq1jlKliquT15HJ5sUZym21wNSqw+d2SnWiVCmgXiuD7BAbhVmtM9vsaHGjqzcjk6ugpTdjO5mF3mCSpt58viAMr6ndhLndgp1BJWYD7BZWRMywOG1oMeHP70WxWUeyXEbv2Cic/gD84R4YjQ40W1Q0U/vecejQGyXGWk3lU+dHCc+SbADeu3sgedcC7gAStBuDdSsI7hwkHzZLdbS5+xdLInAVHbLUKpbw3SvFrszgKCbyKCZzP9A4SHpx1AQr2s3OpLj/c2g+vzcDmoc9tps61qVN7mbVDgIYNwPJstDui1e8lXLTTxIk32yDcuBjtwCS1RlX/WzVSkka/UxmGyrVMhKb63jp5R8Kkzx1/boAIDYaMGVPGjlsVgHNLN0UymXQZYLPKRRywm6wfNhQ1NhnLsUs2YeCIWHTWFaiXjW5vS1pdlubG+iLxZHJpMV6h5pMesNGY2Gk2QVs0OHC+x8iEouBtutsErz/5L2YGB2VGOiFpXmMTYzivcsX8Su/9et44KHzsFj80OvUctGufq7DJB+1ydj1RejSRR01ln/aj98MJAtz0q2nlnuMHd8dJhnAwuIcvvKVr+DatUmxC+N16u/vFy0rGyprjbZUDggK5IubTkasGvUySXNJ9vt9WF9bwYkTJ7C8tCjgmX7YZPv9Li+MfL86XQLKOHvmBJbXVuDxB5Gr1mD3RJAqVbGynpRJmJZkVkZ5NxQEvHagXoTdYhTf4Cw7ztttjIyN4wcvvYLT9z+Acx87j09++rMwEcjICFNBH+c8MkA2M0GyOvfdCUiWvQR16q0GyskEvv13X8XstctwWY0IcWM2P4PRsTFcvPShpLu5AiFkS2Upz7K0aW814DHrEPe6EA96MNIXx9rqEsLhkCywk9MLyBYKaAlI9sLYVDAx2IPs1pbY37F5kI2TtI2i5MTlCyDa3wuT0y1gnFpWk82BUq2OQDyORCIpzZZzi0t4+OOP4q2338XU3DyaehOGT5zGL/z6l6UBkvGzTPIiQ7S7VGgSNPLhu7KLnxVIVreoegHJVTSKGbz98veQXJ5Bq5CEoVpAwGVBIb2NkN8jcw4X7GyxjKHhcSysrCFbqqJltEnjHm0DazoD7E4vNje28e6P34Xf5oTbaILHbIDDpIPFxAS7Fgx0JDCoG526ojJpIi1r1GFl6dxmlvuAumPOV6lUApFQCB63U+Yzyo8o1dCb1cTFfKkszgd0HiCbzCCRzUIJm/kSplfXsZZKwexwoFatQSlUEA+G4bay8bUIn98Fh8sOh8eDnuFhfP53vgQ9o8hhhI5+yeLGsweSWUbr3sv/VwmSdydhFcCJ3WFHUkTLSn2bIDmH9PIMXn/m6xgOuZFcWYDXwYpnRRo7/cEQGkoTbqdTvPIJkrnb7u0dEGtFBngUy2WRvMzOzcmmn+xzVamLVIDjhCDZaTDD73XDZDYim8tI1bV/eBAev0986NkMGO8fgMXqRC5fkk0eQ4UoWTST5KD22GkTF5dKtYhCISNVE5fbCQu1xhYy1G2YHQxAKcPi8EJnskrEeTZbwOzsnFRA2uwZatRgaTdhN+pgJslhMsJkNaJt0GHw+Diq7SZmV1dh9Xpg8/rgC0YRjvZDb7bDaLZDL9aDemnqY3IlHZRUuY+aqSDS3S6Q3MUxqMxwl1TiMIDM398RSG7X8xqE/OgaLCC5M/1rurKOxZUautOxvjpEknAUSD5KE6sxnYcxyXcLGjSQfENhnJ+5SwN6FEgWZlM6l28EuQcxiYeB5MP3KDeyk7f7eY9iko8CQUe935FMMgX99NA1quenplQkPENvNIrjwdvvvI3nnn9O7I+yuZwkzW0ltlQfYROtt9qiUQ6FwwKm6IhA7WQ6nZLmPWpDmS5Gr0mC1EatjmgkgkgwKI1jBER8H3oRGw16HBsbx9zsLMbGhtUwE6Uq1nHUfbqCPtEaMr43GgpjfXkdw739OP/QQyjlcthJbuPYyQm8c/E9PPrJx/Hpz34OTkcYOp1Z/ELZxKI1AnRf+5uNn86g+bmTWnSPi5tuILuadNS/uREkpzNJ/Nmf/RlmZq6LJZw0V0ajWF1dVuPFGy3UqTvrhKPQtYRf0mDm82FrfU21xENL2N7kzraqSbZYUCqUYdGZ4GXCXDGLcNCDibEBLPG1fQGs7aRgcYek0z+ZKQv7QXaDJVGHWS9AtFUrwqhrYWxsHNvJHfEFPn7qHrzx1jv4xKd+EX0DQ/j0L/4SbE63lFXZOCP3ewckW6kTvBuQDB2UchlmiwntUh6vPvcs3n/7xzC267AY9FhZXMCJE8fxzrsXsJ3NwROOIF+twuvzw2ExwdpswKFvYjgWgt3QwvkHz+LlH3wP5x44h5W1TVybmZdSMI/X47Kjns/h5PgQsptrCDJggFpGyl30RnGU0ZksYu/mDITg8QeQKRTh8Piwncli8NgxLC+uwOl248L7F/HYJ57A62+9i8X1dRhtTozccy+e+OXflpQt6hf1TN5rq07qsmHkZCv/dUCyjJcOSP4pVlF2700ONDL59Spa9TLmL72D6xffRD2zJYxywGGBUswg4HEhEg5LNSFXKGPs+EnMLixhcXUDSluPut4AbzgKbygq3f9vvnEBV9+/grH+IeirClwGHXwOghkbPB4r7E4TTHYjjGYzXK6g6DsZlERrt2q5hHKF1l4mAcVWoxE1CZbxSJXF7XJIDwWrbB72YuSyAqAUJrAx2c/qQrEJrKQyWMvkkW+28dYHl+Racn4qpPOI+YOwGYziYDAyMgCdWY8ipR4eD37vj/4Y7lAYkHGtNoqBG50Okyxas92vvWb7o9aJgx7/Ryu30D5MZ76T5LdO0zY34Xom7lUyyC7P4N3vfxv9Pjs2F64j6HGgrtSxtZmAx+tHqVgSO9M8mWQzKwR2hCNxAcmUdCn1Gry+IK5MTopeWeLJm6pUgAw0ixMukwWxSFhkOolkAoVSAZF4FIFQACWGWdXr6BscRiAYkUAZynsuXLiAtbV1NCsV+BliZTbALXp3psFuwWDWScXWSKbZ5pTeBLvLi2yphpbeguHxE7A4uFFr4uq1KaS2d5Da3EA1l4Wp1YDTZICNZIRZLxr7equO0/ffi4ZBh4W1VYbBS++DweqEJ9Qj7jn8tjpdYjdXbVJaqW48tO416QGTZL4Os9xRN6hEJd1XPiqr6GaP75pJbjcKByqS9+6FzgzWxcaqE43GJHc+zCET3c0W2aOY5FsBybfKpHY/b/f/2TXZpbHUPrMoBY648/eYwI4spUtq0d14d9D7ar87aPfTDaRv1t3bzZAfdqh3A5Jv5fVvBpLVBk0GbKj+v6LfatBeSrX5YRPB977/Pbz44ovY3NoSjbLZYhGQrDVCMjqXjCKBMZvIGFHMUhXZZYJtLnJ0uLCw/GQxqylAbjeCfrJkLayvroiWlSWtEyeOoaEowjCPj4/CZNCJPIOMdrpQhCcYQFmpYXp2DgGvH3NTM+iP9uATj35cInsJAAeGBzA1dx2DE6P4rS99GU5HSDTJ4tAi8qO9WASe+/0hOt3X6eeZSb4VqYjGnt64ib4RJOcLWfzpn/6pgGRGT9NVhMxlPp8VwGw00xlEbQTi9a9VVE/sgF+N5V6anxMtM32umZpIK8CdnW3EI1Hks3nomzpEggHsrC/jyU98HOnkuujGmXy2kUzDFxnAlblFFCuqhtJqMaFSLAirQ8sjs64hvqE98TiyBXqXNjE0OoYPr07iyU/9AsYnTuCJJz8t9lnqcaqsH1PJCFT2NMm7K+dt4gUdCrmcxMbqqiXMfHgRL3/vOyimt6XDPJdKipXh9PUZpPI5iXettlqw0e7JYcdgKITCziZCTgv0zSo+98lP4LWXX8TDD5/H8so6rl2fFckDm3DYlKOrVDDSH0Mluy2WVLxPOP5NRgssTjtKSh35UkmaFQdHRlGu1UWb7PD6YLDZRPuazWVF883UtgsXP8BOPg+7N4Ce0Qmc/8UvigVcW8cAFhMMOsZddIHkjhpQ7pIOSFaZ+ds8bXfx9D2QrPqOS9Z0W0FudQ5vv/g8lOQaStvqObXqmyjns+iNxkQnurOTQaSnDxub28iWK6jTEzyfh9nlQax/GMVKA6+8+jpW5lYxGO+FQanDjgaCLjviER/CIQ/cfnofW4Wpc/mjKOYKYvfI5YPje2N9FdUyXWPM4mLA62alrrNclFAei9Usc2o0HpNGV85ZSrUp11lvciBfb2KRNnSZHOyhMJ7+7nfhCQRhtVBmU0bI7YGOaYhmkwTL2Nx2lDkv2x34/K/9GoaPHYee411s4NhYS5CsSo1EetGJtucl0HfIoTu5HP/YQbIArxYbMZkeqTptUTKmbypSjWAs9dU3XkLIpsfO8hx8dqtU3tKZLKxWByqVCqwmm2yQSBrRl5+bXyEN6PplMIpjxQdXrkqMNd1iVAvFjlyo0YDdYERPLAKPx42d1La4NDk9ToSianMtwWMk1gO7mzHzIak4rKys4NL7lyTmfCAaRZuyDLcbtXoZG7TSNAIenwdt6pKd/GmS+SBTVFCuAx/7+BPipc3vxE4aS/MLmLs2ie3VVegqJThMBumNcNpMUqXj/DI2MYKmro18pSTVOrqxVNo6FGttBON9iPb2yXvozWxApKTNIE2IrHCpH5fnWv0mnaymeKoyX01yoQFhDTPussb7APSdMcmN0uEgeU+6rELJDlDes9BXm/ZutKK69VtmvwxiP+A9ygf5KDnCQYxYNwjVrEUOarE6at5WQ3b2Pnu31EKzEdkPkvYzyRpI7t4saOw7f94MZMmifaDrwd75PwokH3Wljnr9I5lkguRaTRxPRL3VZoqTWezYlpaX8eyzz+KNt95EuVwSLRZBZjabE59HTiJkShirq05ARmTSGbEtku7UZgONGrvDjcIGM9aYaXVcQCxGgzCRywvzkrjncTmlzL9CNlOvF0s4n9fNgDusrq/C4nKiqNTQ0OmESS7litjZSCDg8uLhc+dQyGURjoTg8rmQLeagt1nwB//tH8PniXRAslH1i+7aKPHcaRZ+B7kW/zyD5O5xcdN7rMtn+UAmOZ3Ev/vf/h2mpq6JPzJZYUol6M3LjU4kGpdphcEJ1CbTB5mxvnarWSZ+athVraZdGNW1lRVhkoO0SMrkxKeTY8rQUPCJx89javIDeANe0RYvbibQM3QMFy5fQ61lksmUZvrp7QT8HrLPOQS9TkmJ4pigSwCn3lAkhuW1DXzs4Ufw2ONP4txD50WDy/NA7RzBPCUHnKDFJ7Yj9TnqXtr/uLbWlYpFuJw26GoVVFLb+MZX/xbLM1No1yqgjS49VAvlkmgAxTnCYEC5psBpd2C4pxe5xDosrYZoaO+dGMXm+grGRsaFJL3w/mWxdKOPMqVOfqtZtMvGdhU+t11KtUzmorc3AyuY7lWslsVKLNLbK6EB65vbGD95SiRJ4UgPNrY2JSykUq/h6tQMamwKJBsU7cEjn/48YHUBRhsUBu2YVHtEtVfhRk3yzwok7zapd0w3WtSzo4FaNoGXn/471HfWUNzeQNRth6FeRXp7E8P9A+gbHMLC/AoCwbBogdmYWGzUsJ3LoU2f6XAMWzs5XL58DcVsFTaDCU4GCDUU+O0W9ER8iIS9cHmtsLutMqayhSpsVrs0HFNGRFYsndqRcZ5KbmNoYABmE10lWsjnMxIaw6oDG1jjtOyj1269ATbA1mtttA1Wif9dTqWxmSVIjuDrzzwDm9MlY9zc0iPKEJRiUVjpTD6D+ECfaFnZEDp64gQe+vhj8PX2iKMJKwHc8KgWlmqDlbrYdxIT7yxHpLPh1NTqt3vn/Hw8n8wmvaxlLmirdpYEyWzQq6c2kZifxOzF1+E1NsVakLpdpqyKnSldRBh2Va5IAzpdYDwerzhGUGbATSt7EeinPHV9FqVSRdZEYa2b1OZSJtSQBl8GBIVCAWnm3Nhapy0TguEgbA67BJNYbQ5Y7U7EevpQKJZRrTUwPTmFarGEkMcnCY4+rxfNhiK9IjpjS+SNCudVq12CP8L9g0ikcoDJgY9/8jPye1aMOB4oWVyamcHK3BzyiS2gWobVqIPLYhKg3FAqCEcCqCoVWO0WNHWQDRkrMDuFCixuD7yBELyhCJy+IExs/DWYpEm5TieKG0Ayrz01yaovDisdApQ7zhf7Scf9/75juUWrWb4pk7y3SHY0ONqzBUWqjVuHsQEHdcff6hDn+x7lg3yUnOMgJlqYLw0B77qkf/So5Ck3AaEaSO722uOfdAPf2wHJ3ceq/d0/epCsa0tABK3caKIvemSTSQI6pqen8fW//zrefe89mWBK5ZIKRFotYY5T6bQApHg8LiwkFxEyyQTDLE0VS0WRV9DPkQlClGo4bXZhqKulEvr7elHIZpBIJPCJxx+T8JB6tSqsczgcFPcEgqbpmevoGRrC5akpFCoVjE8cx+SHk7BQylEo4dT4MVTKBdGtNtCE0WFGqpDDH/13/wIDPWMdC7g9dwuNgf//QTKQ2N7Cn//5/4ErVy7LDcaNDrXJwaBfrkss1rvrekGGgLGt3BzRs5PjhM4kVZYNKxU8/vhjuPzBJRkH3HwQJPfF+jB7fQoPn70PPjfDMTLIl/IYHpvAxckp2L0RvHnxMkxWN/QGM1xOB7LJbUSDXpRyGXjddtjsJmxvJ+V1qXlnUlSpUseZM2fxxCc/hROnTsNgMIqFHOe7SlWByWKGQfoxOP/d2ZeQmOw8VyrS6CINP7UK/u7/+b9w9d13xErK43Bgbn4GbrcP1UYNlYYOOrMZa1ubwg576D9Kf119C8cZVV3MiL0Xg3cmjp/ESy/9SEIwYtEY8ukdDMbDsKIJj8OIgMcOE3XNNoswWzoDu8pN0FtMsDs8MNntIrfY2NrBwMgoWrTp4wpnNCCXL2ArlcLy2rqEGBAgMozikU99DhZvSJr3yCRTr69OoVqSFn+KmvBnxiRrIFlzrWSwis2kQy2/gxe+9tdoprdRSa5LM2Q2sQmrHjh5/AQcTieuXJnG0PCoaOmp9U6kd9BmtLrPj7bJisnri1hf34bZaEclV0SAHuJKBU6TDtGgGwG/Eza7ERanEVabnbMJPB6fKhVrNuHzBWB22JDZ2sT05KRYHjINjb0W7MNgeig9k+lrHeuJw8bXaLZRLtdEckFPcNrAJQplbLIB2mzFU88/L3pWpVJFwOHGcF8/iqkMPB4XEultjB0fl96PWpMa9Cae/KVfxPDxe2D1eKRhS5jk3QY+bg5ViSW/pNH2YGusI2+Kf+xMMtcppiWyMkZXBiFyaIdZL6OaWMXG7BUsfvg23Po6TEoR1UIGJjZ400efgSBOJzY3NkUG43S64OuwyAr9g3V6GHifr21gZW0NLabsOV3CMoufPLeetP7T6aQKxWoT5Uxb25uoNWuiSXZ73TLGKoqCQCgiTbeUbNC5pKbUBdyy9yabTku/AtsP2dDOlFiXx4VirSr64GylipETp7C4sS1uLh97/BPiyZ0v12AwWtFutlFMZ7A6P4+l6SkkN9bQrNDyjjIjC8x6Ous4kM+lEQj5xJWFn83odKFlsaFYqwsodvmDCER74fIG0DZYUCd50jEQ5loqGmXZV4mlhYzDXd/1fal7Gg77yYHkVnXPurKjorjByvIgCmS3CaOrVnbAanEUSL4TJrj7cI5iOrXnamBanr+rqW6rCWjdjVPaBqBLBC5/23GvULfAkg28VwY44HMfdFz7f6eV47VjPKjEfdT5OWom6t5kcCJWFwbVx1qu3CFa8ltlEo9ikus1NhyoqXO5XEYYE+682Zz31NNP4ZVXf4S5xXnx1CVDSOBaqVQlgINMI8GwgOpcfjeBh6UplvkkIU/ikQG32yWf5cEHzuHqlSsoFfI4cewYktsJ6eT9+CPn8eEHH8Dv8WCUsayVsrCTSqWEAjWuHje2Umlh6QgAmvW2NAXWCmXYjEYEAz5p8MuXCgjEQkhkU3jwofP43Gd/BU6HT7XQooWZ5nLSsUqUsdPh0brulA6T0jnLP8eNe0eOEW2TuWt7p8otNI1xOpPC1772n/Hyyz+UzQ/BLa89H+d1pSE9y4zUj5vpo9xsSvmR+nHqzHt74iKvcDscwiwX8jlYzBbk8nn4vD4oxSpS21v4zJOPo5hLoZDbQawnKg1nZqcHk3OrmF3dlDI0I1tZHlXKJbhsJrQaVYT8XjSaNZTJ6ChVjI9PoEL5jsWGnt5+/OEf/3OEwlFZbNQqgaHTVGrohMbsd3c56o5UH1fV23rUJdq2JUymsdVAu1LAM3/3n/Dea68hGnBDKReRTm5LTG1ZUbCwvI7T95/F9156CcdPnJSo9TBtEbdWce70SVjRwMbqEk6dOInBoVF859kXJAzA43IhubWJY8P9aJSziHqd6I0HxOGAWvtQKCIbBDYo6pgAVm0g3NePra2EJO8VqwrsBE1tA1ossesNeP/Dy/JzK51GIBbHyuYO/pt/+T/AG+1H28zzxWYkNTxEeJ9O4pzKAf3sQXKn10pCf0y6Bur5Hbz0D1+FoZxBu5iCDQ0ByWTEjo9PwGqxY2ZuAb09/VhZ35J7PZlPIz7Yj6nFZbhCUUzPr8Jqd2NnM4XNlQ3EPF64LSZUcymM9MeFSfa4LVhPrMDlduP46TMoV6oCOak3HRwagcFKtq2NfCKBtaVFpKmVr9XFC5deytVaVfoxKLdgVPvg4DBqCv0VDFhe3YLV7UeqUsX02hq28nlcnLwGl8eLWlURPbLf6YGJaXq6FhqoQ28yINrbg0a7KdWUaH8ffJEIjt17H8JM8dOpwFhsupp6abJiJa9SrUny296IvrWxv7ve7fqe3N7f3eqzbwUb3Mr6d9j7SVpgoy4baHqC0xaSDK++UUEtt4OlD9/B3PuvI2IzwNZWYGoz0a7c2RzpYbVZhbhh5SwYCCGVziAW60GlooinNVnn9y9ekvmIMguJCG/rpOKmVBVxjXJZmVaqR/9APwxGHRaX5yXN0U25BNpwuT0wWSzyegy9YuUhlc6Kg1MxX4K+pReJD6tMjExvNxswmnRQ6gpKtKbzepFTavDH+pBT6ogNjuHkmXMA3alaTEi0M/BP0j7L2Sx21tewOj+H9YU5VLIpeOlwYQDcDotE0BsMbTRbdbGWs7jdINw38rNabWjy/BmtsHt88IXionsuVRXo2JvUbqMuDc7EXmy+4+voxGNZGOVONPhhOuS71iS32sohPsk3H47q4n9zObN2cIe90lFM8FE3xK28fjdQ3n8SWYLqbrjqIF/Rs8pN1m3r1dXeqL0OwfN+JvkwEL9fWtLNNB71Oe/0cTK0GtBRQVxHH9hJuLmV83+zieQokNwSw3vVRpL6VDbQ1Ws16bB96ltP4+rkFHZSSQHJLGNTf8xSIr8keMJmE3DFdCkxFu9cE1GxsvPeSCN2G0qlojSC9cbiWF1dFXnE8YkJ7GxtiuyClnBkKGPhsOz2XVLKr6FYzImHcjKfE2DlD0cwOTVNlxkEvX6UM3n4nS6Eg37RAqZyadHwtcxGscD6/X/yR/B7Q7sgmeNB+ll3Exs7RvOHXMDdu+cmdOTNzv9/6YXgyHHXDZLlyR2QTMDXbiOx/f+x9yZQkp1nleCNiBf7vmVE7ntWVtYmlUpbWZItGWMMNja2e+E0HmCABmagMcNAY/qw9JnTPYeDYRp6OH26zdKNTfs0Q2ODbSzLsmTtUu1LVlVW7ntm7Pv+ImLO/f6IrKyypCqVbIzBqVNHUmVmZOR7//v/+93vfvfu4DOf+QxeeOF5KWqUHjkPk8kgAQq5TEGAc6Vckvvi9/tFjiGyHE2TljDXA63gyLzwfpNJYfHncrjQrDPpqYb7jh1CIraFTGoHk1PjKNYa8PZEcXluFYtbO6jUjXA43SrlrNWEjXJ2vY6BgShS6ZQUjQTo4xPj2I3HEQyE0T84jJ/9335OwIzFRrmFkpZRkywesZRDdbTot71Ot3zBDZDMrbepJsNpzF3K4yuf//9w4eUXMTHUj8TOFuK7O2cdQ8UAACAASURBVCI5yhaKmFtYwn0PPownn35aAiC2dmJiFZeJb4vu1W0xwud0IBLmMI8TL79yFi6PT7St2VQCB0YGxLGhz+/CyGCPgLbNzTWEgj0MvlLexmYNlXoTI5MHVJJY24itWBya3Q6X04tqk12fCmbnros2ejORgMFsxtpuEj/zC/8aI1NH0La790DyXkyOrHElu6Bw5dsmt7ipQch7ymTMCprlHF794l+hmY2hkYvDVCvJMJLLZsb48AhsVrskn/F3zuaU004ql4Ld58Hc+gZ8kX74evpx9sIs4rtpoNGCoUKphR3FZFy04NGIH36fHWubS1IcBiNRAUNc9xxKHh4aFpbNzNj1QgG5RAK72zsoFfnMUA/cElka5zGcbpesSZ/XD5fTI3Hf5YqO7VQGDbMZ5+cXsLSzg61kEp4OW01VbI83AEvbCIvZiGQmDqvDhoGhQbSpWTea5P8poQn2D+DkE98Db7AHZrdPgeSGAZrNKfKCGoE72+5q2kSdM2+hr/KtZpK/1XsjQTJBJa8ZGV4mgDIp00i5RSmFlXOvYOnsS4g6TbA0K3AYgVw2L4wwOxHMAMhm06jXG/B7/eKT3BOhfM8k+w0lF6+88sre4C07WRIe02jIHsghZwvJBJMBY5PjMJtNCiRDh8NFBrkKm80Ou4uuJ3Y4nW7YHS7kcgUMDY+gxr1TN8gAYTadQrGQRbutS/x5Xa+jQecbt1sS8yzuAIrNNvrGpzB1+B40TWYYzbz3DPxQGdEGvYlqIY/k9ha2V5aR2F5HZncbhkYVTosGn9sBqwzw01HHAs1uFUkHf4bFqQYEdaNVhoDtngDsHj+sDieMndTdaq0u+z499QkoyK6LVr6t0m73pBS3OJndivnuSpPcatffHOm+3gnQ0SIqxcgbf7zZQuXn7gSk3e3r3/p9t2qGBaTeBiQT9Eg8olQxjBxW6WBC//P/mRomQPn13+X+3//bAZJvDSvZfw34jrv34M2u8ZuC5OatYSJqPSiNulok1Upneh8csquK/vjLX3kSL738sni40tpN1xklrMl17saUsjJnO08WebMpg1I0F+fLkkk20nsZkNb95vamaI45+CUm/UYDesJhARiHZ2Ywf31OdFc9wSCqHF4aH0c8HhcrJYZPnDp/HmanQ7xxL1++KuxzbziCUiqH3nBYXq9ar6BtaqPWbMAXCQno+te/8uuIhHphMpJJVs4H+0GykiG9MQK+k6Gl7xiQLIThzSB5e2cTf/iHf4i5uWvSKSDQpccx5S7UKHOwK767K8UTteSHjxyWuPFKuaiK15Yuw5yZVELiwh02q9w3hsmQ/bVZ7CIv6A35kUpuo17JSVyyL9yDukHDxm4WlxaWkcqURZdHeQ0dT8zGNmpVVVhtbW+KZMcX8CPEQbhiGYcPH8b0wUN4z/d+nxRqNOZXOYKtTvQ4HTfUZv1WgEH3OeuCZLpp0KNU50FiNsJQzuOZL3wO18+dxuTQANKxXVyfu4bp6Smx+1rf3MLA8AhOXbwEq9ODWCaL4eFBiYSt5tLwWDU8+uADahjIYMbS8rq46tmtDtTLRYz1R5Ha3cCgRHhHMDjA3zcrrDwt4Co1HQaNgSlApH9AXEJyuSJ2kynUWi1EevpQrFYwN78gA2Nkt4q6jrn5JVTbJvzwj/4Ujp98J0zOgLTqxfu0+yFCws50uvHvB0gmIOG1N7TrMOglzL34DOJL11CIrcKsV6Hpuvi+0t2Ccpx0Ko9MroBAiK42BmzubGLi4DTOzV2HKxRBoH8YZ8/N4vSZCwh6AmiXK/BZbMIkM/CmJ6gkF9lcAnYH7S1L6O8fwODggDwPgVBIzhiXxy2uPG6HQyRmDN8p5AsdJs0gzDKLtcHBQWSzeXg9Pni9IRmmOn3xMupmM66trmEtnkCO0fEuDxxWG/LJJIYifRL+QDu55eUFDI8OweV2ilEVh6o1xpSXiohn83j3+34A/eNTGD14RLoDBOJGE626zJKQppn4XHRzE99aeuI/BJBM+0YwvKoDkjkER3vJRiGJtQuvYf3SKYTYUKnlYEULhXwRHo8X1XpT5E0l7nO83/Q/r9UFTzgdLgF9dFM5ffqsOM/wbGlTishEOs5OtDiTQ4KgLg4SE5PjYh24tbOJBocwbRpKlZLsWQwh4R7q9vrh9flk2LO3b1Ce8SoFx+02ioW8EEoF2shRBKRRemWQECO6negmC/J6C2OHjooUp6VZYbG7JTGS+wulZ3SaMrGIY3GXTCCxtYFrF88jF99Bs1qG12mF22GF2QRYNKNEVzcNLRkQpM2k1e2ByeERB41Kk2MNTgxPTCqWGYrkIptsop++6MDZTe6Oyn0jSFZHbwc/7BveuyuQ3G5T/XF3Hy1SbncJkvf2zjto+b/Rj7ibanF/ZUHG782YZEI+gi6yn8QAZL+44AQ8d2MS36Rd/u0Gyd33eCM+V1nK3QrYv+kgWRLXKFMBCvk87E67FBeUN3BQ6FN/8ke4cPGSOElwgp6BIQyXqJI1pGm62LqxJU4mmveIG0RTHvBu254WcWSmGFWdK+TET5eeyfz88OCApPBVSkUMDgwgFY/J39N4/eCBafl1yVjabFYMj43gya99Df5IVEzcr87NI5vKwONwIeoPiZcq22qFQhbD4yOoNGtoaoDZbMdv/vr/hWi4T0CyMI37EvfUzOsbJzZ2yojbTvZ/J4PkWGwHv/PJ30Gcspd0WvTkm5ubmJgYkynrkYFRLMzPi/aYYOChhx6Sv89lM7J5261mYZQ5xBQOh8VEn69DsM2oas1olqAXRjkXsgmYTW0EAj4cPHoUG/EkCjUDLs4vIZ7Kw2pzwmLWYKF9krElQJz+oDu7O/LaTKlyupyIRnvx3vd+Hw4fPiJgSJ4dYY5ppqJAMt0tVKiNsjh7qx83QDK/ncOtFTgtBhhKOTz7t5/H0vlzGAwFUC7mcfa1V/GOd5xEOptFrlAUT9XV7Rhi2QJqHebXRIZcr2KkN4Ien0cGWt0Oj+iJk8mM7FtM2BoOh5HaWcNYXwhjw1F43GY5ZIOBgHizMuaVDFKuyFABs6T2FUtVVPQm8uUyopF+JLMZ8UfuGyT7aETLbMFf/fWX4AlH8b4f/Cgef98PwkiQzIEvE1v1/B07AKprE9gFzHu+02/1Cr69r5eGVMfWrMEQBlMT0CvYvngK18+8jPTWElxaGy6NIdNM0bNJy5qYiHvWgekZFEpFWZfHTpzA5cVl2ANhJEt1bMVSeObrLyLo9sNlNMOlaWhVSvDazfB77egJkmVvCPNXzOURDAXR1x9FqVSW8AeuLzKLLOCZxFYpl5FJJ6UDU6uyQ8OuW13sCodHR5GIJaVFf3DmCBLpLBbXNrGdyyGWL4CmLtlKWSzgOM1aymQQdnvh0DQEKMGJ72B8fBTVGotIiwxAU29P4LKwtobpo/fCEQzj3offidDIOGAk4qPsgkobnoPKEk49B29tEO/vO0i+LbbgIiKNajQJySMR7A0WWxXUC2lsXDqFrStnETC3oBdT0FoNlIplAaqVSkPoxbpek2eTMkMyyg29Jd02nie8pwzr0TSLFCMS2aw3pThhB6sbzuVw2DDCQsdlQyqTRF1XEkd2HJg3wA4ZQTalFxwOZMFPCzodFlQagM1uR7NRR3x3G8nYrpzRiu9tSXc1MjSMfK2JmsmMYw+dxODktCRsUlZUrSniipfCrFkk4ZapkAx44szHzvoqNhbnEd9ah14pwdRuiEbZ47DKwHSr3YDOcWgy3YEg7J4g6m0T0sWypPKNTk2LBaVmtUkhQj0zsReLCTLJdAwVGNZhkvdju28ySNbvEiQzkvH1QfL+BfZ2dD93Ao7f6PX3s6T7v2Y/LX9Dk9wZ5uuOnHfkFhSLEyTXq1UBl2QTLDabHJx7ViNql3jdj28/SFb3Rw0Aqje6vyb5Rs24iCNu+l3e9P7pt7bYOp2Fbiy1ETJ0ZbbSXaAlDyCvySd/73dx+swZxDM5VHRdHC0YOd2g9tHhEFssvgRT78gam1hJt9rCNhIscxMgiOakN43UWT1T40XdHVnJkaEhrC4vIRwMCNCm7ygPFx52J06cwNXZK7IZ0eXCZDXjxVdfQ2RgCLliCZu7MRloqBYrOH7oKNYWFwXEFYp5HD1+FLqhhYX1JUwfPIyf+9lfQMgfEbmFFB9dz9zuwOd+LfvrrJB/6Ewyw0R+//d/H8ViQRhkPj8c3JucHMfy8jJGBkawubGJgN8nWmXem+vXr0OnQT39sUMB8RE1ig6tCbNJE716rVoVS6t2S1nANetlFHNJ0djqeh33PvggZucXUYMVixs7KFR0aTVKN4gxqkZixho8ncFADkDZnNTsWfD4E0/ggz/4QwjLMEwnPKFzXwmSuX6791tSct4GSKa/KotGY1uHVWvCUC7gzHNPY+HsKXGsMDZ1PP/sM7j/xH3I5DLqQAZkgG8tFkPZYJbnR6+W4HfZ8PC99+DiudM4ODktLH250sDS0qpIWcjy9Pk8yKe2cXBkAEP9QbTbZbjcdrFN9AdDosWmBjKVzSGZzgoY5JCR3eMT7b7D7sbq5gZee+01HLn3uHyuBuBTf/Lf0D82hUff83587/s/DFBuQSeELkjeN7jXnUtXe+PfvU/yHjnDCFwS2jx4DTrajRKyC7M4+9xTyGyvwG83wmszQ69W5Nl2ud1SGLP7NTY2ge2dHQn24HBjYGAIdZMFiVIdX/36iyiVa3BZnTA327C22rAxURIN+JwWhENeeNxWtNsNOKxWlEtFCfTgR7S/XzppPYGwaLipEaa7SaNRkzZ7Ll2Q4p6dOrbR2c0qlkpIJdIyrLqyuikAYzebE12yTxJCY+gbGkR8Zxc+hxPNUhlRn1/CJPRaGdFwCJVSHqEeP2xOm4CQUG8ECbrQOD1Yiydx+L6TOPLQI/BGBoVFbtSb4kIgfmEdrX5Xad+Zdtm32+2HFzfOln9oINnCGO9GXYqtejGNzQ5IDlraqOUSwjCzsOc5x0FLFqOUqZhMRkQk/KcogLharcmg7tbGFra2dmA2K9DcErKGHVWS12oGhu4a9EjuiYTg9jik29lsMZ2P+KQpw/DFEuWLbdjtLhVCRAmD2Q6j1QXdZIPL64XVZEIpn0UmHkc2nRRii0Vgy2hCqG9A0htZLD38+PcgQg1826jCP8jmNhRQJkkkkiDqhXkdGg1Js9zZWMP22jISm+tI7myiXi4g4GKypEvIDcp8zHY77L6AhPLoRgsKtQbKjHj3B+AP98DjDyltMhl0ct3S3WfXVoUVqVm+G17JQkDdYlnc/fxdMsk0C7qbDzoWdMLEb/n27ht801b9Pkbzrf70O3n9vc3wFqb6Jia5mxjWZYNvAcncAFiJiY0ZrVkYSkF/3o7zhgz0/b2WW/AAUG2H/X/emEn+JoHkjtSCD7FAc80gThVsWHOT/4P/+B/x2unTyFWqKNXqMqRHJpnyFw5mkWHhodButkRywfhjJbtQTB5JW24uRqb7WJj73hTD/UQsjhHaJpk0SWkb7OuXYS/+3KnJSQT9rOIrmL8+L6EjZFFyxYJoLh0+P5bXN6Tt5fcGxAKOXqfXr1zBoYMHhW0ZnhhF09TG2cvn8WM//hP40Ps/KowdNzFlhdg5BLptZcpx/hHLLZ79+jP4zGc+LQ4VIq8wmbC9vS3Fye7uLuy0CCMLYdZEBnPgwAHMk1n2uKUgopcr5RVBv2KaOfsViUTkvyM9UVTKVXgkfY6hMSkEfZRzxITdu7K0gu1EATvpHJoGC5xuL5p8jpt1eV3qnsma2RwOiXDloUN9+o/8yI/gscfeBWvH9m0/CCZI7jJn6r7ePUhmzDVt6ViE0zJJM+gw1EvYmpvFwtnXkFpfgd/hwNeffkrkKelMBh6fD2CIjsONRLGMa9sxOBmuk9iFx2bBOx88gddeehEnHz6J7a1deD1hXLs2B4vJDIOuI+yyoVZM4/DEMHxuE0IhF4zGlkiZOKjoCwQk+rbWaCKZzsDnC8HlpW1ZQGKU63VdkjE5UzA6OSW2aFvJFP7ss3+BEXpKv+9DePR7f4A9N4CT751Y6v3uFur68ajbB5Lf6gHwdr6+IxUUbpv8kIRH1dGuFVBLbOC1r34RqfVFuLUWgm47KsW8SjlzOMW3djfBxE4XNjc2MD01iWuL85i57wEkKzUsbMVx7tI1GW7jUKmTHQeGv9isaFWL8LmsCPpdCIc8qJYLmJ4Yw25sRwZZqTOlk0+tXhc5EZcXHQkImkkKcOnFY3FsbW8LSOa9qutNVKpMrBQqBJV6C5vxBEwOF9YSSfSOjmBuaQmjkxNYvD6P6ZExpLZ3MBrtRb1YkChh6kV5pA0N9cHqMENv6ejp64XJZkeqWMJrF2YxNDmDmeMPYuzwcbhCvTILoInunHHC5NrVhBKJDRGciX6/+/GdC5LfmE3uSocIDhWTbNHYrWlwig31YgrrF17F+sXXEHFqaBRSaNcqKHckNeVyTfyCKRkk6RON9kiYlsPhQiaTRU9PLy5fmkW1XBMWWaO7CIlrxotLoAivL0FhS2ZlPF63FLsaNb+GJjQLZTFtIZ8KxYIEIdHmkZJG6tNrzTYcnKVxeEWGQVcoNBuoUFMc28H21rbkCVAuZfP6JOp8aOogTjz2OHzRXjQMJrGHJKhv1HX1ntrEQkpeRYBuaLZg0Buol0soZdPY3VjF4tXL2F1fhc3QQshnh9+picMO4685aG20uyTIRjdYUNKbKDWaCiQHQrAwAZCyNwMZZF0CRzTN0QHI3yiruFWL/LZAcqt1t0xyd6N7c4z9dtvFt9sP74apFmNqMaXuJNq9AUjuDmJ1rURkdKcD7lnNCEP79xIkq8Oclac43omsRLl0KPuUG5XW61+/G2D5dkzyzbObNzPJ9XpNvCM5cctDgO3tCxcu4M///M9x9fq8eK+yjSsJe/Q7ttkFHHFQjwb7oj/uGInzHYnhVid9p8kJeQ6bGNoIhkNyqKQSSRyYmkK5UASdNTgNzuhdeipPHzggjOWlixeFUeSQjN9PhqwggwPJXA5bsYRowTRqsNI5eO0OpONxTI6No21owh30Q7NrmF9dwq/9m3+D44cfgMVk33M/2buunaqWThz/mEHyn/7XP8azzz6LQkG5k/A5ImPscjlkPdRKNYyOjCIRjwmLS9kDGeZJDqNlMqhVygIinQ6btJ25I9Lqj9c54CfLXJQBvMHeCEq5FPoiAaxvrmHmyBFspdK4trSFWDovARcEyRzya5F9sTIABqhUKwiEQ1KkUY989Og9+JH/5WMYGhyWxMeu1ZXag25YR3Z3PMNeZO9bI5RVY9ooGI3FoM3EQrAprdpGKo61C+cwe+olDPeEcPq1l6TI4HBqT7gX0CzQjSaUDSa8en0Bob4+bK4tI+ByYHpsBDqTtAIBbG3uINIzIAWh02qHXq2KZrlVK2B6uA96NYcjR8YlRCCdzYg2P9QTQblSk3Zsra6jwGl8h0t5TDucKJcquDZ/Hbu7cQk1eeRdj+PM5Vk888LLApJ/8J9/DEceegz1clNYIR6y6lp1HXXUb26gFvHbCJK797NV58S9Ae1WDe1KDq1GHleeewobVy5AL6Yx2BOU7hcLcgq/ynUdDrcHmXRerCYnhgdRqTfg7oliPZPBpaU12N1BrK5y4DKBPm8YDfqBe92oFXKSukYWmQN8HDS95+i07G90DqMMyePyCCi22CwoFkuYOngIVptVumMEzwTJO7G4pLHRb75lUINXJlpm1XWJDF7a2ITDH8LK7q5Eic+tLEswzPrKKqaGhlCIpzAY7hEJCNPRWrUygj43wmEOSpllT6Vnti8cQjJfxJWFVdFaG2xuDE0cwr0PPyqx42aPX6Xx7QPJ9J1XsyhqgFl9vJ5WWYVL3a193O0wgfzU22QIyBP9ZlJPdjI7RfH+11Pfo/ADzyJKGfTGN4Lk1XMv4/qp5zEccAKVvNiiFfM5BMM9qFTqorMlmKXkwufxyn2n/pjuTn5fEGdOnxGfcXa7qfmV0JIWBCDWCRIbSnrDDir17R6vC06nDTA22cCB1UqHqLzYrcqcTOd9evx+5EsV+KKDMLqDold32+2wMHykVkcuFcfW5hYSiaSAX+qR60YNh048iMmj98BMyYbVhnK5CqvVxvwuFehB4M6Or4Dktrhv1CsVMDeXcrBiOonla1cFKBdScTjNOqI+O+xWE6x2J8wOFwxWJww2h9gp1mFEod4QQkCzO2CW39Ml8hAy2A1qoU3qv29lkruAuHvf9gPmu2KS3x5IfvPBvdstxDtZyLd7IO4GJLO0uomNvgUk7/fXE4C5r21+k4Si++bertzi1jrjjWSOe6fzm12VLtvVQrMT88tfT9KR5PlW7Im4qcjv/XqO8N2/6xQR3bSY/e+L74WDdN/wod4kgTHtwKgfqjVUpLTDbsN//+x/x+f/+vPYiSdQ03XxJqa9EnV2LqdLWEIyxxzik9aNrku1TZDPippvgRsKJRZenxfFUh4PPvQArsxels+xdUxPUEYX0+6L8a4hpukVizJVm0okhLEZHxtDqViQh7pveBinz5+XdDF6SSYTaRiZLNWgPZcBZs0orUhPwAuX3410PoOPf/yXcOTAMVg0FTRxa5CItOX/MYBkkdaog0Oed0ZMi1ypid/7f34Ps7OXBRizC0PAy7Q93j9KLwrZIh5+8CGcO39WdHn8mvW1dRw6OI3VlRVxo2BwCO+TdAw6k928f/Iz2wZk0mkcnBxHJrWLSMiHhaV5jE5MoFTTsZPOi0ZUN5iVz2iVzhiU3yinABIfoUhEuhtHjh7D44+/G+9573vFcYB/uNkriRL/KMnSTQWmrI439ol/46dUpZSSTeJeI8rdVgOmVgOGRhmxyxfw0lN/i5GeAJbnryKZiMl7iPYOCFu4k0ihqmlYz+QBqwXrq4uYGh+D3azhyMwMZq9cgdlolRbr2soqfC4vqkyvNBoktGS4N4RUbBUT4/1o6ATJWdx74gQikV7kS2UpIMk8UdbCAWUemOFIFLrexuraurRwL1y9hvf84AfxlWe/jusra6JV/LGf/nmMHr4XuXRJYppVZ6Wzl+wFz6hhRbVa9scc326n/yZ+Xm6iAY0aXQk0tJs16OU0jKYqNs69imuvvoDk2hIOjA5KIhnXKov53VQOkwcPYmllQzTt0YAX8XQa/t5eXF1dR8/wBFZ3klhd3UatXIfDZEMlk0VfMIA6AZLXDo/LikjYh5XlOfT2BHB4egqRnhBmL11Uuk7q8M1mbGxs4sg9xxAMhsQ5IZ3LI5XNiLNIrpAXfTqdSyiDYbE4MDiMeDKDZK6AAjsBhSIc/iA2dnbQOzgoz0nY7YOhriPs9cKGNrwWM8qZGMJBHzRDA06nBS76jderCEUjqLUNyFd1eHoGcf7aPNy+KL7/w/8EzkAPHIGIhEsQJN/0/KtdYK84Unet622r/o+a2ruy1HoLS+BOsMXtCLwbcsTXAfTKtFdALJ8L2vKJaJ1nXTmN5TMvYvbFpzEe8UGrF6FXC8hncwiFwuJpTctxm90iThLEF06nC8ViWTqpZpMF506dFW26gdIGqr7ZDTJwqFZHqVIRWQa3J4aGcGjPF/DA53OLu4XB2BQ/bYY0kQCgcw2JqFKxAo/Pj0Q6g9DACOD0S9gIh5/puUz2t1osiu1mOp2VeaFyoyXuJsff8QiCA8Myg8AIcwacECSL00TXs1jSB/mz1BnQrDckZdfCMLF6TVjk65cvYnt1AajmEXEzlc8oEhAO79GCEha7DAa2NatYzVVbQIVInKmEXj88gYBY2THCutUhKSSaep9t735sdyujfJcg+W4H91SC0u2qwdstxLew7r95X9qteDsP9E2ywo6PsnxK4clOxamqX7kB++zgbvf7dWUOslUwQabzR44IJvTw9UVrQ4DRAVuCZ/cxVx1wbOBeQ6smObtVFcvWBhljvg7ZWCPLeXpeNmpyPKn3r/6OPrH8enVGkAVn9KUVRphEFE+GnRs0Fz79G6nlZTupSTsjEcyTGe24YuxdB9Vq61yuve60OJ/QcJ3JeC2VmGfWzPiN3/oNXLx4ETGGfnAQT0Coec/ijayZAkDK01rAvcxIsHJWMgulT66JPIPm5xzaIxvJ1yFwJjgnm0yjdf5hm59JVnQqiITDwrSxCucDTN1rgYlGbi8y2YLY8ywsLInheltviaE/I2GPnziOeCYhDhdDI4P4lz/1MxgfnoRmsKpBiu79kk5DZ6nurZ3XX7p3klR5u/V1u4firorIzou+2UGjtLnqAJS6q+NZzWtFUEFf7N/4jd8QRph/GF6wurqGcDgkumQWM2w7khEukc238DoaJDqc4TCUxdRrZWk953NZOBx20Y9SmxeNRGUNF4tVeRh8HpcM49msJqyvryIcCeP+Bx7C//zrL6FKXWeNPrMu5PNFAcuUAY2ODksE8PjUBK7PXcdHPvJP8eEPfxTDo+PK31fAsQLB6oM3s8OLdp/H7t93Pn27e7H/83x9MslijWexwNhuynCLRQPqWyv4m8/+N/T5HKjlU1hdmJeUSs1iQ67EVq1JzPg1pxNLa6ug1SJlKB6vV4rRuWvzePDhR7C+uo756wuYpI6wUoaZe0+1gpDHiVoljZ6gC4ViGi5vQIAUgwYoPzl25JB4SOfSSQbEis6Rhyw1yduxJOaXV1FBG4lyDRvxFHr6h5AqVPAvf+5fYWT6CPQ2teN2tKX9qrpXe5dob81wd+pqWt/Klbv5Kr7l79wjJIzih069dht1tOsFNEtxbFw5h/XZM7h66hU8dM8xJLd34KH8QbNhaXMbNnrPOpzCwLeqeWgWI/LVqgw30SN6fTeDtc1dtJtMXwOK2TwCdhuMlFHYLbCZDRiIBrG0cBUT4wPoi4QwM30ASXrmlkqyb7s9Tml5H7vnHlmzkb4+rG9tS5BLKpuVJLaWkQ4GDQm5STMNjZIvoxnlehM5BvLQVaPZRqFSQzqbx/H7GWCeegAAIABJREFU7sfxY8cxe/EidjbW4bFa0O/zopKhVpkgqQZjs4LR0QGk82kMjo6g3GjD4vGhqGvC7sXTBRx/6CSsviB6xw8Cdh9aBk2GzngWmc0W2aspP1CdGOEVFU7ozC/J5ZfniOCvC7C7d/GOWKA7u+W3Ek+v9117pM+NIl99WZdEu0ECqRO6E2ghv4LKfFMHN9exUdhTFrqNbAwbs2eweOZ5eDQdZr0s8ectpuRZqUenuwMDZWzSIWgZ2sIO0+2EINpmsuDS2YsIuH3yPSSJhCAyaTJMV6pWxCGDHU+m2bKwgtZGMOCHN+CC3qrDYjHBYlXe8/T05uAfnXuYlkmBrd3rR8tklbXNjiuljMp0xiA+9LvxpHigW90+eCO9GJiYQmhgQLyTTTabOFsQ6RO4EyRzz+QaZGGsfIubQlZx/sNAbNGoicNObGMN12cvYHd1Dl5zG/1hnywTkYNw5sThQjKdE6DMOHWJTjFbYHV5UOF57PYiMjAIzWxHrUF9sirC99jj/R2Efe4WgruIgYSY2FuVysCwA7D3A+0PfuCfd6a45MXvFiSLW+2dLdhv0VfdSbX4zfjRrycC5+veLhGPF51f03WX4P8rCxcl9SBDqcjd7kOpLNW40PaD6+5l7t5/te3Q15JVbEOAQtftoVarQDNSL0QPaAViKFprki3RawJEaKHCB67ZUkCZD60AbS5Sfo4xvXVllM7hKO5vAhhMnYFFNVIqP0OBMNkp1NsUG7QbvpmslMlG8XXpEvKrn/gE5hcWEEvE0dDbopOSQchmSwADWUYBYEYC9ZoAXDWkwAAC6lfNApzpOMGNiq148XZk3KdU5CqqmDZYHGrw03KnWlaDX5omyXnUwNKb124xYXhoEEtLKxifnMbS8hryxSqSqTTyxbLywRXlSRvHjh9DLBmTZKN3PfE4Pvrhj8DvDUMD7cA6YEq+VrGE6htvs1N3vv5u1+idrP9vHUjmjsr1rX5NSmQ4oMkih8XLlSuz+OM//mPpDMTju2K3trGxhvGJCcxduy4FS4PCMl4ro7qvNrNFhjQJYsn4Vhn84aS3Z1o2UUb0Mno8GAhKEccpcTpdZFIpjAwOIJnYhd6swuNx4dF3vhN//Td/i1K1KuwLnRvImpgsjFNtY3CwH6k4PYgDqNTrOPnwI/jJn/xpuMQTVh1IMrW/N9PbZczVIfp2P/gKbLmSEaIHL6EaB6gcNhOQ3sUX/sefoZ7aFsZld21ZCmkfB7o0B+zeANyBIBaXF7G8uore/n7EUkmMjE9i9spVmKx2TExMSejA6ddOY3RwCPVyBU7NLIwObc2qpSycdqDeqMDtD8qQXU1vY3p6GifuPQyXVUOjnEerVoKh3UCThS6T9IxmXF1YhsntxbOnz6PcArzhqASdfOI3f0v0q3RBMFrIMnUt4DrjXHughKCJ/2N5g07W7a/unRA0r/sqHWcLgTiy/1EXWoHR0ECrFMfu/EWsXzmP088+jXeduB8bS8swm8ywOtzYTmdF6uIKBqG3qjDpZHNtkhq2sLaFwbEZXFvelMGmZDIHm+ZAKpZAxONBs1yGl2mGZhPCXic2N5YxfWAYLrsFh2cOgi4b1G9WS3lxG0mnU5icmpJwI5vTJQOCTOPjYLGJ0/60xaq1kcuXkC+Ukc0WUCzXJAGRADpbrECzuVBvGiQd8EMf/Wd453vei6sXLuH5Z54RL9uIy46gU4NeSGAg7EI1F8NgNAh/2I+2yQiD2QGj04PtdB79o5O4MreIyZkjsPj8OPDAScDuR9toEVcGPigcMuN9ZaHGwk/dI55W/LwaepX/7sAPE6zKSrGjab5xv/YVph3QevsVcTdfcWvLdh/x1wHBBKECjjvvX559lWkh5w+7TUzzlEQ4ulygCT0bw86185g//RxsrRLMzSo3SBjp7W+mo4xTSCOeb7xWJpsFlXpNugQDfQOol6pYmV+C1+pEuwOSuS/yeaozeIuOWzrPf7o+NBQYbtURCPnQEw1Bb9OTXhM2uaZznopSS3Z0WyLnkLtlMotcx+fzK+DeoiWuBSbNIrHr8VQGO6k0jA4nAn39GJyYEvkOPbxZ/ApmqCtiryXymi5IVqCVGIdnOX2c2Y1p6zXBIblUAvOzl7B27SJaxaRImohTuPebpWA1iO6fsxfUItM/WXO6BSQXarpIPcYOzIjdYa3JWKIbILkLlrt3tdv1U8C42QHJyhHjhlj4ZpDcBcrfBcl3+DztOVi8jkF1FyR3AfDrvSSBHUFeF/B2QbJgSWqSWGXtSwBUr9GRQOwPMqFZd0cp0T2iux7VfIi5TIRwZQoQh+VES6Vsrgg0MtmUeG3mcxkB1cLqWu3ysDIKlW1cr8+v0oM6jC0ZZW4ABArUSsmh1tkUOtSh6PlUzKz6IPTfA8kdNlyY5CaZbgNi8Tj+3b//d1hcWlLJa/La6iDltaI+sxuAwuvKIAl+H6+hFBYGFUKhQDXT3Wk9YxTw273GoiohS8yBywb1rA4Bcjzk3Q47enujsimUSwX43S4MDfZjZyeGkZEJXGK4SSILzWKVFjPjRjkxzECJ/uE+lCpFeHxufOxjH8NDDzwEq9kJI71DuwNcHeb4HwNI5t2mfpxWVvwo5QtwuB3iSkGg/IUvfAFnzpyR+GmCYw5mZrJpKVIYSc51xfWi66rC5331EMTSd7RRQ7VWhV6rSkojWWnef0oyHHY7AhzSTCRhszrhsDtEqzk2MoREfFvWf/9AL4KhEBYXVxFPp1Cukk3LYXJqGsVyBXYmUJlNsJgAFpWHDh8RHeC/+sVfVkl6JgtMJosqDDu6xRvt4f3Fz92B5e53iQ0UJT78efQUL+fhsGtAPoVXn/4i0mtzqKRi2FlZFIcdf6BHDoeWyQan14fLVy4LE9U3OITVjXWEI31YXF3D0XuPS5ohgcrpU6cx3N+HWqEEh9kMU6sJn8sFvVaAx6lsFM12BwrVOvLlKkZGRnDs0AH43GQ/K2hU8jC269J9iaeyCPcO4dzV62BO3LnFZWFQqdVNpPP4v3/3P6BvZBx13SC+p2qwsTvHoXauPRmoMECqa3U3H28HJKufx2FgVeHVGyXYSII2iihuLWJ19hxefPKLODQ4jMzOrvjRutwe6CYNNXaxaOHNa+K1C0BpGIxYXN3CwOhBPH/qvLiBMA7c6wlhdWEZE4NDyO7uwqGZEHTZYUETuWwCIyO90IxNTE9OQGu3oRmaqBRy4vHOvSvCjonBgBQdXkgO2KxY39lF/9Aw0oWSMGkLiyuo6S1kMnksr24iHO2HyxfA/Mo6NKsL0Kxw+/34yA//CzzwzidQyBVx6dQZvPS1p5HeWEe/z45KZgtjfT5U0lsY6g1ganoCiWwG0b5hVGCUoJjhiWmcv3wVvSPDsLrcuPfRdwPeqESQC2BqQywZBSRTV01LtL2gkQ5Y7pxLqoPGXdOyDyTv70q/kd7wblbKm33PrQOG3wiSeUArT4WODrlzAHdBMgkg7hciMaCFm7GFZjGNxPwFXH3pa7A3S0C9hHa9DEOTIJmR1B7pytL7ml1Wp9clSZbcm4YGh7ByfQnFdA52owXGZhuGjt0sbc/oV87uGBPnmi0N1Tpt5EzS7WFxE4mG0Da2xBLO7rKJFzMJAlrUmTSrIheqCpyTCGBarQShtAzQNCvM7EA0dOQo66nUUGjo8PVEMXHoEIK9HNqDREYbCbIb7BIZOyD5xr9VCp4CpoTP7Ni2mw3RJ3MQdnNlCevXZ5FYmUfAZZPBQSfT+cwWJJMpZLjeNbPIK2CxwCnuFlbUDSZhlg/dcx8MTMRtqTOkK+/Z3+Xv4qT9A3vSRef7kgZAdwf5Lkh+W0/VG4Hk7ovejknmg9MFeQIiu0l+AmrZbmqrGN+99k7nlcUHsaMHlrvdAcmdhDMOFPB7aHclzCoj48m6kpU1GZFJJbFwfU6CCDKZpIATtrzL9EA0GuB1eyTxicM5Xn8IBw4clJhbmubzd6Ie02qzSYtGhv04iU/rGdFldthvOfDUEM4eSO4ceF22gL+//OlITC5fmcV//i//RbxwqZXiXKEw0B2GnQC5G4DC60ZHjC4T3wXPBPj8HJlGOYIZccyhP4Y+MPGu1RKdodvJQaOigCayhQTlA329opVlwhUThgIej2iXfb6ARP+urKxjN5GSdKLllVXUCeDQRiDoRzASQjKVxPTBKfzMz/yMDJyZTTYBycIk7x8C6Xom345x/A5mkveDZBZ89KW2OWxSvHDITIYzr14V67dEIqbS9gpZCX1ZWVlRhZdRk6EXRgNLF8BqE8lMq63WQZOsp9MpxR7dMciwsQsQCvixvraBoD8kujcONlGG4/HYsbi0gAfvvx8ra2sSAZvOFySZjprOsYlJkda46XTRbMDtsspw4H33nUA00oef+tmfF8N+i80pAFkxoTcXgmrz7cLctweS+d1sf9J3mUuhViuKRo+hImz5by9cRn5rFbGNVWRpoWd3wWS2o1TVEQhHcOnqLHx+BoHocHhc2NqNS7rWoaPHkM3kpJBYXVrEPYcOo1YooF3nQdXGOANX3Bya4bPXhDcUhsHqwNL6hhSyI/0RzEyPw1QrQ68VJTa7t68X5y5dxYEj9+D81QVkKnXsFIrYSKRRqtSgWZ34Pz/x6+gbHRcQb2Trfd9zoboe+ywoBaCqNvXdfNw1SO7+MLHf63Ss6mXYSYK2qmjmEtiZv4znvvQ3MJC9bVBTaUDI74eX0qxqFclcSoqL3khA9lParnmCERTrwLMvnxEwrTcN6I0O4tK5Czg0OYW1hUXYjEAv/dwrBRhadYTDbjT1GsYGB2Ezm+B12sRfNhrpkRa4x6vAFHXPBg7qGY1IZLMyYJkrseXeEt9mAoVStYGFpTVx1qCd1k4sA9IIRqsDBw4dwfd94Icwfew+aWeXcnksXryEl7/6FOIr1+G3NmFvl2Fu5HDf0Sl4PQ6RdkQGh5ErNxDL5OAJhbEdT4oTAZnq/gMz6Dt0HwzugMSVk6qRzouA5JaA5JvukQBkSv06XVA5/zqhPHszDd9EucUdLaq3AZI7kgvKkAiSdQ7S6SrNs1XJIrN8BQuvPAtjOQ2dQ6G1sgBe6YyaLDKrQ+0xr4gn4JE48mKlKlKyl599QQAy48O1tkGGO2mzRsa+3mpKyEfTYERDZ8hGVVwt9HYD/qAPkWgQJosBXq8LFjttIEudLhoLOqdIYThTwHkDEmGUE5Jl5rPAAVAOhBIEVzm01zYiXSrD4vZgaGIC4f5+wGJGg8NyMrBpFqmFZGiSUZZusvpvkVxI97epLOFaDVjo5tGoIZuMY3vxOubOnYa5rcPvdsPjtEvgDX3zaWtIUO/2MlbbjoCAcw1Gqx2Fuo7jD58UqUitSWCufv7+Yb29R/yWEJE9WQWB8ndB8h09Ibf9ou6F7zpadFmR/TfhzdrZXZC8X27RlRIQJMuS4hDhLSD5RjBF5yd1QXKH0VYDRS3UaxUBxdQ2c1USSCaSCVy8cB6vvfKygJEy23iNmrB+pKvI6HEYisbi2VxewgIIEOkKMTMzg4GBQfk8taCs5giSm3pbyS8Mpo5YH6jVqwJGKXW4ce50dNsK+wozLG0Xsrq6jq989Sl87vOfFxswAmCCZMlh74Dprl67e935/WK51xnW4+e7IJmfczCykhWxgbILx97XuhwO9PQEZVCCjAwDRyi5YHHAjZotevonu2wc0ovh/hMPIpagP2QRhXJVNjGy3TrjWUMhuNwuRPr7cO3aNTzxPY/jx3/sR9ETjgAtbvQ3QLJqOirJxR3JHL7DQbLILBpcBxYpTogpyXjS1eSzn/0snn/+eekGqAq+hUQyJrIL2rq5XV7FQFAN1FKgmM8C7y+T9TjVz2Ez+mYTeCeTCVmXZKlZzG2srWMg2odCLi/pYQTgfX29mJ+fw8mHHsbs1SvCsFJzf/r8RQGj1GmyonQ4naJFtZhV8hgHZL7/fd+P97zvgyIvovaXUhDNbOt0KPZWuPzHNwsk85kVA85OOECzUZXoVkO9iEpsDbMvPov8ziqqmRQ211dhMJoFwBfLdQyPT2AnHpN425XVdUwcPIjZq9fgZNdjYFBYKtqU7Wxs4MH7TkAvl9CmrhltHBwfQzjgEYBGXWTv8Ajc0V4k03mcPX8eqJcFKDMAg2DO0KzD4XHi2RdexfEHH8bSVhzlphHFVgsXry2i1myhp3cA733/BzF15Bg8tAlj+1bj9ev4Gwj+6WiTpSmlQLKK+37rH3cLkvdgWAckM+WWkjDKOtGky0UB2e1lvPTUl7Fx+RLCdisCThvCPi98fg9K1SIy+YwUZU67HWarFZvxFCJDY1iPpXH64hUpOPLlCqanjuDUq69hemISy9euwdxuIxoMoF2vct4SbhejjOvoDQcEJPeFgyhkUjIn4XG5lfe7MH4mlBp11MhWahqK5aqsa5Iiu4mkaDUJFrZ2Eri+tIpCrSWxvrThI5h4+NF34ZF3vQfecK9Y+rFTVs0XsXTxAp75wl9Bq6bRyOwi6jHh+MwEnHYNnoAPMFtRrOnKaaBalW4j9f3leg3Jmo773/tBuPuGRHKBNuVJyqqM+zoZ0xslpJIodHW93XUgfuPdwc7Ok6VWwncAk9wFyey2GpkYqot+2G6hS0QOpbXrWDr9AprZXTSKGZhadZgN7Ii2paikrWCkp1f0yHa3E06fV54jzk48/TdfQjQQBqoNmAmS2b1gmEYHJDc5i8Q47KZBAC9lj3qLrjQehCNBmK0meAP0Klc4wchUO8oZyPq3WmIbSEZZMggkQZjFMgd+LJLQJ6/NOSmDhlKjgaoB0rnqHRpBoLdHpFlVZiSYHSJ34LMsJRCH6TpAWT3unbRcDicyvoTS03ZLtMmJ9VWce+kFlDMZkRyxu+Wy23Dl8iXx1WcXTECyzY6e/kGJwqYLVamu476TJ9E02VBraWgSJKvl9Q0habe6WnwXJL/1ffa233Gr5rMLfLrDPPstYl7vxfj9+6UWe1ZykvpFcCX+Ka8DkvdZ03UWW3dASrYa0TS30TZwgpQJO2STNWxubuCZZ76Gl198ATu7u3sHFB8wyh7Y5qI3LNk5Dlcx+pmMmcVqE/DMeF6CmL7efvT39WFq+qAMAxHQ02JICezJECn7LPrNUn/a/VAjgd1pQSWh4O9PQMtUvT/5r3+K5194QTxyRZvNh4sP475hxq6WqQucRSPd8aXm9VTDidRi63A57eJYQAkJ3Q8IfPi1LocTwaAf6WRSUqTIcvYP9CGbSqGnJyytfJ/HDbfDpqKrDx3B3PV50YRpVruAlu2dXYnqHZuYkJ8XHegXne1HPvoR/NCHPiRaLraajPSH7DBmXU79Jj35m62y71CQrNa1svUqUUdrp6SF66AlMeQExJ/+9Kfx5S9/We4zixSGIuzGtuX+sYsQDISh84AhK9KiHr0m95Kf97hd0gYsF/KdgU+jAOtoNIKd7W309vZiZ3MLR6ZnUC4WJBiEgSNcZ3aHFcFgUKySOMgU7u3Dsy+8KPd1O5mWKGUyyTYbNdAGTE6Moloq45d++VcwMjYthQ91+sVSBS63tyOM6txEab3uZ4/vjkneg9x7A8BkRFRb1URXmEYRrXIGF776JeQ2VsQ/eWFuTp5Bm8uNXL6M6cNHJVFrK7aLdCaHYLRHGDw6H4TCEVQrjFtu4cr5C5geHxNjf6/VBotmQDQQkEPL5bBKIcF2qj0UhtHjQz6dxfK1y0hsryMa9CHsd8NmMcqk+/OvnsLwxBSurmyg1Gijb2QMs/PLSGZy6OkbxJHjJ3DvQycxPnMUFbo7uHhQc9u4MbzX3R5Ub+xWkHTbLXnvC94+SIa0x8kEU4plNJGwaACNCkrJbbz29FPYujILv9mAsMMCl8UAi0bJVwualcQE13EFTrcf8Uwe8XwJDaMFF65cx8ThI3j1zHncf99DOHv2HEb7B7G5uipWWD6nU2QvmtaUQVPOtwXdThEfjQ0NopxNy7Cxy8mBY6PcYybx5SsluQf+cAjLaxsycMUry9Y4ExEtdicyhSpeePUM1mNJRAdHUaq3xc/4fR/6KB5+5HGx06JeXbokrTYquRxmX3oep5/+EvTcNsZ6PAg4jDh66IDMuJBNbNPpxe7Axs6uSHEopag26phd28T4/Y+gf/oQLC6/YpLbDHdg65+tezXEt+d0IcVSJ5Z8r1i6u1j3O18lt/vK2zPJlDPeGNrr7PAdPbL6dQwiWyBIbnJA2GJAmyB5fR4Lrz0nILlVzsNmasNuYcpcWzTkBKnBYBgGs0mcLvj88tnmc/vck1/DcG8/GoUyjJzulfO7KQV1o92CzvOQA/VtE/KFgkjH9GYdTqcD/pAPZptRAHOzWZe5HNqmESNQTsmihGen6KFrNWVpK3fJKPaS3B8ppSCbXGbstGZCgXadLRbC/eK5TX1wlSSx1YmmQRNtc0t8340KNEvhS80/5Z8cPNTF9Yg2zoTTnIsoJhO4du48dtfXJLAn6CVItmOB3e9UQjqGTnqTWy3o6euHxeUWkEwrxiMn7kdTs0M32qH6yep3uJVN3j+It5+A4z34LpN8u2fjDj/fvcj7WcEuAOK/b1jEvPELdr+3KynoMskCkjvOFjeGAroYswuSO4dwJ86VDySBCG+yTNcaOSxQQ6VckWEzakC/8tRXcP36vFSPXZsYFXpikgOBhvg2u1WsZvheeiMR9Pb1CcjJZjIyPOcPBEUP99CDJzE6Ngq/z6eAaVOlnnWBr8bKcJ/MgCC5+9Apgwr1/2RDaLP127/zO7g8e1l0qnL9OiC5e/W6YFhSDut1qXL3g2R+XVfjTfDlsHFwQcWG84PvRwWSWMRknb6UZCIZBkM3g3QqBa/HLYAtGPDBabGiNxKWUApaKW2sb8IbZCVuFV1ULJaQ6Ffx6vV6UCqV8OGPfgTf/33vE8seTRgU+lh2Ntt9BcM/ZCb5BkgGKpWSFFyq2JMJTwGtn/zkJ8XFhJsxB+l4/2n/xjVI5wqvxydaSokUBaN2G3Ifub44jMn7JqCb7T6LJoOYY6MjksjXG4kivruLIwcOQq9V0KiXYaG9XzKJyckJWV8HDx3C4soaBkbHcPrcBWFFUvmipCr29g1QrAS72YipyTHROv/yr/wqHA4vx4/EH5SdQotVJaGpo14NcH5zQPL+gWfqOTnURK9klh1NoFoA2lVcefpLSK5ch63dxMK1K1JQMCo7kc7h6PHjuHLtKjZ3d4UlJzvINnyN17FBOy8nQn4fXnr26+gL+cXVIuLzw2k2wW23oVzIiTfu6OQBaHYXWjYnotMH0bZaEbs6i+uzF2HQq5gYHYLTbcfmzi7m19Zh8wRwbnYOmXIdvYMjaGlmXJq9Cn84iife+wO496GHMTRxAPV6C1aGFMgBpg7NzlHWAc68oiQK/q6ZZKV9FSehTpgIAzQYFiakRVtHMb6FF/72Cyisr8BSKSLqMMNh1MXay+93INobFsCSSBTF9SKVLyNZqsDs8OCVs+dx38OP4KvPPoeZQ0cwP7+ISDCEYj4vEfcGhnUE/KhVC+JE5PO64LHb0KpXMDMxgVqpAKvGrrYJFs6O2NgCtwJmk9jQBSIRbMfiAtKbrYaEHzFS3OJwI1uoYm55HZvJDGptDelSDf1jB/CRf/GjmJw5JswfNc4c+tIod2gBudg2nv2Lz2Dp/CsY9NtgaVfw6IPHhcVumzTY3B6xKuSgNbuGbi+BtgWxchXpthWT9z0Ef3Sg4/BATTLfFxlK7o3q3ssVl7XN4BaWR9wn+O/Xu/f7C89vNaP8JiBZNfE7/3SdLW4BydLR5QyDSsRrVKqw8RLU8iiuzuHKi1+FqZyBsVaE1QTY2Jmlc1SDYRhNkU8xZj6Vy6JnoBfR/gGsr67h4ulzGCFIzlfQruoSgiRML72ODW3UCJR5FdtGSerrgmR231xuBzSrCX6/F61mHW4vk/acco5SysbuA0EywTjTcLsyKJp1s4MqhJtZg96mhKcummAGfvGP0+vF4PAwApFewOaErtkkoprSD+kKkkkms9vxyVYx2tIulueKRXtbZyphA61KBYn1LSxcvYLY1iZCXg9cVgviO9vY2VqXeScSXwazGYGeHgR6IiL1YYT1xMwhtC1O6GYXmtIb62igOx357pjUd0HyPnr9DjHvW/6yrtPCHoPcAYR3whR2wXD3e/dLCkT3azSpgI9OG0rMybsHsrTruyez8pgURqbjzagqcmVhxoVHje/zzz+HF196BVtbWyhVa9JSoUSCuk/azahK0gzNaoHFaoXNbEaxUBBAQvaYIIMHK305XS63PMyhYA8OzhzA1NSUWHCRkSZIpcBefq/OQGH3fYv7aacyJaroAl2CZLoc/Oa//S2srK6KTlWme+t0+lC/W1d7zOtEEEU5BtltZZmj4sH5OdEdtxVrSOcDHnhkDWmDxaQ9ebC4gTSZ2EeZRwNDAwPydQT729ubAuroDdmqV/HRH/qwXLuJqSmceu00Aj1hON0e5AoFLCwuIxTukfdSa+oYGBjAD3zg/QKS6dWoBlVMAm4Ukrrhl/wPGSSrX1aNTFAXz44EE/PILlslHryCj3/843LPCI4pB8pmMwKiuVlTgmExqwERau0EfHbWOA9vzcSIU6Ns9IldWvsZ5bWOHjkswDsa7hGQHAkEUabOebAP+XxOmBJazF2bu4pHHn0M15eWMDg6gdW1LWRKRZitTswtLmHqwEHk8lm0GiX09Ubx6COP4H/98Z+AkVpakw2FYgkup0faqPufyRtWh29Pk9y9dvJMd3TJEusqmv8WWpUcjAYdG6deFKcFi17F1YvnZUMI9/RgaX0LM0ePYnVtDU2DAclUCh4/E9haOHBwBqdPn8aBqQl4HHa8+tzzyqe3mIPfQRbThB6/T7SB1XoZg8OjaFvssHj8GDt2HJrDgWIihla1JMb/QwO90Ns6zl6+hLbJAnc4irWdpHhPv3ruPO5/+CSe/tpzoln9+C/9KiZfG6mrAAAgAElEQVSOHJW4asYWs52+3yu5656rfm+uHjKJf7cgWfX9O+4aRLpGI6q1Cqx2dsgo+dGRjW3hqf/5F6hub6CdiWPE74TfApRzO+jrDWBgqA+Vcg35IpDKlrGRSOLEycewm8rgq19/AUMTk5idX0AgGMYO46s9fine6UNbyGUw2NuLdJJOLA30R3vgtJtRLxVw7OBBNKsVGMloowm304GeaETsMsk0pnI52DweGTwqVooywBpPxGGjfAxmbGzHUW1rSBYqOHNlDq5AFPc/9ji+76M/DIvdI4N+lOvQso0xyswRM+p1bF48gz/53X+PAa8FvT47hvvDODA1Ke1/BxMd0ymZM7h6dRYjo0PwBv1w9Q3h1Nwqjpx8TKKK6WjCdn27zZkCrmXKLQiQySyqMlOOtL1UPrV/fOPHdw5IpjxMgWQ15N6oVAQMt6tZ5Jav4NJzX4G9WYRWpx65Tntw0SLTi5+afcaKmyxmLG+uI9zfh8Gxccyev4C1+UUMMDio0oBe4gBzXfYJyh91owHVVkNS86j9VUwyNfCUJpqkuGFISTDITkNTCAq7dI4tMrfD85H3n1adLUpEmGJLkMlzlfpi8Q0wkY0StxtKL1hL1vSmOJ74AyH0Dg3DFY6ibOD7MaPJ76XjhbDK1AhznkM5X3WH5QSvUPZZrwpINjXbqGbz8vvOX72CkNctHZZqMYe1lUVZOQT/Bs0kg6f9wyPiTOTy+zAwMo62zYWGyc4TpbPOVFx1d42pwcGOo0rnv78rt3jLEPj233ArU3xHwGffy94q19ivceaWIYfiTdxUFyirm82ADQILAkNWgKJhbNKTUoHoYi6L9dVlaemdPXcOKyuryGbzUqnqbGGLX6VZHi62v8xMsqEdlq5La8Zm1hDtCcPmsCMUCgh4rjfqore1WW17Q1Xv/d7vxeDQgGhP6afM98H/1m7yke1AiE7ggjDJklgCYWC//OST+Nzf/LWApoWFBUlOq1Rp9aV0xpRx8H0RQBEM8+8IknnNZHJ4T4+tbPS62y5Bu4l+0zx4pX3fFkaZ/6a3MvVaNra5WjqC/oBy9zAS6GuiBeSwwPXrc3j/Bz6AhYVFaDYL5peWMDwyijNnz8Jqcwgjb9A0ASg/9/M/j/GxCfGzpDUUmeSu/Oam7f3N0pz2kFcHWN9+Kb7+cXIHqVJ3+dJ38G03QDL13dLKM0HAstVixi/+4i9K8cZBvYWFeVmzwVAAy8tLwjDRiJ4MGHXgPZGwFFHlYkkKGQ7q0Q6IfsmU0FB7z3s+ONAvA6g69fHkn6uMmDZhYCCKeCIBatEJwjfWVmR4jXpNMhAOp1c8PxOpLAqVqpJ5oA07J6naTfzar/0a7r33BKw2NwxGrkP657IQvNXHt+sH/vZBcrfQ4L+bbNkKYOywrXpJ2v61zSXMvvo8mvk0VuevYXd7GzOHDuPilTl4AwHcc+I4Xjl1WtgkMj3H7j0uTiwXL1yUgZygx42ttRU4aN1YKQmTTFu3ieERJOO7cLtscHq8cAbCyNV0TBy+F3aPB063DdV8FjuryzLYODDYj8998YvQHC5MHrkHFd2IXLmGz3/pb9HTN4DN7R2E+wfx4z/5szj64MNyUHIxUJN8U6CIKvX3ra1vH0gmk0xegt0Lk0Wt3WK5ALfDiko+i7/81H9CcWMF9dgmTowPopLaxtRwD+r1PPr7I2jRWaBhwcZOBrDaMHP0OC5euYanvv4c7nngQSxtbCCVSqMn0otcVtm6ZSj/slrgsFuRz2RQrVcxOjwIE8e3alUM9IQx2BdBancbTrtFZBckNbjZsyXP1DHdAMTiCYSjYdHu54t5ATSaxY6t3RQqLU3S8S4uLInc4sM/8mOYOHY/ai2DKlyon5UhLQvaugFaU0dhaxV//v/+HkylJGztKsJ+J44dPgwrpSEuFy5dmcX6xioSiV3MzEyjb6APvoERbBRrSFSbeMcT7xEHgmbTAKPGYCha2zo6oGtfMJUw+N3mOKUr34Eguaut71gJMkOAOl4REtQYCFRDq5JBduUaLj33JNyGKqrpOJrVIsxGk8xiMASGTLAEe2SyaNIC02HDwMgIVhaXcOG1M5gZmwQqurhcsLgi6KwT0GpGNDWDgFaGhBCck0AgVrBYSYQRhGsSomUytmC2aOjr7xUbzr6+qDx/JMtq9ZqysBOwLS1akafRJkspmTkMaBRgLMw3CTLNLHIMyrOCg8NoOz1oGJUumGCaeyf/TYa76zOv5q1UuAhJvRYxDZ2pmm00yzUsz8/j4tkzkhhqbOpSxF+5eB6a0QCHw4ZCuYTRiXHY3W5Ju7S6HJicOYoSo9htHugEydRU7xvS62KF72qS7+AYvxWk3sG3fFO/5PUmLtUPULvD/qgC9Vfddo5qR8mN7zB2okWmtkcG5aj9rIjI/fKli7h06TJWVtcEIHPaVUAAF73B2Gl5UofEhDFql5Vul1VlPpOGz+uRISmm4VGvzFS6/v4BkSxQO0qgSnDy7nc/IUNs/Pn0DyYAtfD1Ok4OkrLWSS7shmR0q7lMNotPfepTePX0KWm/Ly0tqWQ8Jg/RjcJCAG8WdpgsMr+P748Md1d60b2X/JobriEKXCtJBgQ8EQTzEpG54f9brPR6Vp6+AZ8PNptV3rtVM+H4saNYnLsmr3Ho0CGUKxVkCnlsbG9iZGxMQF4sznjOJkKRqESB/sIv/h84PHMYwWAPNEmb6sL1u3DPfZua5Nst1m/V+u92NJTtYFO0xFxTZDBYWNKD+hOf+ITcZ1qHpdNJuWcEyZcvX0JPOCr3mf6vGgcyrGbk83kUc3mRWVgtGioSt6sGTUXxZjSKTpP3n8y+XbOg3ajLwBMLPB4C4VBIbkIito1of78aPDVpCIYjyJWrAppzpTI2t7aFUZmZnhSG+zd/67cwfXAGJrOTUZFoNY0wan8XIJk7vdLzKVbVJJ0hA2pApYB2JYuXP/c/SGGikIzJgdI/MICdWArDE+PwBPwCYEjGL66s4B2PvlN09XxuK6UyDk8fwPryIprlEvRyER6LDXq1iHc8+AAKmTSqlYIw/y0L9X1m+CKDiA4OwuG2i4yFwHpjfRWDg4P43Be+gJbZipGpQzIwQ3uop597Hna3R9w1OPz3T3/4Y7jn4XegzXsj9o5keRRjrD72xub2PTd311K/W01yl0lmkpkaWGrKbIfRZEC1RpcLM+rlHD79Hz6J+s4mqrEN3DPci0J8A4cnB9GoF0WmYrF5EU9VsLmbhcPjx/jBGcwvLePJZ57BA+94TFjfq3PXMD4xhRSLNVro7XBg1QGLZpI4ab3dRE8wAM3QgsXYhstixYGxIcS3GVGtgpAIqMnyVfU67G6XMGmbW1vCDHLdF4p5VGp10RrHUjlkSjW0LC7MrawjXdZx/JHH8IF/9jEZ4DOabbJW6EjQahklCIl3qJrYwQtf/CvMn3oeLkMDfpcNDz9wv5wdZOe++szTiKd2gZaO4yeOSVHr7R1AzmDH3GYMT7zv/bAHwuKAZNAY8gBYbC7xG1dSGwWMb2KSea7diZf87Ta5t/X5u5BbdKbEup1UzglYrCoemU47dGvQS0nErp0XuYW1lkM9n5JniWct9z4OBNebbTg8XiRzGXFNaWsm9ER7sbK8glMvvoxjUzOopgsoZwuwGFlwaqiw82YyyJ+yEGiKmSaxRIKJEkO+LwJlRTAoMoDs/87OBgaH+gVMk6Cg84Qamu6gDgG57PwwSLclfxj9zP2Tey47LlYGBBkMMDvdCAwMwRMdQNNihW6g/41B1pfRbEWjSVvFpjDSyvmCP4sWeboMzBMkmxgr3TZIWM+pV15Gs1KGxdBCyOPGtdlLwjrTVYrkx8T0AVidDjjcbnHXOHTsXpRbJjQ1pwQXEeTvB8TfBclv4aH4VoGEt/AW3vRL2X4RFlJFlt0AyR3zdQ6YccGLk0WjKlZnrAw5MBjb2cVf/eVf4sLFi1hbW0cqnRYgrICq0iAzOtJmox8ygxu4KRnF2o0PlgjqG0wAsghIrFTL4vowNTWBaDQqwJPgcmCgH5VyGe945KQMbtjpO2wwCiPsoik6xXzSoyG+6MhCOucegREfXraDf/u3fxtX5q4J6E2n08IUUxunUvRMSmPX8UomICJIpvyDoJqgqPsQ8PW6nsm0q6HVEJlLvicZ/qI+uTNYxstoNitbOOrpyObwd+Vrmg3AO0+exCsvvoD7TxwXizFGfG5sbQp743S7YLZY8OqpUyIzmTw4g9huEj/xUz+Fdz/xPXDa3crZ4k4Y4zdaBd+hIFngDvVlLcpv1OHAjZQaea6vxYV5/MEf/IHY7vFeBwI+GbxjDOvy8jJGR8ews70Lu8uNgf5BJFMJNUhCo/tWC73RCLY2N2DWTGrK2eUQ2U2jzlhp1Vlhq9PrcKJB/2CfF7vxHUyMjqJRr0pLmyA42NODbK4AbzAgdlg8ZAiUV+kha9Hw0IP3i/Tnl37lV3Dk2L1ipl/j2Hbb1LGB6zLJ0qfYlyz5dplkpYsFdOkjMdRHEsgMlAqxG9KAoVYA8gl88c/+CCG7hmIyhrWlJeUVbndgdHIKiUwKtUZTWGQOnt5z3wlV2Hp9sj+QpVy4dhWWNuCxWUUHSMbyex5/DHq1jGI+Ie3eRKEIb6gXVd2EsckpiZQXgGbVsLxwXQrar3zt68hXG/D39KFQb0lc7ezCgtxDaiX7R8fwgQ/+Exx94CEiJPk76lNveIZ3r+GNh+FupRYKbnev4VvdjTuj8Dy8GUZmoENAXrScrXYDrWpR/nz6938HjfiuyC1GQx6Y9RJ6Q16JbjZbNXh8YWzHikjnazBZ7BgYGcVuMoEvPPkkZo4ek3t07vx5DA2PCKHBzlw2nRWGjGu6Uq1LgcK9yWnVxP6tValibLgPhUxShoqDfq9AzEwhh0hvVJwtwn1RZDNpkQsNjw6iVimhUKzA4nQjV6oiW6mLHnludQOJQhVVaPjYT//vGJo+hLbRjHqjJTaCoCyiaYKZ7kXZJGILs/jLP/pDWWsuqwnveeIJ2duz+Rz+9NOfppKC+AQn3/HA/8/ee0BpmpbXgffPOaeqv3Ku6py7hxkmAQNDkjCsEiAhyazPerWy5WPvcdAG+WB5LSN5BegYISR5hWwkwgghNMwwMLGnp3s65+7q6sq5/pzzv+c+7/dV1zQ9TBYSUJyhuqv/+sP3veG+97nPvWL1yFjjpiuEuUQOh+59ACaPamRumwiSm7DaPZuxwWKfrxXFb9nq657Zb6z59bXe/Zc+/vWDZI4brlW1SgMOpwctOk9IM7sB1dw6Zk88i7lzL6CSXIKtVUWzVEB3Zwe6u3qRzhXloEJ9LcFurKcLLROZZT9uTN7AiWePYdfYBIrrGdQKFbjsdqnysnGzzv4NQwuFGkNB2qr3SFs3udcrQqgNF6sQ0i/bRH9fNwqFnGjpS2U6BvH+c79sKjcKPU2XLDDli9RXa42CxAwCwK022BngwSY+GOCOxNAxNAab3482PYzZBEsJot2BSr2FEm0hTTYVr8D/ESQTc1C2wUowE/6abTQqVZw+cRyz16/BYTYh6HNjYWZaZHQ9vT1YW19D//CQuPaQSW5bzNK0XKcFHB3HJZ76JyD5dc+Dvw8g+WVBlOy5qvy0ybKI57DS0cCozLhVWAfTa1RzGi2wZmdnhD1+6pmnMTc7j42NlDg2cEDT5UJPjFYaYnoIu9QpURp8aPOi0n4o5JdYXJtNbFd4+tyxY7u4EVCOwXKHxWpBOBiUBf3wwUNidq5b1pk0LpysjGiRCZw4KbS1h8CJn4UA/jd/8zcxNX1TXC50P2TdJ1n3m9blLQSyfE/q81YEgG1t2OPj+HeedglkXXaHgGw+r0hUtHI65SwEcbx2BNK0EGP5nidvhjfctX8/jh99TjTGLCdyRyqUigiEgtJw4A+HcfzEi8hkshgaHZeDxsd/8RO49577JHSCLKgw6a/36x80SFYlNF5fsgPcBiuVogR1PPfs0/j2o49K/DSBMh1FFhbmYTKrpj1KbXLZgmiSKV1JphIiySHw5X1lqZDa+qCP1Yaq/J06coIDzid2axfzBfR0dqGYy4kbBi3iRoYGUCrkxLieln+hSFiB9HAYZTpDeDximZRMZ6UiQocAhnH8b//8N3D4rrfB0GaQCaswNpEmkdnVFPOb8/AWQNvKjL6eAcDNTM0PgmRxB+B4Eg91uiwUsX75DJ579BuY6IlhbW5GpBOlUhmBEFO12iK5YEf8xctXUKxW0dXTKzpFMoCzMzPo7e7B1YsXROs31NODQipJM2bc+7YjqFcLCPro09rERq4IbziKfKkprDu/GPVutxiR3NiQA8ezR49jenEVdm8A6XJDwkcIztnYwzJsV/8A3v7AQ9h18JA8hp/HyE1SCxh66RVSV/WHA5L15ZYgR8lbGIvu8djRbldRTW8guzqPJ776ZVRWF+GoltDpdSIacMFibEpYQ65QgD8Uw9JqHna3Hy3Qw9UiP//bxx9Db/8AYvEunD1/DuFwTABGvVqT/0SOZLOLLpQHjI31dQS8TnSEAsglNtDf3YlaKQ+f24m+nm7Mz01jfnEe73joXaIRtrkcYi2dz2fhcfE9tySEwuULin8tm/VYFZhdWcd6tojldA49o9vwC7/ySZSFvSSYZYXFjkaDzXtttMsFlLPr+OpnPg1zJQe/w4H77327SI4K5SI+/fu/h3AkgGazgkOH9oovb9/4djiivUhVgLG9B2B0qvCYltmhGgOZzijOA0r6xi89F0Df794Iv/B6Ztz3/86rc7fQoyekb0hztpB6boumMXTUod91E7ViEQ67CaXUCq48/W2Ulm8itziNoMOMYiaJ7s5OdHX1YG5hGVaHW6owBMnRnjiabIr0enH96jW88Ozz2Dk8gWIyj0apIlaD3BMZilRtNyTQo1SviNyCUkOukdzzHXaHvA9WSunqxLS7VquOrq4OaRINhnzI5zPwuD3iU18s19CmZNJshokhXWxAZOM1XSlINHGPbTRQE1mbDQ6bU9Zp2hsaPV5E+ocQ7euX8JyKyD9MMFmd8mfa3LExUea/NCYrUoUgWdLv6pQYsRptxLXLF3HmhReEuGJlI59JIp9JS8WiXK2iu79XADKb6m1utxzIa2wQNdlF2vETkPwGZsPfH5D80vhusY3h52LjiK4r3ZRbaI9VNLMAPJomiJNFu4WpqUmxUTt37rz4o2ZyBRTy9EKuqYASYYnpoVwXr2OCEqJWTjKCTYI7Msa6Moy6ObLDBIUExB0dUZlYkUhEbNO4QQ729yOVSWPPrp0YGhqWk2jAF1Qd4mJHp4Qjm2Y52tpDAM7XJVD6dxpI3kgkNqUVXEx16Yl+r6Qx0EaQwohjeu4yVrMtz3MLCNMb2YB6i6liygmBTQtcHOiLzGYE1RpE3XcbjXpVQBZBMl+xVCzK5BwbGMT89A3cdfiIdIrPzc8hFu+A1W5FtV6F1eHA+noCkzem4A9FsWfvAfzcz30UA32Dco15yFAgWdeqbnZbvjqnz3/AIFlvPqPWW1gBM5v3inIfnnjiOxIk8td//deaZKYiYJXSF44r/pkJdzNz84hGO0RuQVtAHnYY9JJOJeTek3nh2GHjHu8/gTHHBlmSVCqNrlgclWJFJDTUMUfDDInJiq6UUdbUN1erFWHh5hcXEOmIw0X/WTLQrTbOnDsvvrH/8//yT3H/Aw+i1TBIKhWorWN4Dv+swTm1ob9ZmmTtuchcUqsnGj42y1jk8GZo18T27frz38OF55/CWHcHygRv6QRWl1ekW30jmcbI+Dg8wSD+9tHHhMnMFhiT7EeuUESpVMHuXbtw4cxpFDJZjPX3I7uxAYvBgP27d8HULmOgJ4RKvQgDO9WNZpjtPpQrDfHo5cZcKRXgsFthtzpw8vQ5nL54FWaXF6lCRQImXAE/ytT9W23o7h/E7oN3YffBIwh1xBVI3qJJVsUl3R1kK0h+uUatH9zA9fqZZAXPxXmhTWvLGkxmhoo0YWiXUc+s4dwz38XG1DW000k4GxW4TW10RkMol/Lo7OnGWjKJYLQTkzeXMTyyXdj4lY0NlCplPP/CMYRjUfT09OPipcvSuxGJRrCxlpBksRTXW17bah0WmxMLCwvwe53oioSRXl9Bf1cHWrUSQn4vxkaGcenCOczMz+Dd731YStpsZAqEAigXC+JeQPvFfLkkz8Vmro1sQcJMErmSAGW6EFydXsBv/Ot/Kw1XjBNnpaTRopuBW9xjnBYDqoU0jj/yF5g+fwadAT/GRkYF1rp9Pnz6//00YrEQ0hmGKQ3C43Fg5/4jcMf6Ubd6ER8eA1xeGcNMRmu1KfVjvprmbKJFu4s4TWs+l/X5h46SXxkkf1/i3haQ3G4axKefgJfyBTbuWU0t5BZv4vzTj8FRzaKwOoeY14nsxqrI/SKRGGbnFxEIxxDujCORycATDKBpMiIYCWNqchLPPfk0JgbHUMuWUM2XJLKZ1ypfKqNOrtfCeOo63SplvydIJkHmtDvFio5jmo5AFpqAoyVOTm6PHW4XybCsuPkwfpqR5QyGIRhmIyHXcIJk2sxx9+R+S/lmKV+Eg0mBLrc4aeWKRTTouxwMY3BiOyLxLtTY3CeNsFZUeHiot2B1Emdofsl8Tko8aP1K8o9V3rZBKoGzUzdw5sUT0tBXzGZgMxtlPWfkNtn1zq4u0cdHu7oQiEbh8geQK9dhsrk1kKwav7f+p1721s9+bC3gXgk///0GyQYaCd8m01NMsvxnaAtrXK4UZcA7nHZhx1588QSefvZZSYSbW1iR02CtSss0AmCjNJMRJIrm025HsVCA0+FCwB/QTpxtOGx2cW/weH3I5vKwOuxy8hTc3mqgVqsgGg2jqyuOkdFhGWwE1mRjqRHt7+tFb3evhDCIJZwwYeqLp1tdk8xTKE+3cwvzIreYnLohiV66/ljy58U6RgWh8OuWxpgOFU0ByVwg+DsE0LpGmY9llzClJAROXG9ZjucCsflc9FRm00uDm4lNAJvY35B5cdgRdLvF3LwzGkG8u1OcE8a3j6HZbqJULQkrR0PzEydOSYnyE7/8q3jXu94Dt4uJbS3ldS0LvTrQaKo7xTa80uDU9uqX6V55Nb/9io95a8f/rcY9EkW8N/TlJNNA3fHFixfxp3/6p9i9ezeuX7+qxh6aItmhVrkr3oObM7NwiKd1UAJmwoGggOjr167IOKNek3IINu5Jg6bBKD+nhWEhX4TL6RUwK42oDsaksnu6hIDPhWwmCb/XB+4T3b1dOHPmDLp7+xGJdsiiy8aX5144Ic4AP/2R/wkf/OkPo900SgMUQxEIMmnsr8Iu9Lv55oLkdksdAKndJKhQKX8Q6zVDLY/zTz2Ok888jqDViL6OMCzGNs6fOS3pWCw/0h4p2tmJZ557HkNj47hKu7HOLgHJ8e5eCXZZXljE4swcxoaG0GAkt8Ukhw+HuYGh3gDahjrCPb1I5csIRbskUKQz2iEVrmUeGqNhAckLi2s4evy0eAGvpfNYTiQQ7oojkcvB7nJhcHQc2/ccwJ5DdyEU75LNUlhEiZ3n+rBVTvb3ASQrX1d2+btcNjRreZhNDZRWZ/D4X/wZuj12uOpVgI1x1RLcTgcyuRw6e3uQLBQR6ezB0koKI6MTMLucmJ2eRr6Yw6kzZ0QmRi/vubkFFAolDHDM37gpVbjlpWU4nS5pWna4vFhbWxUf6ojfi1Imjb7OGBqVImKRILrobLG6iPVkArF4TDSsTFikAw8lRa1GHb5AAMVCXhqmqk1gLZUVTTiByvTSKsxuD549cQZH7r0PH/jQhwGbEx7GXjeMMFl9KBdKcDmtaBWzWDt3Go/+5f8QNxSf24tqpY7tO3fic3/4B/D63Mhk1xHvjqKvrxv7Dt8Nk7cDjkAc7o4uwOHmqZKLsoBl8c3VtPZKbkFXbGVdurnp/UMFyRzR5Lc0uSCt02QeU05QzmH5yjlcP/Uc/Iaa+CSH3TYU00nYbTZ4PX4k0hk5ZHGeUN5ncjikQa6rtwdzMzN4+rtPYmxANe5VckWq+2VP5yG4aWjD5LCiaWihbaIrBZulFUHmcjBRj8wv/eZNIregQwQ94X0+9noYUK2W4Wf2gdkGm9MnVm+UaIo7hYkuFUapUhEsc+8kfihkcnBY7Qh4fWgSyFaraJotKBvN6BsdR0dvP8x2J+otg6ZPpkZZVcb43HKtdDZZgDLdjY1o15tYmp/D9I0bmGFzd7uFTGIDfg8TT4FCoYiu3m5EOjqkChjv7ReQTHlIplCByeqiH81LXCy29oH9BCS/IkS4lcDyKh762h7ysjIqBZY2v7ZKKW77sXDJlAUoq1jtxKXM6tlIokJDqBlSZtyFYh5TU9dx9OhRnD1/HolkGhupvNi08PSokueMYu3Dp2NZjw0iBJcMB+Gil8/nRFJBTRw1jLSHY1mFDWlkk2mczhhLWso4nbRea2FoeFAAyo4dO0RzRY3TyPAwOjvi2Da+HW5KOTQf1NtBMk9vZFJOnj6JP/7jL+LG9Awy2aywCdKAJ36alIe0BUTpIFkBrqYAZt36TUCSVv5hyYbdeRarQ+QWku7UbqFeVWlvumaZPqMqqroh8dMul0MOD2zoCwZ8cBhMiIRozwR0dsZUiT8WFLePdDYl+tporENAstPlxa/9+r/A3t0HpAFSqck1WyPVsv1jCZI5Hng/2FjCCgRtBelD/cgjj+BrX/sa9u/fjwsXzsn9zBeyEvRB/TfBLT2LdQcTjs2eeLewF/NzMwiHw8L2c1zkcxkZI0xMJAvHe8/mUZbzKXnZWFvHAJtTFmbhslvgdVmRSW8g5A9IZWFwqB9nTp+WLmka1LOpj+llxVoTCytr2L5zD/7pr/8zWMwOiZil7KJSZSOMUzsE6RWCNwska7IqsfriUCLHxv/oltJCs1qEoZbDY1/5M0xfOoNaYgX3HNwLr8sp+j3KlyZ2bBcw7AuGsLy6JsEPDPXoHXjneWwAACAASURBVBhCpVZH38AQnnryaYlnv3ltEoN9/bDR1YVOOYxm91gw3OeFP+iBv6MD+VIdFoeHMVoI+IMwNJvYWFmWjZ0nX6fTj6PHT2E5kcXs6oY07oW7OrG0tiZs9rZde7Ft9z7sOnAErlBE88VlM9CdQLL2sZUnzZaV8Y6L5x0T2N44k6yajTguLaYWWrU8TIYKli+fxNOPfBl7B3vgblRRy2RgFlmREcVaHb5YDLlqHRECQ4NNgphcHg9W19eQyaVx7NgxOUAz+IaBNIsLi5gYH8fFcxewZ+cezM/Ow8nksHIV3kBYNV3VyuJAgkYVPR0RFLMp9HTSGs6OZoNhUSYsLi+id2hI3CaCkSDq1ao4wnA+sdpCpxgClY1sXv7MJst624yVdAazK2tIZAu4753vRDjehfHd+2CiJ7jZI30pJlYpi3nkF2fxl5//rwhYbdIsRreKe+57O/7wj78AdloZjQ0Ewz7s2b0DE3sOomHzwx8fgtHtVzp0C90RVFVEtK4S605hrNoWJShHbLq0e74Jkl8VpfDa9uhX9ejXySRzRDIptkGihDnU6jO2DU0U1xZx7dQxpGeuwmeow1hOwW6oS4AGm8lJ7LCxzeXjYSeGGzMzIlmiN3H/4ACWFhfxzHefxtjgMEwNg4Bk2mJyjVUgmU4YNhYDBCQTIZSKFdmJ3E63IpYqNenBMRpacLsdUkl1exzidkF84acFZNsEbzCGOuXBBPhs6Gdvj9mswLKEgbQ1kJyFzWwVkCyMeaOGttWGfKsNVzCMSGcX/OEYzATpxBSUdtJFRZZLNiRrWExzuSA5SOlnLp2RkKTZqSlUCgV43S5kEgnUKyWZb4xlp0cyZY/BWIe8jsXhkLW7Rvtl+sIw/lozOBA1jM4e63UrycfWsJRIPpSbx49NmMgrzYNXYtJeqWXgjlNXn9/f9+K6pGKLtELKFi99lZf0d2uaZPmZGkkyiBXgYla7ilwulYqYnLyO48eP4/yF81hdXxd7t7VEFgzCk7hKllxgkK5nDktms5NJY0dtKBhCPpNFMrEh0dN9vb04d/6CNDExG522Wjx50k+53qyLxyIb+xi8QaB+8OBB9PR0i7SiWMqLvZTfH8R9996PgMevoKJoknkq1bY9LUyEgJX2b4888nXMzs9LWhM7giXrnq1v0phIqaQCtwTGZGf5dzIyBMn8s3hLm1WQCXXF1PnRzo5A32omuKBfMtP3GpsdvgwRkUvb5vNahHEuFfOykMQ5+ZxOdMaiym/apK5dOpdFT183ltdWxOWDntFnz11AvKsHv/Kr/wS9PQOyMVKHyQ+7OUa2/uFlx8htg+YftNxC3+xo7aP0ZtzzGIHOg8vv/pffxaPf+hYGBgfl8EFCNs2GTYtJmLXLl68IwI3H45ienpL73t87IMwxdeU+nxc10W/akMumZQxQikF2gzpir9cPm90Fq8kmloIH9u7Ftcvn0BELwW4CEhur6OrsQCaVwOjYMCYnJzExMSH+4eyaptxifMducSOwOT34D//xP8EbjAhApkaYHsm0NNLHtn7n3rwwEV6zuvLWhgoZkEY3uoWUs2hXcvj87/42PIYmNmYncfe+XTJep6emxFJvbGIC4Y6YOBvQvJ+pguFoB7p7+wSAsSs9kcigv6cXLxx9HnarHZY2pHRLf/Chvig6QxYMDMbRYpMuH59RDDQPvRY2+VrMSCUTKOQqGN2+C2fPXMTZS9cxNb+EttWJUGcHZpdWZLNnCtbY9t3YsXc/zG6f3CO7nTZgt4CIEAByIW+tgi9dY996kKyrY8kiM0WMjWtoVmBBFa16FpeeeQxXj34P+wd7UE9toF1S0gdGlbcsVljdbmQrNbj9YVitLswvLCIcjaBtNKBYLuLJJ58S4Nvd1SUA4dq1a9ixbTvOnDqNuw/fjfmZWQkiIoC2uWjTZUYmtSH3hCx/VyyM9NqKNFvR55qNVnQXunDpInbu2Y1UOg1fwIfOeKc0YzHgIbG6JsDY4w8glcsrpwGbAzaPD+euTiLUGceZS1eEUNl/192I9vajb3gCVmdINVjWK0C9ivzyAr70B5+BuVKFg57Ybi/uf/ABfOGP/itKlQLCET+8fjcOHTmEntHtqNmCCPSNom1xArQoJWDkMCaoE9cWIjm1uYnPAQNENC9btTDr9/uHBZL1WX3rsLZ5+NLBvBYgpAK/tD1a6yeq1VRDW5s2EG3akjaRmZvCheefRDuzBp+xAWMli3oxI0mXXATp5kRrRJPVjmhnHDdnZmC0WWGy2TAwNITl5VUcffYoRgeH0WQTJuVkZGRbTNPMy/5qdVASBrGO4/OxWsF1ivslwWe1SocnovamNE0XChmRTREa2u0m+Px+kfv4gzEFNpmExyZ4p1MaThkWwx4m7v10YcllMhKpTd9uejbX61WYHHZUYESp0YTLH0S8fwj+SAdaZhsaJJFMtIvlhdIOEHKKUH0sZEgE9KfSuDk5KempPpcb8Y4YUhvruHb1isjtxifGYbJY4A4E0Ts4BI8/iAIlmM0mHKx0UNdM1ltnqUVCpUksVHeXkvdsgmQ+Xss2uZWjqOzpxA6P31Xj4wc/8HMyKOX/2m0GEL6+r9sB4Ot7ljfjt25nJLSPtCWgY+ur6MU+NZFvbX+64bn6rjStmx64Sh2ubGzEQUIFemwek+Xiav8JZlSexnKWoveg3JymsAz8XXr5UkPLRUOa0rjI6IwkT0r1uhZhmZeUseMvnsCly5cF0FJ/XKk0UGm0Uam2xMaFj6c7AF+LTDFfe//evVhfWRNrmGa9jsWFBcRiUTz4wAPSkLa6npR0MUafSmhHixOsItZC3T3dwraSmaWrhtFklO9snjpy5DA6Ojtx16EjkpzGayQpgGJVw9MdpSKVTQ/k4ydO4DOf+RwS6aT4OlJPKuUhl1sGdalcEi9igmDqiwmIKTVhsAmdNSSxL5ORhi/eO7JbZIRFZ91syd/53hkowc9BaQi7/PWmRF5jPq80hzGsodkQI/4Ao18NLUQjYRRLRQwODWJ+YR6BYFD02Wzy2rlzF2Zn5ySB79d+7dexbdsOGTNWq0Maf2QR0MJfVGleOXbw/8TP+iXj6/vHuppDynhd/5IOYo1Z5+fhQqw/kW5/98PX83G4UiZD1oIBAsp/m77U/ET//lO/hfNnzgpwYCMkgTLvk66tTydT0rXN1ESyyBwXdptj0wNbJDj1ush+OD64WFNPz2vL+8sI9WK+AgdtiVotOKxWrK8uwk9TersFuWxKFvV2uy7+oNlsWrT0DiflFLS2tePAwYNYWF4RgPlbv/3/YGznHilDlkt12BgmsmlhpXyM1T3QQd8tT/PXvoKpdUOi2Vv0Caf2mT+jRq8Ii9mAE888ge99868QdVuxOjWJgMOGh9/5IG5evy4+0CyHxrq6UGT4hNmMdYlgZ5y3VxqKNjaSCAQiGBgYwJPfewq5dBaxUFTKpRY2CTko4XBhdKxPSra04yOrzuY/bsbNVhsdsRgy6QziPQNY41pRB5LZggDlU+evYMeBI5hZXIHF6cT7PvRh9AyOYnT7DommNVBHKc43W9ZXgxRHNZCszZ07XrzN0tqtf9XYyE1CQaGs137p5dWZcmhAjWsvC3qNApymFur5dTz5lT+DrZhExGKAtVaGqUl/dZ8ko60kU/BHY8iXqnAHwrBY3dI0x42c/vGlWhXHXzghkfYH9u9HvlAQt4KD+/bj6SefwsTwGMqFAmLRDpkP3H+CoTBKxQKySTpaOOS1GtWS6Emp8e/v7YbL6RDdvtvjUT7yrTqCoSBKlSK6R4aRmJ8TRxOmqdbBhNOmNPnla3XxszY6XaIhf+q5Y3jHw+9HfHAI4zv2w+oKKkcKNFAv5lCrFPH1P/oCihtrCHu8CLjcGOzvw5//f38Kt9cFt9eJwdEhxPv6MLr/LqBjBBaXH20TQRvnhZIL6YFSqmlL3ScVY39ru3zp7Xvt9/GNVRJuHza34wdNO73Fh15Vd7X3LwYpLPO3BezRscTQqklSZnZpBie//Q242hWEHRbUi1mxXWRjPFPpGNXOpkZWUn0en1RWbU6HpBoOjW+TqtCJk6dgs9gQ9NEe0AjSvWxQZoWOkjNe6gYrTrzX0qjH/hgzrBYCW9W7xIZqrilCfpEAslllnaTkTUVVU2LpRiKVkqCOZXpvd8ZhtNlgJglk4Z7DsVRDKV+QygVTIM1shK/XJCXUaKXjRgPpYhnx/mF09A/CF42j2GxLM1+xQgyjNfSLm4BytZAyIsNXWA1JpuRasNJLGeSN65MSBkXTgZ07d8LnDyAUiSAQioiOukp3K440i0W1dGlOSzwsKEy8RZusAO6Wn+nhIop9Vgw0nTcUSOYBg5+Lv/OBD75JIPl1rVBv+i99P/ugstb5tTXVZyscVg0FXMx5ExVvq0CxvgXqQaoSu6yBHhlkGliWpXYzylR1b8ruxAebVXJWk5o2+p5K+AeTh7QBw0AOaXhT1iiNJs266wIGqzV25pdRrtaRTKaFOeBp88LFi7KwcvPijSyVa9J8wW58qg8kBVCCNxrynHzfI8NDMhipaU4mE8hns9K1vm/vXhx/8aTYtPBESbsXaYwzKn2Pz+dGvLNT2Lz19TWJcy4UC6IZZbnlox/9edx1113CAqpEPHWCMxBIk6lqt4Wxo3aSgPf0mbP43d/9PWRyisVl8x6BH3+XQFYBapXGxp/xd/g+eDKm1Ry/+DiW4FmqVyC6ImCJbhk8FFB/Ta9dfumAmM/Bn/Mw4na5QL9m/p1lqIDfC1OrgZ54FBvra7LwRGId8hxdXV3y2vOLS9i9ew8WF5fEqeEDH/ggfvbnf0Fen527zZYKTZAvKW9pcRDaxGTJa1OzrI3I20erqnbIzrIJlMUOTWPQeXDQw1b4XbYczX5oa/Lj7VWT21Mi3/Rpp20YbIKkBIJjmIsxr002n8G/+lf/EivLS2rcRCKYmZ+Fi76rXOTaTTRrVdhM9GpVJW9pKjWY5HBCICpadCNtpyzyM5HJtMhGp9HV2Qmvx4dipiihI9TLsXLCxiqfzwW3w4FMNoXueIeAZTb6UddEjR43B85tBmT4PB509XTjy1/7Gt79/g/i/ofeg0hnL6o1Np3Qn1mlOSlgrIIvFOOrfXjOduncf608g77hqk1IyYW4GlFXn5dGxW/8xZdw5rlnEXE5sHJzEg5DG+991zuQTSaxvraClbVleIMhNMTn1yBexplUWvSGZJaoU+T7HRubwLe//R1UqzU4rE5pviET5LEbMNYbQV9vFM12DSa7DStrG4j3dKNQph6fKVsNdHX3SnPM2lpSQlk8viD+4mvfwEoiC1cwjrVUHr5IBB/9xC+je2gMsd4+tZKKV/JWsMtrRI5TB8kyabYcOraO0DuBFq3YtgUbvx53DHW3GOkL0GmWnGe7UVax06llfPtLX0TM1oK9VoKTJEejglgsJkxxOpcXkFxptETPaXf6kM0XRH5VqldFz/nii6fFh3vXnt1gJevKlavYtX0XTr94Ep3hCHKpNGKRiJJImMyyphH8pJNJ2K0W2G0WtFlBJMAxGdDdFRcHiu7uTlmH/QGf7DUsn/PehzuiKGRSsDmdcHh9AqKFrDOZsLSRkCj2UgtIFcqYXVxFV/8QRnbuxtve8TDQ1LTwZiMaxRwqpSz+5HOfRXJxAf0dMXSHgnBaLTh57Bg8HhfapjZ2H9wvwTHRsZ1wDe8BzC5JWlMuoPpB8nbQe+t+bqUN3sia9OaC5Du8E80PeRMZ3/YQ8UWWoUy+nOEYVbRyCaSmr+LSc0/A2arAw6TQUl7m20ZyA1aHS9j+arUhFR2nzYpquSIuJ7VWC/2j45hdXMZJIRcqCPpDIpei9IXOGbVSSXCDBCm1DGJpSZBMcor9QkK8cf+XwBDlKkJko4gWpgLSJasOq9UkDlYEzgTpY9t3YGp2HqEYbQYZce6WOHRqytnQz/FJ73vumwTK9DsmIcKU3mq9hXSpirbVjol9B+Hv7AZsLpSISSw2zZugpXTDXKukaU/hMkpWuG7LXkV/+/WE9KusrqxJCNrw0JBo7v3+gDjCSPiPgGRqqPXqtQLBW9P1FDbWala3NfS9RKes/5sOkvldS+l7/0/9yIBkBS5ufemawdtB8m3uEvI7qnFDNRjc2ujUv6i4aHbuy98lGU9bnWXy6EwQm8poRK/LJQwiSie7xsFKZpPNdsIM1qoyIArFIrKZNPK5nEwelpbJ3laqVRkATLeRRrw6gzFo6N2S5rqVtTXkc3nFptGhgaWYOvXLDOFQMoWAzysDms/tcbvh87ilIY+NeGTlwqGgMLMMDaEono1z7F5lAIHBSOE/nSIcciIVTZDXI3ZzBH8E7j1d3fK873//e/He971fbOLkECHavpYCyVa1OSqJhLKaO3XqDD77uc8hmyvI56K7AYEVByzBj64/JgjU9cR6HDU3E93xguV2/p1fOpimLo/gmv/G1+Lz8fH6ZOBz6oCagFvCKhjNGwkik1jDof17cPHieTk88PRK4E/ARtZ6dn4Bg4ODAtTp88umsv/z//4t0QFarC4GZ2ogyqAdhNQWIBNUEm9fHiRvglpNpqKDX37XI8z1JkVeE35GHgp0uzyx8JMQlS1c9Rbm4+8KJHM80ZKNiyY9qfm664k1SbFbWJhT79dkkHvO+8JDDisUDWrH63WwCsnPR/BMfTqDbbjZUlfr96rGJpazyWqwmY4Hlp6uLnjYOV1vi0czvVX4+tTeBYIe2YCSqXXc87a7cPXqJYlsdbrsEsVO3TSbW3fv2YlMKokDhw/g2WMvCKjYd+Ru7Np7EPG+QaVNBi3MFEPGgrGqMKkDnNyvzZ6+1waSuXXpYIH3WLHvTRVvXq+gVi7gL7/0pzh/4hiiHjdWZm7AZ7Ni29Ag4pGwaLQvXbmIQCQqjBLn1H3334vLFy7A7fRgaWERwWAYNrMN49u249G//Y4cWOnUwv6EVDqJoNeOmNeKgb4Y3F4HvAG/MMgunwepTEoO6UwEIyNsszqllM6u/P6BETz3/AlcuTGPusGOKiwY3bEdH/3lX0W0ZwBmOufQNYLuLxbt+m16wHN7Y1lav15bQPKdLuH38x9qqdd+/kZAshwCSGAYmjA1q7C1K6itzuNvvvRFdLnNMFXzcDK8qVkVwoBMMUFJINohJWqYbPAFophfWoLb40O+UoLV6cILJ05iI5FE38Cg3M/r166jv7cfy/PzcJgsWFlYQMDnk/WW4IaafO4DDM/hdeGfaWHIRkFWQrwelyS5DQ0PYPLaVYxPjAnQ8fvp0qLkGFy3q80Gwt3dyKRSQlrYPV6pklyfm0WpASysbsAX7sDk9ByGxrfjI7/wCUS6BuWQ36xUsDQ/g9XlOTz31HdRSifR3xmHoVxGjaQEgRevhdWII/fdg/jQCOCPwTe8G7BoIJkz4+9QPvF3C5K3QAwNKnAFEHKJ0cnNqrjRVFMrmDnzAtLT12As5+Bkb36thHqzhuW1NYQjnSKPWVhcQn9Xj+iUuW4RODNevqOnX8DqqQsXpOeIcjTqgIM+P2xGgzTeshlXvKSYg1CuSBIeAQiJIkqHuNZRMsB1l7ZvUrVmvgL3Vnof02feDLicdjjsNnn9ie07Mbe0ApvHiwaDxjx+WJ3KXo2HHzb7lctFkSVSvy4VdSHfaCFpRKHWwFomj5E9+9AzMg67P4SljRR8oYia7ZqUQZGMiqmVVZXXR3xgyU43kEiksLGxIX92Eb94/TLG6THOL+7P/E8O31oyoL7Pvx6QfPvvbnXA+DEGyTpYJvNJIKUaDERHqykoFORT2im5qRogFi0VFzbRuPKWUTNchcGoShtcHyqlKpKJBNbWVkQWQUBXrpQF9BKocUFjaTmbzYmeTN1YMslNTa4gXm9KXE5ZQiYr0gWyHkWCSUmx4emOTG0NlVpT0n7YhUzAxIhpAnMyxiyzcvEkaCZTGg6HpHTGk1oyzYCHkDDQZJgIkgnQuTD7/T5hMShXYNBIOp1CLBoRgBMNhzE6Morh4UG85z3vkQWek1EGuRaTyfchZRqm3VkVu3v69Fn84Re+gFQ6K1pF9dxqgpL5ILCSZDV20xaLMqlYNiZY1ZlkPq9YJ1Uq8rt8PJ+bz8VFQNnaKacDtUAotpnPye90tuBzUXpiNZkQi4VRzKTQ19WJXD4jhwk+34MPPohnn31WEvho/UZZid5cxvv5yU9+EvsPHpKmrkZDJUoJINUA8WY4jLaubmWS71hU3AqSRdt96xSsTv4Nef/8PGS3dfCrwJXSaP8g6cVbKctgeYrvUWwHpXqhGjDL1RK+8IUv4LnnnpF7lc6k1Pg2GJBNZ9DRGRMLqwYXfH5+fs4mvbAtIoNQ46eGeEcHbk7dRDAcEh3dwsKSXA9aaXEmemwu0cixBCnsdL0mDJuV+trkGt7z0EM4e+6U+OCK1ELGHDvBgV27tqOQy2H7zu0oVCuYnJ6Gyx/C2PadeN+HPoJGwyCBCKpSQG0lD85aE5p2GHn9IFkbHJqrC0NTqGeUyle9iqWFafzN176Ci6deRNTrwurcLMKMkDaZcM+RI1IDO3bseXQP9iOdy8lnevdD78LZ02dQLVeRXN/A8PCoMMeDwyN48dRZrK2uY25uCeFIFPkcPXatsNTzGOjrRE9vHJ3dcWnZp0fqWmJdnBz2HjiIy9euY9fuPahUm7gxOQ2nJyBj/6/+5jFsFKpwBsJ42/3vwAc/8jOweP1omyl9Un0SVjsPkrr2VIScWtOWvg5vcQ65zRHmpbKKO3OObwQkC5PcbsJMEIEajPUiclNX8eiX/xsGQi4YSlm4mYLnMEtvB/eHxRUGG4wiky8JSxaOdmFuYRGhjhiS2Zwkjj137Jhownt7+2Wtp+VbNBhGIZNBs1zGytISAl6vMPpkAVnZ0q0FybDlchmhbcIBv7j1dMQiyKfSGB4Zwuz0TezctRPz87MYHBqAz89D5Io8JlfMi0UW/fL5+r5QWJIQJ2fn0LI4cHN+UeKEjx4/CZc7iCNvuw97Dt4Dp9Mrqa2nz5zEwsK0AKt6sYAAZW+sMhYK6O3sFI1/d18XDt93L+LDwzD4ozDFBgATqzQqdOfNYolfDcP8QwXJ2h1jTwwJF2OjDNQKKKZWcfHJb8OUT6CR3oDbwmwCVgWrWF5bR//gqHgjnzl7Dof27UNydUnW9WA4JjIHbyiKyelZXLx2XcZVtVKD1+VBNBhEgHttq4l6qaIRMGwuJgagQ46quJkZP09626gknOIKIHJPlUArsgKCVCNgsxoFJHO/GR3bhkQqAwNDx0gNuN1i60idMokv2YPKJdSqJemj4D5G1pquN0w1zVUqSJYqMLp82Hf322HzBpAqluGjvItcNgnHpoanyCITJDMZkARJkxhIrfe5XEG5ctls4npEQwF9j1NEitKF08+ZizglFj8Bya84W14rk7y1qY4gWZn4q7Kgxg7Ja+pFOfWd7ggEy7oUWQnBGyANxgFIYEpTeNr7zM8vSAIeT0QEVRxgvJEcBNQlEfAQFIuI3uGQkgiT6oRx09gq/juZ2XJFlfAIjHlilChJsWlTsY8EudQVkQ3m6KEPI98LWbq9e/dKtygX6pXlRWFQPW4XcvmcJnGoyfMwOpYAmUw2y7zUelI7RIaW742nRTb/8f0RfHzoQx+SUs0DD9wvUatqEHMiNaX8R8BEoC86I4dTgjguXLyEL37xj7G4vCLgmddAt3PjpOBz6ECUr6skH75NkKtbxOkSDLpUsASfSiRV4h8gk4vvUXkmq2AR/WcqEjmEbCYrpSjFqgfgtlsksYqLCVl+k9mIu+++G6dPnpbvV69fg9fnw9jYqPiRrq2uinTg47/0S/AFwmg2yOqrEryAVdEga5Ia3f/iB8jtFNa61WygFrSX6pP5M4kFZXuXxhzr5aWtbLHOTN8Oit8qkCzvQcJqTAIg+B5ZHhbnCjTxzW9+E4987auyyC4uLkpVgrp2VkP8fi8y6TRMtI6TQx91dUzsUx7Z+mfu7eqWaHA2lMY6Yrh04SLGxsaQTKSQz+YQ9gWE0XBKmIxJ3E2o3aQEI5dLYe/uPbg5fV3YOc5dev+yOZPzgxZd9FQ+ePgQ7C4Hzl++gmi8B7VWGw+++2GxM1M+yWo8s53c0FbpkjrpKRHxutDyFdeqWw/Qf58sCt8XZTmyoTXqYv914dxpHH/2SVw8fRIBlw3JpUVhlCvZLN794P0IB/048eKLiPd2i4zFYjXhwN59WFtdwdrKGuxmixxm11bWxRKO/QtHj51AvlARaQbZGQu1iYYa/B4b4l1RCXxxeV3SuU6/33K1gs7uXmGrYvE40hlaSXqQzRfFi/nK5E0cffEsAp1xvOM978Oh++5H2+WXzVD3R2bjo9Ls6xZwWrPnJmu8SQnfQbGip5DKrLjj1X1jILktLLzZ2IK53UC7msXy2Rfx3Uf+B3b2xtDKp+Ayt9EVi4hkjYe3Yy+exOG33YP5pRU43X4EIjGkswXpwF/PZFCsNvDM0aMoVWuY2LYD01PTsh55nW7RHBMkJ9ZWxXWFNpyKbae8iJUxi6z+1M4bGVdN3+RkAmOjw5ibuol4Vyeq5RImJsbx/LHncd999wiJQccYn9+DEtMUjUZE6C2eSMHhVc2GK8kknIEIZpZWkC2UkcjkkC3U0GqZcd997xZry7MXz2NlbQWriRXEO2Mi6bEZDAi7vbA0W/A6rLhx/Truvv9eDO/YBm9XJ7x9w2g7QoDJod2fH3xYfw3T41U99IcNkjmE2fxrMbXRrhVgapRRSK/i/GN/DUsxjVp6Q1IuDU2177OnZXBkm1hOPnf0GO679+2YuXZF7mEs3gMHganLgxs35zC7uCgR5yKZagMepwthvx9ep0ts0lqsIMsqZECpWBbJlnJ/UnsHbd9UVVY1sXNtUfuALkFgAm1bmvmkiZ12kfWmWNGxomaw2MVmzeP3y/rdYuJvtYJqpSRrKWcjnaPoJxsFGwAAIABJREFUy8xKfIUN/c02VjM5kVyEunphdlGy4VICKw0kK9ykH5YZS63kExKAwvTCOp28lCOW2WzZtKzlmkI8xD2HlXQ6Kf0EJL+qaaIAxmuTW2yVXZDBUgyRABUtOvOW2blymZCObArOSY9sSuyoN1Z+vBvJBK5PXpfwBIJjMge0ZOENJ+7mDWXZnQxqIZcXMMrmNlqusWGu0axJeUQNZnUSZHcqB75K4eLAV+lyUi6RUq96LLccm80hTDVLFHR5oO8nQcLu3bukXLexsS7aUCUnIFunGMkMF8tcAWYzT4smAaStZl1OpGSSCTA52ajP5QlVYofbwK/88i9LA+KuXTtFB8lNgA0jZBX5HhVwUMwys97ZEHdj6iY+//k/xNXrN+SabWVIBVyZmQrIRjjFYHPi6rpigmUCRz6OLCU1fGTuyZjUK1WRPvAAQp9dPo4yCZ1F1nXO/Ds/BwE4mXUeJJjiFvC4xe2iWCzIdenr65UygcvuFB1irpCTSXz48GHlvdxq49KlS/jHn/wkdu3dD6NBlZPF35bG7tpmrot3fgA+lhGua7blWKbpqjgO9HRBXXqin5b5b4q53wK4tkgsZEbc5j36VoJk1Sihmh54f6in5HWiXeHffOtv8Nd/9YjIjBaXFjeDXOSg12yItRDHmq4/59gUC0OR6ygN+ujQMFZXlmW4E2SzCYpa+Mnrk8hls7AThDEZ0euXdEgmmjGwxGahhpmWQm4BHXTUYMnQ63IjGguLlSE3p5tTN/CxX/xF0eW9eOas+CVfnrwuVlr/6z//DQHJVADy/rKJjyCZwIzd+/JFFlzbeF6r5SvvKZkSXgPqBrnONMoloFHD0089gakrl3DxzAmQZywk1xFwOlDLZbB/z26MDw1L8I3L58b1qRsCsDpjEbmuCZZ1fQGEBWTl4GVneN8gvvyVR1Bj4106jUgsJs1hQacZxjblBFFJ4yLDz7khmyIPkuEY7G6X+KKGwlGkkllYrKqpJ5nL4cbsAuxeP47cez96R8fRdvlEwkU9t9R0xdaO14sVF70tWo+F3jKI7zhRtmq933yQrLriCSLaMLdraBZTuP78Uzj6t1/HXdtHUM8l4LEY0RvvEN9ZNgo9ffR5PPjOh0R2Qo9jp8evQhisdpTqDeQqNTx77Dhuzs3hrrvfjpmbswgHQ2JlmFhmB78LCzNTCPuDclCnDzc3fa5TlNzYzCZh+Rm4EAp4BZj09/VgavIGXA6bVPpGRkfwzDNP4+GH3y3rsNGk9KfcQ7gXDY+NSsWOjWAOj0eAscXrw0oijauT0wh3xLGwvI6bU/MYGtyOfKmGZCGP7sFeVBt1BAI+NKs1dIaj6I7GYKrXsbY4j+vXruLBh94JdyQERziEyMg42mYvYLRv2iTqVqZ/F4zyDw0kbxELKQ/gBlpVguSi2L9dfPoxNJKrsNbL8DN2vFGVSi6lnV0DQ7A5XHjhxZO4+64juHDqhHhmd3X1wuX3o2W2itwinSvg8tVJ2UNp5UrxMwFyLBKF1+USC1Pu+UzBY+VVrzSS5CHWoJMTbVwp5RQSQ6pUysteQrekb6kBu90svUPs77DYHSIXMtnsaFID3WyLB7tIUSXIrKlkoRWGk7VE0sYEPsrizE4nUoWSRKKbPT5s239QHFUalPKIrFUxyaK00BoLdU0y9w3ZW7mWalV0CSnTCCPOjQYJQcoseG7mNaddolgN3to3t2qN9f1U//6SZr47aJR1qcZP5BZy2XXNsjpRGTSQ/JIGE7FyUSyGuri0xeYmxkW1KYkzdHjIZFLCjNICaPLmFGZmZpBOZ9VJyGyTckU+m1dAljYxVONpN5oZ6w6XQxqcKrWKNOLxHbFxSfS9bOajKTg7lbRyujDI1F2ShRYbNLUBSUOgAGhacXFAVWWSsDM9HAzIKXZlZQk93d0yyDlxVGCHTTrgeRIkkOdgJROnojfVpKIEobe3RwT+lEVQbvHwex4WSzr6gI6OjooWWGKv2UzGd6R5LEoZnp6JzSaWllbw+5/5DE6ePiMnSQIjMo4EQvwiSNZ1xDqI5mP4Zz0AhI/hgiCguE73h4qwiNFIFOVKCasrK/K5eACQ56BvMtOQaNtEe7H+PpG5ZLMZaRwkq+5yMi6WmmiGntgwOjqCufl57NqxEyvLy+iKd2J+YQHvfOc7RZvNa3j61CkpP7/7ve9Hf9+wHDJoxK4UF5q/5C2u8bZD3EvRgLpGeiCJ0iJzzN0JJPP6SnOkNh70v+s/0yHH7YzyWwGSN4lAzbFFX+jYhc/xUywV8NRTT+LrX/lLqaakUkmJXOUBhZZ6KTaxWAioW1J20ysFvBYSDGNUso3t4+OYn5+Tgw/lSZw/PJjNTE/DYjShXq6JbMNuc4ofKC870/fodMEQHjoEcMyQMaGmzkXLv3iHABQCeh5sP/7xj2NxeQknTp/GL3z8Y+I1PLeyiF/4+CcwODIhzVXc4IxGK0y0ahN2VN1HPT9Ow8uv+mi/eShqqMqLiu1tij8o2fhvfv0rWJ2fxdXzZ1EvFdDIZ+G0mGClpZPbjSMHD8FoMoisZWl1WcJWGLzCxh5qJMFQgyb9UMPw+oOY2Lkb//3LX8PC0gYy+YLciwZDBRwm1Cs5cVCIhIMYHhmU8j03WlZ8qMenFrdYqWJsYhuef+EEXB4vwtEYFpZWYHE7hT0d2bYD4c5u+Lp70WgZZKNstc1idUUmXoWlqG4Pdd22uBzcDpC3Di4tzvjNZpLVm1AuAGhRflNHI5fA2e89ipPfexTvOLQHjVwSYY9TBRu029hIJjEzt4gDhw4jnc5JTwiBRSAcEdcLXzgKg82JE2fO4ZFvfQv3P/AOAQWUcLZqVeRTSezdvg0njj0vhxge2KPRmBzAuJ7yqkgjV7WCZq0GNzX0LHeDvrdVSQ7l6kIbwwsXz2HXzh2SnGY0sS+FwMiMldVVuD1uSQrNl8voGRxCtlgSsJIr16Rxz+py49qNWSQSbCgziItLR/8AduzfC1hM8PkC0nfCagG7A0rrCVw+exqpRAI7du+CxetCuK8brmgcbTMt/qxa6ihBjravbs6EV6IJXtOUecmDf1ggefN1pbrUFhBsaJbRLmWQnrmG6TMnkFucQU/IB4/VLIfR6ZkZqTwGwh0yZi5evYo9u3fi3PET0lQcj/fAEwhKbPjMwpKEcly4dFkqyXU6lRRLMnMoP+uMxmRulwp5sXWslMjukvyib7xaS3ng4sGJxANBsW5kwH1QyRxJ8FVhszI0qSjyBWqlrQzmcrnFTpBhS51d3ag169Ikx34TkUeWS9KkbTWaVcM0PWgtFiRyBTQtVhQaLWzfd0CcbhrcwzUnGTG0EG8DhavUaqBCxGTfE1CsLANJHul9OATHXPdFRiJVPPVphNQkUL6taW9rw95PQLKCua+LSd5kf2g0uBmEwUtPsHqr6U95itDTj811RVnYWP69fu0aZmZnxWeYzS4ZCVAoK90Nl7U69cpNuF1eAaM8WVPa0Kg1lLWbWLGw+9OIWpNgWBPbk4uUDGplGbcJiKQEz5J2QyaEZHRx86aNCnU7LEGYWG6mPomaXOVSMdDbg20TE0hsrMn7S6USAkiVcwJZbC6wJs1aq416rSJ+y/zMSkbRFpDqdNBLOYUjhw5h185dwjCziY2AhaDVw5Moy4YmzfeYfpAC+FS0JQX5//nTn8azR5+X+6VHVesNezpA5ufVHRw4eXTpBJu+qDkmsBatcoNA3yKRqvRy5umWYEjXSPOzkpmmxlicKOx2DA0Nyd8J2NYTG8IysqS5vLggDY3JVAIdHR1incc4X2phd2ybwKlTp/DhD38YJ46/gD179mB5eQlLS8v46X/0Ebz7offB6XQrSYxUArTxqFkE6VvG5r7/feP1pfIKTnDd4k1njG8HwXLU07RlOpjeunv8XYJkgk393rHcS6aLQJgs7dTUDXzuM78vIFdsBEUnnEAs1oHlxXmJik4l2GSkQJNi08ySjEgJBn9naHAAly9dxOjYGG7cuI4hRi9ns+K33BnrkFj3xPqGLLS8x/TPpvaY/r6sDkRCQekNsLDyUKFloE08wDnFA0Gf/NvEtglh0K5cvYKR0VEMj48hXypK2fFjv/SPYbTYxL3AYLAKUDYYmCKla2lv3dnXtd1LDzArMEqqIo0xJgO+9t+/hPWleUxdvYR8KsFkIJBfD7lcKKSSeMf9D0hk/Mz8tNiBJdZXMT46jI2VFeyYGMPi/JwwwlaLE9F4F8a278Kjj38Px0+eh9lOyzxpP0TIY0NifRkdkaBUVnbv2i5NgexfUHZSLUTpXZrJSuWKAPnq5A1EOjpl41zd2MDS6hp6BoYR6+7B7sOHYbR7YPDQqtEMI/1ztaAUsslqW9wyTzTI/BIotWn19tbILdR9Us1HUiFs0QWkjkZmDSce+ybOPvsE3vf2I2gU2K/AiOiKWGJdPn9OpG3dPf3yOW7OzAmoiMW7cO7qVYzt2otgZw8uXL2GT/3Op3Hv/Q9ieGgEy4uLqOQLMLXq+KmHH8K3/uob8Hs8SGxsoCMWF5Ccz2dlDJMl5PLPqF7aADpsVszO3JSIaErhkutr2LZ9mzTE8jC4Y2IbKlU2zlphc9ikOXZpeQkjY2NI5bLoHRpGOl+SuGAjg3HMNtyYncWFS9fh8YVx5swVPPie9+G+h98DV0dM9PccH2wYg6TJtbE8eROXT5+WIBtP0A9XyI/+HdvEh7lttEuVQFXQ7iQ9+hEFyXIYYCW6iVa9DDPqqGXWsHjuFBLT15Ccu4G94yMwsGm/XMSVa9fQ3TcAm90rfsiUU0yMjuD65ctwuxyIxjolFIgHGTbQUQJz+twFmXdcEwu5olS/YtEY+vv6pB8jn0nDZjLLWBGiycL9WidaFMlFuYXsp5rcgmskiS+C53q9LHOcoJfVacoK2aTLJE8esuhFHOuIo1yrSoedTWu0J1nGqjjvuM1kEYBNCU/DYESFs97pRjDeg7GdbOq0oa4ZJBDjivubFvihdM1qfKhGdVUhVwm8qrdIl6pKEZ8MsgiSuOxT0KdJR+7AJuvg+Ccg+QeAZDK+AqHFq1gxw8ppQF8cNQsSagy1ZBk9WlhVUrUFFG1srK7ixo2rmJm5iZWVVWFaGHiQK+RRqtblxMWSPAEhT0LCjLUIUsmqUrrAcgN1zWptJrAlG8z/yvQbNNBc3CTAUdmwmQS80hKO71m9v5YCthV6GIfl9QlKLfTPpVdiRXXJKglIXVwnCF4cVgs6O2ICzcgoEzgQwHDA8ZTKExv9Qjko5TppZt+8TgQqTOcj6GGpOxIOi+8yyyXUBBOsk0keGRmRTnqyfSxJUl7Bz2i12WTgE5jwgPA7v/Of8Z3vfk/8kKWBK6sWAP6ZgJYgV8zQWSZ0qOfXI6l5R3gCFj23BIi0xdKNn5fXRCze3C5EImGsrq7J8/Dz6rpofu7h4RH5LJJw1WyI7zKvJdlzsd+rloWZ4XXtjMXkWoUCfrnWBw/ux7WrV/H+975XpDWUdoRCUXz0Y5/A2MR2ObBQXkPbHN6rSrkKu4tpbaoyoFcqNsv0GqLa9Ez5AQ4Vd9Iab5VfvBI4eyNMsv7at7+GJqUW+Y/OhHP8kO3iPSNDR4bitz/173HiheOio+TBkteXciNeXzL00uUs+uGsHILE5i8UQJ6eoo26lKqz6RTi3V3yPRaNYm5mVuYOx+fgwBBmb06jUCJL7BKduuiTjVANU5GQyHfILLOCEAgGBPgFfH7FtkhJsorxHROSlHb/A/fJz5hqNb+0jA/+o5/B3kNHYDJZJYHP7qD9ltKhS9Vnk+l8pbvwMv/O5jHGdRvaEhnL61Et5vDUE4/j6NNPolLIIbm0AAstv2i1SFawVsX+3bsxPj6Ck6eOIxwJoVzMYveObZi6fg2H9+3BzPSUfF6vNyiyIG5Ul6/dxGPfew4mi138VSvFAnxOGwytKlqNKuKxqHiHUxqwY/uY6F8j0YisF2XeU/Yk2J148qln0D8yJH7TdMFgsSuZyaG7vx9WlxfRnl5E+4bgCsWkFA+zXa4Zg2i5XilVMtl56iK5/mqG/7pU6C1mknX+X9LEcmm43XaU8klYUcPxb3wFuaWb6PK7EfM50RH2oZrLiuvK8WPHMTIyJmlyDG1hpLrT7YU/FMLJSxcxPLEL8cERrCQz+I1/8+/kIPGzH/kZPP7449g2OoJSJoVtQ/04d/IERgYGcPniJUTCHeIFT+KFa1a9UhZZnMiFijmRzWXSCRzYt0+AdDGbVRU7VjTLRezesVOqLmSReT3JQtPz2uPzIpFKIxqPw+JwYSOVlSQ+fziKptGIK9dugmrAWsMIbziGD33iFwG7EyDwNRB4NURWU61Ucerp57AyN4eBvl509/bAEw7CGQmgZWQ6m0OAtZY7egd9/i2QvPU4+WZA5zfMJL/E4u3Vz195XfF8VvatzVoZZmMd5fVFTJ18Hs3UOrKLc+gOemFtN5BOJLCRSsqY6ekdxtzSEkrVKnq7u7CxtiKYhCCZYymTL2M1kYbXH8aJk6exnkhJcx6JMJNRYQS30ymNpG6HTdwuGuKnrxwsmq2GkAtcfxVR1hQsIFbLdWYhWIVkIrvcaDClry3rBNE1vdaZ+tfd2yue2wVaq/LQZjYLacAGPQJlEoX066YMxNQCQuEIkukcCqx+BAJI02DAZMWBu++BxeFWIFnkVhyjWoO/dlDl7igNeZqMVE+m4NrKn0svjrY86MkVGjpTVKZWhdwqp9Cdh/Tq5FZmWZdV6OB5qyPG7ZKM933wZ2WYqpaTNxAm8uqH1lv1yJdhkrWkO7KCctEI+kzc2F6qYGZ8I0vklBvoOEVidtmo12pKROSlC+dx8tSLmF+YExaYN5QAKpdnshE1w2bR5BIMEuDy3ym4ZxIWVyzR42g6YhMXFCkRqChIntJ0kExfQIrhORj4OpRFcIBTaywhDNolJIhjw1qVsgmLTYApgaKKpq6qUrLdJpYvBIAsgVMuwQHHSUOmjc+hdM/UOKvUHn6JIR5ja00GASFssGLZOxgIiOxiYmxcLOTonbyysozdu3dLg2BfXz86O+ObOmsOdgJHlkp4bfkan/3sZ/HEd5+UBhNeD71Bj+9FJrgALpWqp0stdPmBek/q2gpwNrGsbkdTUgaplVJaZQJpssjccAhkWS7mv/HPfX19wrTw9bgwEGyTBed1ZpQyQRPZTq/XLU01PAgU83kJX+Fpv5DP4d577saVy5cFIOVLZezcuRcHDh7GxM4dMJNRsSq2jOUhLi6bIFljmPXW0M2Gu02d5ls1P97Y874iSBa/S9WwI/KPliqd0Wyeusr/8nufxhOPPS7R5rQl4wGFVYmgP4DpmWmRXjTbqjoimkw5+HHcVsU/lA1qdL9gFz89Ysm08TvBMP1pQ0zIg1G0mKwScAxEQmFJWGR4DoEE77ODpvflklQmuCbw9blRuL0eZLJpDA4P4vKVS9ixYxtC4aCkTtETl9rkj/zczyPc0S2+pAQFjOplHDYPgGSuX+JA+VovtzAmNXkOs4lSGqCUSeLZp57EX331q/C57EiuLMPMzY7seCoNQ7OBieFhjI+NIplaQ7lSQDTsh8UIOM1GtOoVWC1GYSp7+wclptrlC2N5PYPf//yfwOMPIZunLMMsdnN2M6UVRYR8Hvhoj2gy4MD+PaiVS5LWxbWnJODLgGAkggsXLyPe1yNrBht5GMmcyRdhsdGGrIWmyYye4XGYPAF0Do8DJgJleqkb0WhzraWPOku3PBjYNrUXahNUciL19dZokjdFMnQVEoADiQFvF5I4+o2/RDWxiIn+buQ2ljA60EP7H7nF589dFMeKVsuIAIHtwpJIWTyhIM5cvoze4XF0DY8hkSsJSCYrd/fb7pG1LJfaQCzgR9TrxI3Ll7Bv5w6ceOEEgoEIwuGINLbSQ5xuFmT02TydyyTFsjCbTWFkaFhAMn3FeegTJ5dmA0P9fcKG0zuZDdokSKKxGFqGlrgemO120YfnSlUksjl4g2FxV5ibX5ZGTF8ggmy1gZ/6+MdgCjJ9j7HSDJ1gdZGVugpePPoCipm0VOKYRGr3egCHVWzHWFVR7i9bYe+d4fCPCkhW40dVnbnOtJoVGA0NlNcWcO3YM2il1lBcXUKnz42Ay46F2Vlkclmxf2MoD235SNtxb52bmZJ1b2BwBP5ASEByKp1HINKJk2fOYWZ2HvkinafooKVsTbmvs8k2Fgigns/LwYr7OvdNvi/ud+K5LgRbW8gHHqQUSLaJexWrsFwHm42a7IX8REKSsXentwd+yjRLZbGKZaNhnr0SJgscLrfkNgTDEVRLZbEm9AcCkh5ZqFXgD0eQyOdRbLSw++BBSTCtawfkJpNM26qJj2SRZAqIVELZ0pFI07hkECdtBbkqE06ReZsrg0C/LQl7mtZYB8l635MOiLfKMl4JJPPf3/uBn/kRB8maZII3YNOVQj7yVgcLZT9CipcyBQrdCeiqtYqUiq9euYLpG1OygM0vLiCb42Bi1VFtjNJQZ2Tqi7rxygKHp0vVicmBTckFAZNys2B5ga9BJldJKii1aHLB01L5CLI5Etjpz82dA5rWK2RyyZCRYSXQI5imFydfg0ycXqYn+8bPzI9KkMumJp4eJSWHDCxa8hzciCoVNgaqUBW+f5E6GCl3oLjfKABAP42SjR4fHxefZDJfx44d1d6fX1JxDh06IoDUS4aOsgvaswjoZcyusqv78z//cwHJPFzwZ9SqkhkWBqVO9ptOHHmRTAjbq8ktdM9gffPUmWTeL2owvW6nsJaUfxCAB/x+mVBsFtNTr9hsx25/ssJ6Ux/LU14vE48ywpjwQMImvp54HNVKWWzubt64gUOHDmFm+gb8Xg+2jY+JPINawsmpadkkWFL9xU/+qng6isaY8hpx92Cpy7rZYKmavPQcRzXZ1Tx/M3iV14rOXt3jfyBIpt0eQ3G0ZkLxSNUM4zkOOY4f+fpX8d/++E8kEIHJbXMzM6KVZ4MJxzFBK9l9ufYlJpFFpcJgt5pRLOQkXMHn9sDrc2F1eVUsDVVVyCTJVBarA7v37MPi0pLEtdPjuiMaQ6lQkIMOxxh1nWRheN/JtHE+UH/OtEc2z2byaQSCfjkslYpZHD5yGGGm/NXqOHPuAn7mox/D7v2HYGKndpMMTBs2G8esCr/RteGK2HiN91IWfbU2MBlQbCRzWXz3icfxpT/5Ivq6u0RegWoFFto+ckOr1+XnY8OD6O6J4dq1y+jv60JybQXjA324cukchgd6xHYvGAghFOtGMNYFi9OP3/zUf0K9bUa9RVmKU8Ch1QhY2JzcqCAeDokt310H98HQptWeXQ4Na8l12QhHxsdEWuZgpaZUlAONVH+Y8Mf76fVhcXVNuttXEhkceuAdcIc6YPIFxFOc6b0wWGAyWuXgbDbZVHDppoZfraO3tkJ9ntz5ur4ed4tNaorrbrWMqSsX0BULwGZq4ugjX8byjUu4//BeZNYX0RUJwU0v2EYDC3NLIq1yOunSYsHq2oboSAPRCM5du4ZIdx/6RndgLVfA//5//F+otIBIMIKf+qkP4MzpE4j6vBjp7sDNK5fQ39ONySvXYDW7VDpoNicVKJIbXLbFpSiTRDgYxOrKIrw8TDZq6IxGZI1kYyyvu0MkMQ109cRFOkSSpLunR7SpZAVztPbk2m62i/8t49fbFgvyhRI2Emlx6MhV6zj8rocQHd8u1VCDza3Ab8uCWqWOG1euw9BooruvB26/F0YLc5EVGSB6c72J9VZX+xbI/KPHJG8FyQzHaTbKsJhaKCdWMXn0KdTWl1DZWEFvOABLu42Zm1Oyl8W7emF1epEtFCWkh5LFVHJdbDMHh0bhCwSxkcghl68gGOnA5Ws3cHVyCoVSBbSa46GUBBj3186ODnSEQmiXS6gzgVFkWkqTrMgwNqQqn34nswyY0NcgeeYQ+STXQPrFk8zg+qtsRsuynoeiYfgDfnmPRosFXjb8k+gzmmF3eZDOZOHngYrNf9QjU6zUbKFSr4k3N8FyplxG3/AY+kfG0DSYUWtTVsrHETexAqE1bNeVa5gAZUoIxf9UNcDrIFnWRmWtvHkYk8r8qwDJOsmms8RbWeY7aZn1x/1YgWTRGGsZ7LwFjCOm+wJ9VTcXYrFUqSOXSWN2bh6TNyZxfXJS2MflpRWUiiWlVDbwNKZuJllMj8+HWr0ldj+0YFNlZsVY076Eg1aZXyumjF8sL1LvRaDNZgu6QdA2TXnMKj0uwakk5bCD1GYV83D+jIywALxqBUP9g1hYXEQynRWvTZ2JpQm9MK6aYwR1bMJ2tVWiGSeOmiAsh1dgFkCnwklUM6BBTqo6SCYTx4HGBrZ9+/aJFQ0/53e+8zj27t2DGzduCDj+0Ic+jG3btsHudKnGgJZifBkzzOdmsh/Ljt/81qNYWWGJySBMMk+9ktZGv0mbTTTH3Lx1kKx7H+u6XJ1JZkQoE4S4oStHBZrr++Q+0JaOj2f4B98bn/fcuTMYGhoWqQeBMrXHjIzlpre+sSHQlawyLbQIjtdXl3Ho4AFcv3oVB/bvxbkzZxCNBrFtdEwcQFgife655+HzBuU6/rN/+S8wOjahNnyy3jZ+pqa617y+WgCMslC/Ndm1ef7qEOsP4VEvB5Jl4doCkjl2yPiKORrZZXZptNu4cO4s/u2//jcYHRnG7M2b4u7CsUoWhYdOpaOvwOVRKXBMdGRDLEv+YjlUKiAQ8Ev4CA+LTsalav7Xi6ursvkfOPw2JBJJnD57RtltuT3ifywG+mxIcTil2Zaggnp0lrN5kPX6PAIKUtkkOujuEPTj8sVzuOvuw8KapfM5cTE4fM/bsWvfIcR6+lFvknWl3IgHolt68jtJYl7V7RL9LStdLDmyMEkXuAq+8+1H8fk/+KwEOpAZbtI7vFJFiyxRrYZoKIChgT7s2j2OpYVZsD3GYTbAihYatQK8Tjbn1CXhsqd/FNW2ET1mXyeBAAAgAElEQVSD4/jKNx/HC2cuIBCOq0YZHqJNBvhddqTXVzHQ3SlM9p5t2+B2WOF1O0TOsbS6hGQmjcGRUSESJJ2UTDzLsQajHGxS2YySxdAv1e7A6UtXMLRtF7pHJxBnA6TDg5bBgiYZeaOy1jMRjOnNfLJOK5eh279e7ujxRkAyiYibF8/hyrmT6OkIYOf4EL75pT9CaWMJe8YGEAm4JJI67PXKoauQY+pYFfF4L4rFMtI8zLk9CHfFcWXqJuz+IAYndmMlW8Bvfuo/SkMjnQuOHDmE3q4orpw/jfsOHsDa/LToSU0tA6qMJaPxp0ExxJQH8YDOsJF8NoW+3h4sLc4LiSOMI9MQCwWpfnR1xZHe2BCZWSDkl/2CzD4bqakpZ+cKS+bpfEHep4V2XSaz7Fcs7S8tr8m9oKOCq7MLBx98J4xOL4zOgBxk0LagWW8jm0jLnuDyeWXvbLF+yuZQqcpSn7/17qg/3+l+/SgxyUpmRQKO1duCnBkqqXVMv/A06hsraGaS6PJ7sb60gI3VNUSjUfT0DyKZKQnoLbI5s8kKrRfpTBIdsS7YnG4sLSVQrbcRCneIzeDFy9cl3ZFkm8RDV2lTapYG+o5QADZiB8oN60wnpSuSCjqSSrhILpgwyoOX6lEiSKbcgrpkYiPiIZIDxAYkKUgQOl3qMZzflJ2RHbY4nKi1IYcsWtmRDKO7halJX++cVNIpHYXZgnq7hfVsBr5wBHsOHoHJ7kTb7ECV8h5hA81yyJQKe6O+CZIF+Gr2mnS30GUYAo41ycUtJlnrHHsFJllJbW9FVd8ur3g5ucWPBUjWNcmbzLEAXDbHNUHjfi7sPJ7QJ5Xm7dQdX7t2FZcuXcHM/JyAKQLIfL4oyXQUihMY23nD5eRET2DqeQoCUvmlAiyUnkO5UDBMg5uB6uDUXR1UQ5aSXBBcqChzJTUgMyMxvHyPRqVXpC6NA5jsFxmHYCiAbRPbpHEwX2SCX1lK+9T0svHOYbcLsBaXgM1YbqXBJvtKkMwvyi0MogmkyEJ98VRLUE3LN34WAhd+bvokE3BybQgFg3j62adx8OBBnDl1Spr3PvnJf4IdO3cKa0rdFKUg/MyM2/3/2XvT6DjP80rw1r5XoapQhQIK+859EUmJFCnZsmRHiyVbSRwnsXucXk47y6TTOSfJOd1zpmd+zI902h3P6W53Z3G8xHJix3ESx5YXyZK4U1xFElxAEDtQAKpQ+77Puc9bHwDSsiNZ6Y6VDHV0AIKFWr7lfe9zn/vcS9aPE7BXrlzBCy/8GW7cuKG0y3kFwLVhPQJjzQ6M4Ekl9qnnkyhpvV6kFBI+Qk2y3SYy/kxKpffRBkvifRtKn0WWmppKpvXw3PPvYsOXzSLU1SkVMSvatVhMAHcoFBRJwNBgPxbmZ3H4wUMC7BgHm0mmYDLrMTIwKAlYPEeXLl3C7p37cPbs6/jQT/80nn3uQ7B72qQ4oD+kptUTkKxFkm8MiaorU8ZdWjvK2+Qg3xIGe6cP+rtAMos7rcBikSdjWQQ7rdI/GongN3/jN0SuM3v3rrovKlUBpPlCVtwntFkBAa30yWzUZBiFLg1s+VttJpFZeDwu2EXTqmwC86UK0oUanN52YUAikRX5Odk4s8Es54GWSby+4tG4MHYszGjtRzmHzW6VoZOllWWMbxsWec3tm9ckWOPIkYcwPTcLf6ADDk8bQj0D2P/QEdhd7ShXAauFwTWq4NnKHr91sKzuOHaypO3I2Qma9EsLsoZXX/oe/uAz/w1mhuwwMZNOMFla3jG4QA149fd3Y/u2YaBRRmx1ET0dAUTmZzA23CftfbLmZINsTh8MVieqegsaZjdePnkGS2speHitlopw2czwu51IrETQ2xFAOZtEp9+HDr8PbR47nC67uPBQl+ihv69L6RTD3WE0a6r9Ozk1Keue2WKFJ8gUQB1uzkyj3DRgaNdebDv0EEy+drqrotKgL7ZOhpOMUD7KMpBz3wzkBli+L2RkKwp7JyC5Wing5b/6OjhaZNcTbKRx5uVvIexzYCgcQG/ID7OuKYA1FY3JMHYinsXI8JjYZzK62+RwItAdFsu3MgwY3X1AQPL/86lPI10ow0xJWLWCf/kvPo5LZ05i79gI9NUSbk1cRTjYhXQih3KxIq4rZILpXsDZCEqSqEnuDYexurqMfJazJCZ0BQOyLrJLwHmQ5YV5dHd3S6hVV1cIxYJKNBUbuPg6nG4PookkDGaLyD/oAR5LJDEwPIzlpVUJb3D5A5hZi2HPsUcxsu9BNO0eFPM1ONx+NOt61Mo1JUeU7mBrD7WqwCjlIf5PECTLjV8DmpQsFGE01FGMLePuqdeATBzNTBIhjxNrCwsoFYoYHh+Hva0dy/PLSKQysvaXSjmEwx2YX5xDe3sIDqcHS8sxkbs43V6sJzK4dPk6GiTTOENQrYl/OW8Tj9OJdo8TbfTWJhCUjjnDzlqWnC0JA20liSm0IXAh91wuscvkukvJDteeaoVEX170zMQdlGTSS72h00u3xN7mQbZcEScU+qTTupCWdPQ5pvyNeQ8cfq4R/piMiCZT0JnN2LFnv2jerW4fak0DSjXKTPUSjsa5K3FPpzRW/ldsMcEyK+UNucTGyIKSW8gay6alJsi6z9Jtq9ziR2mOte77/VpkbQ3/xy+3EE2yyimX1lNLxM6VWDFeapBt6s5N3Lo5gWvXr2FxYUE0unojN9gqMlkmv1FKoVrk3ADIEFcqNZEPEBzL8BuZM/G2VbpZNWHKycxN+xWN9t/QPVOS0WjAbLGLbllNdtIKTS8AmXIKJh8R7LKyozaWGkLRGfb2yEa/tLgMb3sQmVxBqnkyopQLkN1h4p5M+7d0SQTLmkeiZjhO+y3xWqaYvmXLommSySjzM1EvSdaVYQdiG2cw4pFjx3Drzi1pNbN93u5vxyc/+cvYuXvvhm2LmJtzqpaKUdFpNxFZWcEf/MEf4vTpM0pHXVbDhuKva1WtcbJ9mqaY/05gq93YMuVLRieXk/AEplaxLb8wOwufzyOAmy4bBN8sEPh4sioERpRMENTyNZhEyA3fYrUhkUxJm5haWL/fh9jaqrCKdAnYsWMc0ZVVsQ8Ld4bQrCtfSr+vDbUKExSLGB0ex/Hjp9DT24d//cu/jN6xMdQ5ZGE0i3/qpqeuscW4aME1LZAsNZXSjr0bQTKHhTYLLHqGtgZiW2C5nM/h0//593H7xg0ByGRV6F4hU8uMhzbR8s0kNnzhcCeSLXkEmWBvm0v0omwh89iHgkEp4Ph4XhtkXtLlBlZjSgaVLxQk7pXXbcBHrXldHDAIltfX1jcSHjlgSv0+N31KdKZmpjA2PiLuNYlYRBiWDz77NK5NXMP2nXtkOJfOAO954kkMjLIQpITGhFpdFZTvBCRLFDevADpbiGcvr4I6zp04iRe++DlEFhbRFWxHMZ1GNr4Ov9MJA4tAvR59PZ3YNj4Ao44WYRlYdQ0UMyl0h9pRyKawuLiAwZER3LozhwNHHsHpi1cFxBXqenz6v/8xRjlfkM2h3euB3aBHMZUUyzMGzZayaYz296I73CHvh++P0bqUWrSHgrKm9lCfW6ZFo1sKX6OFFmRrCIa7Gf8lm+psZBXdI+MYO3AIYfrqmmyo0Qugzq6aFSa9vRWgxN19k4FUDhibAsQfULxuFJZv7p/8o4pDkXZQ0lYt4tx3v41yOg6nsYlTr3wbhcQKLLoKjuzdjvGhXnCWksV4bDmCRq2JbKYkIDmXySFTyMPm86KtKywhUhyMG3/gIaymCvj9P/gjxEU7DCTWY3jqA4+j0+eGoVJEoM2JhZkpuOwupGNZZNPsaHHmISte4pKaVqtJscRrPr6+hjJTyKxmWKXLZ5QuzEB/P9ZWIhKKk89nMDI8JO3zdCaNoZEhLCwuYGBkFNl8HgWSA+L1bJHBsb37H8B6LC73AXWjF2/dgSPUjUc++DyM3iBymRI8/hCaDSMa1SYMRpNKhhX9fBMmK729eRKUbFCxx/9rV7B/qME9dW3xYiVI5txRBc1aEam5Kdw6+X1YKwXU0usIOGzQkwEulzE4Oo58sYLZmXnE42nR9pfKeXi9LgHJ3T198PoCmJ5eEl92SpPy5SouX55AU9LljCjWqijJTFRD3HtcVhOCDjscFqPEUXMt4eCeBjoVWFTkG8GzEE4mi1jOUd5GrEFQzKFPrrHch+t17msFkcOxiKaNLb2T7W1eJPN52D0+CRcymWzwuNwyE0S/e7vDgTK75QY9THabzHMU6yrCPTw4DF9HNxp6q4BkSq5obctOq9hVtkSIvNs1izgSivczyZomWUBty4dMSOYfApI1ELyVSb5/wO9+OcY/KbmFYpKVKFzT5vAmJ9wlgFtbWcXM9BReO/59LC8vyDQ9W7KUTxCvEkCyxSEe1waTxCtzUKFQKIqei21zxiYSANIZgZUYmWNt6I1ewcSnBMqii+aFoFfpfHxfmkG21aoYqXrLbocDc2TXTMJIN2GmxyGHocQ9oyEuFgRzol0sVTA8ul2MxzlUQxCaTackDY+elsJ8W+iuIRJh+R0eA60FIY1eDhaSyeam0WhITCQLCoJkxdzmZRGWQaxmExaTGU89+aSsjTxmBDPVShU/93M/j33794vDA1ldshlmYayVNRqPJ2/uz3zmv+Oll1+W4UXqhyWdraFSp8gQ86v2d4IbgmSxBWNEaotJFomG3SpDXXTviCwuyGcuV1hlE8xzgJKMuUWYc4LmAwcewPLysshDaOM2Oz8vLMvKaky0lXxNgmG2Ve0OGsBX0RFsZ7krC4ff6xObrPh6DN2dnRJQweKBLibpVEbAwS/84sfxwCHqWTvEC7MhOlja73Aj4aYiXP0GHBYm+d0Kklv4hRIk7Y+079nikx+1pr9rVXzzG9/AV174skxlp5NJuaZ5rtluNEpxyWuzLuxyMZcT5o2dFcbyihCoSSeSuIQr8D7gcZcC1GqX1nCuXBeAnEjS/moNKbay9SZYbVZ0+AMS7VqvqOue16YUo7xv6zXpgkzPTaODDGolj3q5gHwhg2c++CQuX7mC7Tt3wWCxI50vYe+hwzj23vfDZHWLBzCLZN4PPw5I1jS4ot2uq1h7RUwTvJUkXvrFb/wVrl66jMHeHgHI8dVVBNo80DO0p1RGuCuAPbtGUcgk4HGYUS/n4GEbtVoU+cXMzAxGtm3HpTcmcPDYezA5G0FFb8HBo+/Ff/z0f5VoabPegA5/uzg46Oib2mygO+jD1I3reGD3TgwN9KBYyKLN1yYpindnp7F77x5p41Nz3x0Kw261YH6RqYgGJNJpkRsxXCBfq2J+NQqrL4DusXEM79yDYM8gTDYXqvSd1lmg11mha7ZS+TaoZBEhKZ96DY/cj3r/HkAyGfjE7Ay+8/WvoifQholLZ1HLxxGZu4P3HT2I/bvGYKXzDuc/1ghUK2g2TOjtG0AxW0AsmYSnMwR3dxfWI6uYXoxg54PHsJYp4H988UuIpTIolGipWUTQ58GTjz0ClPPwuWwopOMoZksoZ6tIJlLSLZTr02oVR50ULS/tFgT8ftGt0v+e7F8xmxFZGJlkKfbKFdGj2vjYdj8sdEcycphcydn6hwbFcmwtnsDqehxev1/i1x86/LC0yRmaVG40sZTMYi6ewoNPPI2BPYdQbxphNDvl89ardRjZoRPfeXbJyCK38t5atn4qbly5s7TaK/esC1r5s5lV+U57XJqO/b72w9t52h/T3UIB5JbcgnHmzQqq+TQWr1/C7bMn4DcClcSaBNH4nG7Zw3p7B0S6lU7lsBpdx9iOHeL1b7UZEYksYXB0BG6x5Lsucq5KTXVarly7qZjkhg6lBrvTqpLk5W/RNRB02BBoc0uXmWCcUh0FjlsyU3mf6v3SocVkNMneSS9to0kvuMVG0oI2b7SJQ10kacQ0Pr9fzS0YjLC527CeSkvCJEGuzmBGm8stw3usBMk6cw3WmQ0w26zIFkso1utiPTi0fRc6e4cBkw1ldiaoTxZ8VRWwL92z1sgei0riBIJkbRZJOm5aW6nFyGyMTv6QYBANGP9dTPKGxdx9z8Pf/wlkkn+AK3iLl3trQZVHa5xWyySeyzqnPHmh6JR0gaETjI9+4/IVnD5zCotLczL0VSwVhSHm5DJ1pFwUlG6GYK4k/8u1x0E07mZNnTClGjVP8EtgrIZ4qMdVYRcqKlIx2RwU4wImk6S0jeNgl8EiF0BDWF3ALIk4emFu+ck8Hqcs0Bymy+cL8DIe2qAXeyZfezu6uwewGovL+11ZXZG0Joruo6urApLVmyYIpdaZ71cNEVLXSUDKwT9lA6c8McmyK5CsF7aIuj1q3ghq2BLkIrlj+3aMb9smdmu8ARfn5vG+9z2OXXv2SAuF8c1sf9MfWuQkNdrXqaGBP/qjP8Z3v/eSHINkOiXMLsGsAjAW0feyyqXchVWxympnoaMYI2HcdU0BxdxMmFCVF4smWtoVRToxPDwsoIjgmilrvb3UEOZl8JBsMtnqtfUYsrm82DmRhc/lc9Ky0oYeaYVlMRvQGSSrksbaagTHHj6C5YVFbB8flYWNw2gLcwuixX7t+EkcPvwwHjj4oCRtOf0+GcfigJKAZNzPJKvtQmmS34VMsrY3cV9s3bqUuXCxI0hWi15DFtHTJ07g85/9rFyz4VAnlhYX4XLRpWJdAHOlnBcpBc8zARf14GQp2lxO1CtMg7IjnYhLwUfNJS0HOWxSLFdhcLShd2hEZE9MoGPoxfTcPJaWVkUHKMEylRraXF5hPLxen5xPp92BUqUMf8CP1dgq7GTpbGbRUheKGRw5ckTkQXv2P4BwXz8Wl1fh6+jC4z/1DDrC/YDctzy/LSZ5Y69undX7SbX793KZT1GmoZUiC0HlsINGTdajmxPXcPL4qzh/+jRGBweQiEaxujAv0bSMrs6lM+gK+nBw/zjWVxbhsJrQ4ffAZqLGu4BauYREKgk9Ey/LNVR1Buzafwh/8+JLeOrDP4MbU9N46aVX0RXsQigQxAotyGiHl8tg9/gIzp18DY8cOYSA1y3a2N6+blkPpqfv4tnnnkU0Hse1a9fw6JGjIldL8rWY+hfuAbXiMJsxs7yEVKGMIgBHIICR7bsxum0PvB2d0Nns3OYZVyRJhqp4ZDGpqS6UH6q6Q+4dtt66MbwTuQUHJavpJL79lS+jv8OLdHQJl84ch6lZxFhfJ/wuK8YHB6i6RSqeQDabg9PpQSDYhXK+hPnIKvy93fD19GJtKYIbU7PYc/gRAcmf//OvIppMI5vPoVTMw+tyYNtIP/ZsHwEqBbH5y8aTsJtcSMQSMrQnhEi9KTpk+ogzHMZpsyO6tirrm9Npx/rqGvr7eyVFlUeqKxjC1NRtYZEpfWJaXk9PN6buTkk8u8vtkZjq+UgE88sR9PYP4OadSRx5+JgK2TGbMbe4DFdHJ05euY7eHfvw2HM/C6uvA/U6h8ydMlcqjkxCOjWgp4MKg2/ELYGdAK5vGuv/w0Cyesw/FpDMe5d65EajApO+Lt2IOxfOYOrCGfR7nSiur8BYr8LrcknXq6+3DzdvTopGfWllRfYJJpGWKkWsRVcxsm0brDYXTp06J3HhBoMNHn8Qp86dR5lzT0zYqzPNlt1q7uMNGOoVeK1mdIcCIr9it4EOTOxiC37YIMYUYCYW4Z5PuSVdfcxWrjdV2O0KYBuY3KjXYW1tVQZD/YF22B0usbi1Ot1YT6YQ7OwWgExmw+P2Sqebc0d6o0GtASaDODxlOT+hNyKZK2Bk514JFoGJumbO5xjJPUk2BDvdqhGh1k2NQSZs0UCySDC0h2yA5FaixVsAyVuZ5K0WcJqcQxIrxFljy9cm8PTfl7vFZvDGW8S09zxMzKO2hHls5aTu31XU37XXU8N4ZEFbznoaVpZFVqXk8X/R9IprhQ5zszOYuH5VkvHm5ucwOXVXnBaoq6Kll7B+0LU8ilUUotFMeUVVohuJBswWZbQu9kdVGmrr5MKVV22Jashii3i+WZdUN8k+pyZZUzFKwU3mVqUoFIv0KW1Iy81us7bsfRSQ5WehfpIAlxcNrVt4sVP6oIIzaK/WkO95hG7duiUgk+wuH8cNV5hZyjcoBxGPzRbLx7pRQKfS/5C5pT6SQn81CFgV2QZjfAv5PDxujzAF/DxHHn5YFnOCd5vFIufhyOGj6OoKiz8yASsjqVVOu5q4pV74s5/9HI4fPyGWdZl8FolkXFo7ZJ3JALrYwqnXZEPizcxCQtMrqa6AXtrtBNx2+sbWa1KNEsxTO06pBrWnLBDYSqdVHb/y+Q4ffgiXLl2Wyp4pQulMFlabQ3woc3k1XS5se52sslWM/Cmz4M+WluaxZ9dO6Js6iTvmEGUhlxGm88iRw7h58xYyHJLq7ce//FefROfAgNIk83+euyr9gOn6oTx2RbessZCCkVvXdytRT+BBayjhR91ZskH9z+xy/h1EjWbao01WCDgWpxQVwpNLpnD61Al87o//WJKhWHQwIp0tP55PMscc0BsdHcLM9F2EAoxWrstiT3CYTSdRKRfgdthkAedzsAUtnsxG2inqEAr3oFSrSyzw9PwSlqMxYX6T6ZykhxG80+mCw1FWo0UAJOVMBhMHLI2ooYZUYl2SGV1ON0ZHh5FMJKXofOrpZwREmCx2GG127NzzAB578mlJqTQZVHy2rGEbN/f9Z0s7gEqGosBgq6BXtZFcd8p3VQ3t8e8zM1M4e/oU/uKFF7BtZEQGGeem7iBAu6VUQgaNHSYdfvVffRTHv/9tOS5HDh/GzRsT6O3tw/p6DDPzC6In9LUHMb2wAKvNDpPViXB/nxTWExO3UchW0dXZLTC1ViyjVsoj4PWgnEvDaTXAZtTDaTVhx/Yx3LpxTWznyDoNDg3h0uWLeOL9T+DSxdcRWVnF4NgYmnoTKsT+HAZra8PSWhTTi4vQWSzoHxqGPxDCg48+pkCy2Y6m3i4tfVnNDRwCU/HVUrzKgVLEQyuAVo25bzXAkKO/BaS9pW1ImwKqoVHMIzo7haWpWyilolhfmEFmPSIeyQGPDR10PSnmxEWH1ysHdpksWCuUMHHnLjqHtyEwMIw7N27i+u1pjO7ch0gii2+99DJSubyAZG4PRgPQ7nejv7sDe3aMIR5dRjmTRZvNjfR6SuR0vL6dZrsE4MzPzGD/nl3IieRPdbM4uEpPXBZ6ksjKZFW9ATSbYLgSSRlKyVgcRlZXpFNCMNQw6CWa/NTr53Do8BG89Mr38aEPf1gSSnu7unD91m14Q12YiyYxF03hofc/hX2PfQDNJvcMR0t3rMgEggkygDzkqmuqLEs3wrneZDHauoTcS4W1WM63dM7+JzxIY73fwlNrHY0Wutji7d2AvlFBOZvAzMWzyMxPQZdPQFfMIRldgc/TJvtboD2A5eVFmAlqu7vgcLokcyGZyor3eGdPDwwGC65dv4k7d2YxMrYLOqMZZ85dED0y3SPIJlMWyf2eg/n6Rg1eus+0ueBnhwlAMZ8VMoLpeJyzUYN51JEryQz3T7pjuNpccDtpy1iU0BriiWq1JF1s7k1r0Sh0BgP8/gAMZhI9OpTKnLGywS5DoDaYLDZUGwTfJunQ8VrnNceB0Xy5ArPdiVId4pn88HsfR9NkRZVSK9o/tgJFiEck0KclodBmtYhLuMYrUMvDvUWP3ILUEigi/64lI29+3UCSrXOsgeN7QHKzKe9XndvN39U0zU8//bNyuSoM/w58kt85SN6aePejQLJaHDdeT7MNomVNC4Tx3yScQuRtjDGko4QyWJ+bm8HFi+dx7dobWFxclKonmy3Ioq4zWGDQ8WZXoR9s5dJyhZoZLgSaVQhfn21cMXOXi7XeyiFnXLUawCEbpHSKPK+0iuKFqITxmsyBG7uwh01l8M0gEg4SEpiRbdZOJD/LhisG7V3Ylmj5BatYaRrOF+QCpUaZ7TfKCShh4Gtqml6tihSLGL12sW1eXLxxNJAswR52lVzGdhCPBdt48fV1AfCUl/D5Hj52VAZ3wqEQ3C4nCnnebCYce+RROJxOAe8cSqKGmwUIF1a+zuc/9wW8/BJt4NLIFbLqNRo1ec3V1RVhCekqstWqRemGqNdWxQE/h1y81L82mjLEoOK2VfiI5rNMcMy/8xzw+cj4Xr16VTl7lEpygzAkgsN8ZJwpw5Fj1RoWJMtCAM72ZjqVgLfNLWEYPHFtHg/mZqYwMtCLndsZnbyAK1dpQdaDT37y1zC0bVwWCUkKMphRqyiAT00gd01KZSgLkQFSVWJtdCU0gPxWQfLbth17C5vCW30Ir3v1AdRWKIOirSAfyiRyqTTOnjmJP3/hBdnkHVabgGQO17HY4e8Vcnn09fbi1q0bGB4aQDK6Lrp8NwczdU2xwuoMBVGrlOSaclrtAnj1+gaM+joCwSCsbo8sxvORNUwuLApjMTkzD7vVCafLLcObTdIX1TqsJqOwdqTICJAdHqfody0WK9pcbRgdHRe2O55I4NkPPY/Xz1+QSOZssYwdu/bgfT/1pFidcV5GouGVF9GmhvaeomULSJZvW8hYY5Jl/dpYiaVA5jFcj0Zx6cI5/JdP/7/YNjwEQ6OB9dWIDKpSjlHKZuE0N/HPf/4ZXLpwSgZ6jx17FK+dOIk9e/aLhy8HthgrS13h5atXxNZuoH8Qwc4OTNy8iWg0hVSiBLvNDZvFJvcSmWzawZkp+9LXBUTS8aKj3YeF2WkcO/Igrpy/gPc9/l6cPXsaRx89goWlBYmoprQjkS6grjchS6cfowntwU7MzM0hVyrK5sxO0zPPPy86XqPHh6bZDeiU0wWT+Zj+yXJCwke4AdO3twWSlYyn5U+7cYzfAUimOwHX5VIBCzeuYm1uCsvTk4guzmC0pxNDvSHUSjmUM0k0qozwNcga6w8Epei+eXcWoYFt6BoclYLj8rUbsDq8iKwncZP2kCazBCuxjd1oVuFy2eDzOHD06AHRjnNiIb60jCAPLfgAACAASURBVIHuXty5dVuGoDrbg3KNLs3NYvfOXQKGCLLoFsQZCOrXKa3gsaSTUTmXg8/tFkcY7jF9fQPiFMOZCwIIi80qDgUcPr1Kf+YHD+HK1Tewe89uSbLctW1c5Hr0AV/L5DG1FIOtI4xnPva/oWGwQW92bXRQOeTKa502ZNSJyV7bAsU/CiT/sLXkHWuK3+oi9ffwOK1jrPSwCtxLd5N2Zc0a6vkU1icnsDRxEbVUFM1iDqn1qOxtoVCHDFUu0qWkUsC2sWG5x1dWYiiWm7BaXfAFg0KqTE5O487UHPqHRsQJ5sobV2XQjUU5gSU7v5Q0UhtOaZuLvsdOG/xedpGMwiaXizlJZyRIlqAsJvRyneGax3VT/OHpxW2BAXTOaspwLqUaYhsLYGUtKgQaLSRJenGJk0ATnVFkinSxAkkeE2WoemGTGa5W435gNIj+XWe2Il+uI1ep4ehjT8Di9qIOk8gw6LnMbjr3V0rrNgbExR9Z2cdqIFmNEGzxSG4BaoJkwUpvokvWgPNWHKFcP1q4p7XnSge9tfdugG3OZ6GJZ576iQbJmmxCWxQ1/ZGCE2pTVrONaoheyStEe2xoDXLolKcgWxoTE9dw/PgrEjvLWFwyluUyfQVN0JuswlowIIAnTbz6WjniW4Xf2nSoRCqSvebCzcAN8ShWelvNpUFzaCAjqgE0gjWeIDXgpzxb+YesJv8uThQtRld7DH+unVTlnKENBrZANn+/oJhTsgfUarKFRjaZv0tbJi2xTsk+NoeMNi8ixYWpz6AGh8hW8ysBLI8pB3PicYJkm7wWW9gPPnRIXpPDc2xjEyysra7hIx/9qISKmE1WAenUcovNF+OdAPz5n30Ff/uNb8p5IEjm+SpVizLARY3cgQMHpM1NZpyfhZooPo/YyUmkpk0VHZLEU4ee8cIe9R4IoCkL4eO0+OqtoJoeupOTk/Ic6VxWigymqNFnmkNT/B0CZoYnkB3nMWB73+/zC2vDiy3UERTQ3KRv6uIMdo6Por+vR9i/144fR0dHF55+6oPYvncvegaGhHmhtoyT8QQIjLGl/V+5oph1gmSlyHr3g2SFW+4FyRwMO3P6BF7827+VoVIC1eXlJdFOUl5jNVuF9aQf7Pz8HHbv2oGp27clsnV1aUl0ydG1iHQtOABFC0LKYsgMV8t52M16uNs8CPcPIF+tccnHhWvXYXR4cP32FLK5IkIdneKJTHaag2b0u2ZIQ6mYQ7FWRG9/H+5OTUmwid1iF/aZa0E0FsVP/+zP4eKlyxgaGZF2J4MYPvyRn0Ows0vOp5Ex1Rs8Z2v48k2ZfR6XLbt1q+MlnRkCjdaArQYCKVO5cf0K/u//8H9hsK8bJc4dVEvIJdNw2Exi/eWxGfDwgVGUC0nk0lns3rcP33/5VRw9+ihu3JwUT1P6GfP+uX79KvYf3C9JXX0D/Th//nU09WYsLCVRKtSFEaTGkMtntZiVgUmv04ZMPIbtI8No1EritHFw324cf+X7+PBzz+HM2VMIdwfg9nkwt7CMzp5exFN5AcmZUhmzkQjGxndKwqLezPCQOmLRdRx7z6PwBAJwk8Fu7wYMtIlsMcgbyVx6NRhJn3EpiJXsgn0YTuxv/tG6kW8DCbU8pYT84GB3s4FSPIrVubuYuPQ6pm9ehd9hRpvNBBN9cEt5eBw2dHUGZJiJnbpMNofphSWsJvLCiM/MLmIhEoXR4kS6WMYKJRQGIzxtbShXOStRhcnYFA3qgf274LJb0B0I4vXvv4rnn3kWJ08cB6dH+rq6kYjGsLq8hN7OsKxFMtOi18kaSRAj+4NRB6MOSK2vw2W3SaAELy+/r12Gonm4bA67dEDtbhcqzSZiqSS6+/pQqCiv8OvX3sBAbw/aAyH4g2HMrkWRKNYxtbKOZz/+CbR3DwImh4BkjpcK+SAMv7SKNgr8t3Hk73nouxkkK2CmYIiZxizFNHLLc7jy6ouoJddRTK6jVi4illiXgKNgsF2s3vxeF/bt3oF8NoXZ2XnodDaRWQRDXcgXihLUk8zk4fUH4HL7cPb1iyL5ZOnMYVfO9ohnMtn8Rh1Wyh4cVrS3eeC0WuTnlK/x2iDRoNJkayLplI43z5vJKGYATocJVhPdvmiHqYgm6abTPjUWEyKQ4FcRj7x/a7Kf09mC81hNk1lF3IvkTC+kAllnXm/UJLOjxHmRik6P7Xv2o7N/CDWYRIphp58y538s1pZlndYh0jIflCZZQO499m+t8BBtcK8FmDUi8/7BvB+mOdY0zarc+UEmms/zEwySfxAgK2i8tTWz4SwtTKcA1i0aHEVsqQ9+4uRxvPLaK+KTy3Y8k7rEDowpSqyMQSCq0p82NTAKBAtQbHkfa4yylvyiADkXLmWKrb2mNpGpnWCNSd4KksULuZUqR1DHx4i3cCurXGOJ+RzaIJsKAiGbSr3SZhoNE6sIODR5AQHc6dOnBczSUojyAw10axHQWy8kblyKBNQuUgXilV5HDSMyyIQaUIJLglc+9/j4qHwli0tXEJPBJID2Fz/+z9Db0ysDjmSRRZcsU6tKE/Xii9/B1/7iazJEVyjmlbatQQaYfslW7NixQ+KByYzzJiJzQ7CsHSfRUbdSD20WExqVGjxuFzJpFWusOWNIiITVKp9dBVYUW/KLqBxTjlKSGaGVEwMleA4TyXXk8nmxsyFIJotDpxDRdjUZr20UxpMSGjJ9lYqyz+rrCWPXzp347kvfg83qQKCjE2Pj2/Hg4SMS181ULlrtSWw1rZj01ILT+UQBLG7zrIq3/tGuv40K+4fsRPL7bzfA4sfd1d7k97YyyW8KknN5vPLyd3Hi1VeRz2dRKRRFT8kFnOfHbrVjfn4eHYxaj8fQ2xNGbHUFY8MjWJidEQZ5cW4Ww4P90g0Kd3SilM9LfHK5kIXLTotBHUa37cBKPA5vZzdee/08uvqHpR1+d2ZBQl5MZrNIr4y0NHI4pE1dLOVRqpawbfs2cWdwOV2wmm0bw4GxWAwf/ejP48bkHSmeO3u78fqlS/j3/8f/iZ7BfhnG1DU5eNICeD8ox9xyxDS5RavG3wrzeAOywwMVw8pWKSVWd+/cxr/7nd+Gl4lZtIikY06xCKOuKZHSZl0FY/3t6O70Chvf3z8oTivvf/8HcPLEWQwMDmJ1bU3WNQ7gjowOycxDZ3dYjqXbF8TxU1dRLHNmwSIhA0Y6W+RzMOga8LrsyCUS6A6FGEknBcu2kWFcu3IF7330GObmppHLxjE0Oogbd6YQCncjV6zDaHPIsM98ZAUGo0VazO2dHeI0E4vGJNGL9pP+nn4Ed+4XD1UyxySymWRI7122ZClLUkM9agZERBg6xbRvkCXKG+TtXdGatAlNFR9vMaNOKUMhg6Xp25i8egnxyAKmb1+HsV6GrlpCXziEbWMjIjkjoZDP5RGJxXDt1jTi6RzyhQr0FjvMVreAg/VUFpl8HoGOANK5tMgtanWuxXUMD/XJ8+0eG8XF4yfxxKPvwcTVazJf4XW4RHoRi0SkaGF4DokUFvIctmItxb2L78Fs1GN9bUWGl80G44b7ENduh9sFX7tfvOJdXi8alN7VKpKOaLSaxRZsPRaV9Ma+gWE43G24MbOAos6Em/MR7Dx8DMeefBZNKWDIYnKP5d5DX2spW97+cb/vLL17QbLCIwSeHLg36xsw1AoorK/gjZe/hejcXWRiqyIFTGcywubTMpQDsDvGR3Dwgb1Yiyzg9q3bMBnt8Ld3oKevH9HoOs6efx0Wq0Ms4MLd/Xj5leNil1Zv6FGtN5UUVMAjdQx16TBRDuVjWqbTIZ03EjpcIyRLrNpKQOUtowZgoDMqG1ibTQ+X3QA29Nq8bsFSijBrCnaQVGDS10RJkvlQg9PJmSgjbA7KeIwwO5zyfJSmrsaisDudwoozxIbuHDWujSYrfKEubN/3AOo6E1L5kkS5x+OJdwSSuSTczyJvHdTj94pF35QybpCDLJA3UOW7FiRr8ooWOL5HG6mG3LhYqkErfkjlVcxFlawuJy0ZFvG5L3wOFy5dEvN1admLe0ITxXJJQIvILFpSCwG6qnC5R1+8NfFtK0gVh4oaU9WUk4IGqvkzTSTPk8K/ayBZvJBNSlesEsComVZAW2N9Cer471wcCUz5OvyeXyUgoZXyxffrbfPKtc+LgQbgY2NjOHHihABGAkWCw63gWgNUWhuClan6XqWYyZR9K09dpeCwTeiSgT3F1qvCgLGYZJzJDM7PzcLpcGFgYBC//Cu/gr179sowIB8nN5qw7Cpu+ty58/jiF76I2dlpYTmK5SKMZgNS6QT6+/vlfV+/fl0ArVYk8Lgoz2XlfEHAzOPKqOh6uSKuCVlOajP5q9kUUMzJbj6eQJsM++qqGuRSyUIlON1uFMtlpNNZOD1uYdLIaGayGdls1EAZzd7bhFGnGwLlJgxVIUim/ISVvFHXQHdXEIcPH8Grr74mlXYsHkcg0IFdu/bgyMNHMTw6BrON742FFzd++kTS6F1LrVIyn3+MIDmTSOKvvv5VXHj9vAwwVYtF1T1hypvJBI+rDXfv3kW4qwvZTAqlQh5eDvFRk1YuSatyfvouRoYGcPfuHfR2hQUkd3YEhakx6xqiad6xdy8WV6MYHNuBlznstnsPbk7NYGFpVbzOmQbFe4mMMh01SI/x+maxMjI6It0X0SSTcc5ksH37uHQ2nn32Ody6MynFU1dfL1458Rr+zb/9Tew98IC0SXW0gxMRhKY11s6iNiSxWfzcq8fcPNua3ILLNtclpgzS4SOyvIj/8O//HXLpFELtAfHqDbX7sTw/hzbGpKfWsH04hKHBMHSNBnxtPly9eh3vf98T+NY3v618dJeWRafY18fCNYdQgGlaHmUXZbTir751HCa7BzabQ+RMHAoku8q4EItJJ+Cc/3NIlkOVwXa/gOjOQDvMZj0SsSWEu7tw7eYNdPb0A7Q+tNhEk1wVazsTousxNAw6dIY7ZbbB5nQgncljbM9+9O97CE0LPcVN4hTD6GrKkxp0TeD3TSWt4oaoALNyLdocAPsxQLL2DM2mAFqysxJKZNShmk+hkIxiPbKAky9/Bzcun0chlUCgzYXecKdAcsabU/qQzReQzpVRrjVF82t30AGA4Lgs/rIVrtdWCxKpOBw2C/KFpOxZPq8Tg729eGDXdpTpYcxhOAY9mM1IR9fhcTlBf3E6XpBpKxWLor9nx4TWf3kGPHHfMeiRzyRFpsFinqwz5XfcC7w+H4IdQRnAov2bp70d5XoVHm8bEhxcdbP414mFVyDUKUEjdxaWka3pkK3rkKw08Ylf/XUYXf4Wy6/mdSRtVgr7t2+9d38l864FyWqUSFxciFUpxbEb6qimY1h44wKuXziDzPo6cuk0iuWKFJ/cpDmQHO7wY2SwF9HIotj3WS12tLX50BXuRiwWx41bt0UixRmIQLBTaZI5v1TfBMmUeSpD4Ybcm2SyObPh9TilYKLcTaw49eyUKEAtw/nsgLcE8tznzSb6LZthNRvQHlCzG1r3nH7zvOZKrZA0rtUk1KiH5+A/w2jqJBx8frnHiaVWomtwulxoD3UqkFxhuIgVMFvRMFqw/8hR+XsqXxSXlXUmPlp/fCZZWxNUCIkaKr1HUiHHbVPKcQ/LzM45f+fN5Bat5/sJZZK1DeU+/bGsktrEvFbIKm0aW+4MHyC6FQCo1yGbyePa9QlcukIHi9NItvwqaTnGNjcBEdv8POmVcgW6BvVVCrgqE+uWRRvbCxZmnCvxu+h1bTbFRNLepFyWk0LwR2DFk0AAoAFnMmUakNZOFsGwxiJrYJRfNSDO59Zsqvj8fA6+Bp+X70EL19DYZm7q2gXCx5KJPXfunLwHVoPa72hyi62st6qwVBuF3ytgrzl2KNBGhtdiJRBQn5e/z5ue7SO+Xn9Pr0gduMny9T7xiU/Ie+DNT4BOnSePpxQXegNu3rqFz3zmM8Lc0V2gVivDZLWIBGZ0dETALdkPsk78HQIVfuUx0QJGtBASDhnQPosLg6b3JlDWig/+HtP1KLNgyh8BOIsZ/j4ta2hjRR0YWz/0jqY8haBaNuNGUyzl2CJn1U0NLTdmAvK+vh7Rjy/Nz8FuMSEU8Iuh//XrE+jq6cbSUkT8mvl6Dx89ioePHkOIgxnUVzbEY0+JhsQargWwNJN07fJudTLevUyyintfnJ3Fl/7086K5ZDANQTLPC/9NZEYmi8wI8Pjl8zmJ/N4xPibsMYMVaIUYWVzE8FA/lhYWRHtHH+qOQLukoVULGRkCFd/XdAajO3fjpZOnxHbo1tSU2LfdmZ4RNxOmRDGGnN6wtM3itU4mKBgKYmlhUYafAv525DNZjI+NiN3iEx94Aq9fvIDu3jCS2bRMdXf39+Gjv/gLsnFZbSxSW8WOSgdqTXq8dRBBeZfoBXm/8X7g982GhOR8+j/9J9y+MYGhvj7M3LmD7SOjuPz6WfR3d2Jl4S727OhH0O+UKG4WciuLy3jw0CF84+vfwEBfH9xOB27dmMDOHTsweWsCe3fvkvuXx355PYmXTr8Bm8cPC4Eth1jITtEuSuTJFXgoLUgl5R5qMNULTQTbfeI20tsVgsVIy0cLpufn4A+GxLu6YTRiIbqOQGcnBoZGcGPyNuaXl+D1e8Ua0mg2Yz0Rx77DR7Hv4Sdg9wfRNDABTOkR1XArtYqUl5lVimUrcGVDD7phF/fjg+R6U4eypCYqf28TA10qZOprKOfTOPPdFyWNjwEtNfqq63UoZLOi/ZWgJeomyfA1mnC5vTCYbUikcsKgUY/MDZgDTonUOjxtLqRT67Ca9VKAdwR82D48iD0jw7j5xhsY6OmBxWzErWs81/2IrUZQLhRA1a+4IJmoBXXJWqS85alJbcLEJbBcFiKDw6gs3lncswPn9rgleOr29F2Ee3olEa13oF887infIMimnaXD6ZbWebpcwVq6AKs3gFNvTOC5n/sYRnbvg44DlnKN87y0hpH/f5AshRDZ5EoxD7dFh2YuiezKIq6dP4c87SgXlxFfTwpwpMtWMhZFZ8CHdo8Dy/N3Ucpn5P4kOKUdI7srpQqZ/UGRVnCgfH5+UbTIokcmk0wgu5Fp0JTrtkkLQIsJ/ja3JGRyzZSfc+KiopJ+qWUm3mGRw7VGzT7U0Oa0wGY1IhQKtPIdlOySRBT3XO753BO5bxJLdHR0CmFAkMyoao8/ABiM0gUiOWR10JXDr+QWNUjBXNUbkSlV8cDRR2CyOZGvVOFweZDLFQUka1131T1963KL+0Gy9jwaUBbY+CYssuAlAmht8O/dI7fYyqRtEuEKM7Qm5gVYqL+rRzOCtSQnm7Y0rK6SyRRu3ZzE8ZOnce7CBTFSN1HXBVbgij1my5tDU2SfOfDSrFKTp5hdEY2LPVu1FXLByU4FYnkSuUgRZBO1c/HihcSfa6EYW2UVmoZYq2A0Rncrm8vHaABZe7wGZLWWuybh0DTNGpAmSOUAE9+7xjjT95UAVAPIfE3tee/XJKvnM4h7Bz8zpShkh9VQgpJ2ZLMZOc70VOT7JPDr6+sTnRVBxsrSMij5YEubx+wXfuEXsWPHdnGpUMWCqkC1woCt9U996lO4ePESylVKLCwyQCeZ8X6fsN98Hm7kfN/8HGSG+Vn5c9602h/x060oGxluEgTUEjedzSoDdVq7MXjEpFqE/LlKG7IjFl+XKE0mUTE8hkUTNz+ePzLH9QrPf0U2Ejc3oFZSIVmd/r5e7Ni+DZcvnkchkxW5BatrWgtu37EDa2tRBIMdsphwGv6pZ57GA4cOSeGwEWVMRoaTvRsgeXMwQS7zfyQg+dLr5/DFL3wOidi6XFe066M8iN7fZNLpTU5pDgci6cTCVmFPVycS0TX0dvcIGMskE5KCSOs2YUl0ejisFthohZjLoFwsYdvOHShW6hgYHcWp8xfRNzKKqfl5dPf3Y3J6FjPz8zIQZrFahYTh9caIeK4D1HAW83kkkwn093TL83UE/DL4+/j7H8erJ17F4YcfwhvXruCxx5/AjTu38Zu//dsCkCxmr2KTJZRHm8tTLPK9IgD1M22VU6FRrXROdrR4jbJV2qhs2DeRKf/8H39WXC6CPq8UHP1d3Zh44xIG+3oRi8xieCAoQQYPP/gQqsWCXI+Dff14+TvfQag9iEP79+H73/suxkZGMT83g/HR4ZbPdA3xQhmv35xFusSOWEPWNrb8ZcCR612jIdZ4tNDkJkmpRiqZRGdnEKuRZXHBGBvqQb1aRiKVEmaNrX2mTr565iyGxsbQ0zeIZC6DyHpU1uhihTI3A+7OzGB09z7s2ncE/dt2wd/VrYAYZRZSPJpFk2wyKF/rjYFHOYLKkUf9efsgWRPucZPPFOi5bpfPaKB1J51rLHoUMwm8+LWvolnNY3lmGunoqoDWEiOexUbLIoO+qUxeAE1d7B5MMBit0oambrRQVARAPBGD19eGRGINAR8dghqwWYzoaHPjkQcPIr62glB7O5xWG25P3EB/Tw/ymYwwjU0pTJQEjg5AMlRtpHSrIqmUbU6HDFx5nC5xLqIMjMOtdN/hMaLE5tbkpBTvqVwW3f29mJ2fE8kGyY+RoSFYbA5kqF32+bGSzKBhcWDi7hzaOnvxzE9/RIqoppGzO3RLYA2jhrE3z8vGkvy2vnnXMsktsQ+vU64BlVIBLosOunIe5WQMseVFFNNZrEZWsboak05AIpFALpVEXygIu0mHpdk70DXKYt3IlFyxPK0DHq8PHaEu6PRmTM/MSkec90GN0gF1W26sIQwbIyAuF/Iw6psCkn1tbhmGYyeIQJggWbIhiGkEJOsF1JL8atTK4q9ut5nRFQ4JUcS9mjJL7oMkFPi4RCIp+zR/Fg6HEU8k4aBHcrUOp9cvz0dMlcpmRBZksdtlcI+DffSyz1cbiGUL2H/4qKSj0iyBYVukOU1G8zsCyYICt7DIW4Hy1ovxBzTLLRQp7hjvDpCsLXibrclN14yt7cqt/85DUJcJXx2Tb2jTtbiIc2fP4dz5S1hcWpEEmFyhiLLYnBlFg6xlhnNwj4sLKy5RGLQodmpwCH41fTAni7WEOgVeW0N7EhShF8DFxxKMbZVe8N1pOmLtZGnaYCUJ2ZRqaCyokic0N2QXBHRkYzWWVwPPXCQ3htiYvsMJ17Y2YUL5fui0QD0lf18D5G/GJKuKS4diQbHfXISVlEOxykx44ucS1oKd2FpFQDJZP/4hI5tLZTFKiyqzBYcPH8ajjz66IZVQlnWqUtQkJpQ9/O7v/q6w3QSj/nY/Ygkm7SkPZm2QkUyyVqiwAOD70wA0/42MMYfqOMhEvTADT9bW1sQCiXpnbWCSX8km8+d37twR8L1t2zaR4HR1dyOVzaFQrqjttuWawWNOFrHRqMqAmESx1usY6O8TTSW1yY8++giuX7mC1HoMBw88IMee751FCi0GqQflz2gL9zM/+zP4qSeflKEftr2kWBFjbU7zExyp4myr4uIfC0h+6dsv4oUvfVEYf3oBx6PUI6uEJ+pg6YrCqHceu0w6ia7OkLTz2R1wOewiNaB94tBAv4SnEzDLRDTjlumcUq+gkM0h3NMtJvddvX24dvMmBkfHsByLoW9oGItrq7h9dxorUTWMYubwJ1nbag3t7QHk80XpBNF1Y3xkWGy2jJwIbTbw2OPvxfFTr2L3nl24OXkTzz3/PM5fvojf+p3fgautHXqDR8IwxB5Lif7U7d5y3dlcqLeAZGrpGmrmQRtCNVmoTwcq9YrYMElMdaWEr/zZl3Hi1Vegq9WRT6dhoyxodQU94U5kk1EE/VaRPHzk+Z+RTbhJFtHlwvmTJ0W3/d4jR/Cdb30LI4NDEmrBZMmevl4Z5vF19eDk9Slcn5pBMpFGZ6hDwFYxl0etVIHDSh13CT3d3BjX0dXZKay+p40sUEZY18eOPChyDha6K2tr0mrtHx3G1/76bzC+excKxQpCPWEJQkjnsxLlzE104vYdhLr7JDJ7/0NHsWP/AZjttLHUXC5os0m2kzMNykWg1eRutRX/fkAyY5rFMUhoFIY10YHFgHI+ha/8yR9BVyshHllCPpVENZ9Ho1yRaHS6GCWTaSytrolvss5oQq5QQrkO2W+4h5C1M8r6E4XX78F6bA19PV2t2PYq9LUKRvp7sW1kUGwJvS431iIR+D1e6BtNzNy9o7LXTMoOj/p/WfftSqecy2Th97ilOGKRSRlRYj0u9welF0yUHRwakIGqULgLy6srsDjsqDWqEive0RGEg7aAditmlyLoGhhELJvHajoHvd2FiTtz+Oe/+uvwBMIwOtwCkilbpZUYC1xVBr5NPfgW5PKuBsni+sh1W3mbG3RVGGolVLMple5bLKNSYLhHFal4Enfv3MHtietAuSB2cYUUpVMeoF4Ur2rKkHL5ojhH2O0uBDtCQvbR1UTpkKlHVjposXDVcb/SSeIsZR20u233uNDu94osippkEhEseGUAvVoTPCRMsoGD48Q/BbjtJjhstKULi7xC61KQTW5r8wj+4NA+54UIkrn30x7O4fagXKnBxah5g1HklvlSUcA8m6ViAedwifwqWSgjni9hz4FD8Aa75OeEZEwwVgl7muSTdd3bY5I1Vlh7jq1zZbJibGGSt+qVVandcrb4Ie4YPzFyC6Vv2gTJP3jjaK4LVFKox/FAyKAe184aU5DKmJubwze/9U3cuHlTUvNi8RQy2YLYH7H1RZDMRZdyC+r+2NbgJCiN4qU90eqOyklWEXRqUGTLkJwmmdA0yEqnoxwhpIXcem/8mab51SQXXNT4Mz4fH6sG45SemX/ul2Fo2mVNfK5JIrTHEjgSsDK4I9TRIbZpBGiUKxAkU1tL7SsXSwIAvo5cUKLn0wnoE2a2RGG/UvWr4UeyW5tepGJMbtDLc9hsHPhgMh6BewOBQBDjw2PYvWs3BgcHMTDQLwyy5vhBQKLy4evCHvLr3elp/P7v/z5u3rwh2jqfz4fIweOShgAAIABJREFU2oqAXn5mfi6yx1p7h/9OMM73RdDJf+fj+HNuzqV8UQYkOoJBuYlZLBAsa4UIn4cMM0E0CweeM4JkttBHx8cxs7CEbL4omxqLCn4+xsNWK3TUKEmiGq106GFKcEfQQMaNz0dmqZjJyFAGwyeuXb0iunDKevgafL9ML9q9ew9GRobx2PveB7fLI9PFtAGk/pJVNfWYmj/k1oKK32t3xr2K5a3Q6x9mcE+zfFJ+zyYxlVd6fQbjsB2thh0/9Xv/EQtzM8ikUsjnsqK95B+yJ3T34GdnIcb7Q1wnLGZkEnGlCZdF3CGbPoczCWIo12BRS2mBzWRCOh5FgHpQu0OGlVj08MXr3BgadbFqsziduHbrNtZTKUTW1AJPhi+XK6C9vRN5+ooajGLz19fdLRZxK8sL6OjwY+eu7Zi8e0ukGF09XTj23kdx5tw5PPb44zj00FG42sKocPDN4hCdJuUEEk9P/3KJJ9fABBcYFW9/DwPXAspiJ6XjJkhXVG6CREV1nDtzCq+89D1MXH5D/HAJlgmo2n1erCzNosNvxfLCND70zNPopgaVw4tOF0689BKGB/rxgfe+B1/9869gZHBQXnltdRWdXV1weFzYdegwXr0ygRdfelVCfDhw2yxXJeKWfsy0XEsl4+Lmki/mRHLBoAEyYwwQCYeCOLB7h2ik+wcHEI2vYykSwb5DB7AWj2NxZUUKklBPNyZnZ9A/PCiK4vmFBVicHiwtr8JBqYfTjSef/RB6h0ehN9qhl/Y+r2veG4pdVnGEamuT4mLjFvhxmWS2Wzfjp+gfwOurISmQNcQji/jqF/8E+loZ5Lyiy8uIzM6iOxCS7hXXuDvTs3C0+WG2OYX9Zos5WyiLZzdRDEGH8omnR61e3FSYmqdADPeukjgT+NwOPPrIUZQ4DDi/iM5AANViCflsRhUglYqsj1zTOdBMPTTXDw4XM/Y9n8uI6wutEdkRIbB22OhRTxvUmnj9+wJM6UuhQB2/zSIDhewIptJpDgcgkc0hx+vVZpeiqX9sB46/fgn/7JO/guFdB1BrGGG2MfCHrXrO0lQVA79FdvF2beB+0kHym0ndNkAXu8tMyuV12qTsodIa8iwrnMIau0ZNsBp+S8XWMTt1G6sLd1HLpDBz+xoCbjsqhYysc5zBEK9wkW4yKdeGeCIl1zlnZ2gswO/Z8SHA5RrDTi417iRxuF6a9UC4K4SuUADLDB7ye1HKFySzgF1TEoTFYkkAMxlUEhXU4Xtc1EV74HA6ZG8TlrlRh9PlEIyi3MDUbBOTSdmdd7nbkM7mYXe3wWixyjCfrH0mE0xWqxSKFXbLaANXbSCeK8Lq8eLA4aNibcdBUeq1lf+x0hMrPLtJNtzD/ra8GlQUhToWPGJb9cgbQ3n3eSdrYPleTbKSW8gskMZr3Kdt/uDTH9HGRf4hfZLVQdkEyZoHobYCKt0xh2uoZ1UgedPlgo+uFLM4//oZnD13FgsLi1LN8OJaXY0j1BkW3VCxWgMdyAgIi6WytB7IHoiEgEkzoo9UyS/0+eMJU1uaOnr33yway6f9G0HCVhZY8zbWhuwIDjWXDG3wTwPJmixg61fte+11NEZVY4U1MElQR2E+B9Ko4929e7cARIJkRvTyA3WHw9ixfYdUgASJEzdvyGN4U6o4bH52Fa2rIrRV25WbQKVKSxhWywpQcyKag4J8XaY6Efzt3LYNXZ1dAloJpLXigL+n5BxK300PZbYIJyYm8F//238Ryy3KEXx+nyTv8XyQ5eVNSXDJP3w+gk6CXH5PMMXjx/fCjbtSKspmQklEj2ha8wKiWTDw8XxdzTOaBQQZZZ6HkbExLEeWEe7txdTsvLRMKeNg0cHfp5MHh5f4M27HBMfcdAgMqPujNINT7gRrZJUY5LBv717MzNyV9+t2OyXlj9ISFgk89rQj3L9/H8a3jaNvcFA5iDRpx+PY0Ptp53cL2dJaMlqg4E1Jm3c+Zb719d7q99qGKIWewSi6YC7anL6v18oCChqVMn7nt34L+XxGzhMZNQJbnj+zie1jHuuKDNYRVPt8XtQZRZ6npaAexVwWboddwIDVaJDROBa2/EpG1G6yYH11GR2BgMSySoGV5jS5DYVyGXVdEzaXCx5/uzB+6UIB127fho4dG7awTVYYzHZh9wnEKccJdwThdtrF3q8rFFTSgrUIsoUs3v/k+2Ug6vTZM9i2ayc+/NMfgdvXKdHKZotd9OWULklIDCEX/c/ZNZCzSJ2xjMdukQqoSCztvKvuWUtOILtsA8n4Ov76a1/FS9/6DhwWsxilpeJxsf0qFdPQV3MoFRI4cugg9u3cjmw0ju5QECdeflmG/A7t34/LFy6omO/2dhX9bjYjxG4QmVunD3/ywpexHktguH8A9VIZxibQHeqARW9EPB5VPujlkgAr3kN0yuA9OTo0AIfZKGvJrj27Jap9IbKIru4wmmzdNhu4cu0qdu7dj6mFWXiD7ejrHxRG6/LV62jzBzG3EMHYjl2i433g8BHsOviwrNPULtI6UfTeApK1NrOyH9N2gh9niEztIGr6SkETDv5URYsNVIBGBanIIr72whdQYYKp3Y67t28gu56A3+4ShxRew8urMXiCXSjVOQheEXBcIdvXijpTQ1BqPSWYYaHFYTw6VvA+adYrsJp1sJr0ePTYUVgMeizNzWN8eARrEeVaMXVnUjpXLPa5lnWEOmQInesPCRCC5GwqJfeIi4moJDDYZbFaZA8jW0hXjDafR4ak6Z/M4XV28Do6Q/J3+iYxRvzO7Dw8HSHU9WZcvnkbersTo7sP4InnfxbVKoN3nKjWCf4pNVEdTKPEUqs//xRAsnYd8kphwVeX+7oOY5PhHirgQ/zGuUo1lPuF0WiR8J9iKo7M2hLy8VWcf+1l6KslpNfXUMxnYJQwM4PcM2aTRUnRiiVhfXnPyoB9y22CIJl7EF1j5DpqVmG3mInK0d0ZwmB/HyZvTkgqLUkJrmvSRTcaUSxVJJiE1yXBuc1sgJtkm90m+xaLMXZ4eTYJkmltmi/kkOU8BhpiB0vQ7XK1IZnlEK5b2ZpKCmATBrMJRs5R8bPwGOhNSJUryJYbyNdqeM8TT4IruMPtFTKJczoa8FXOGptAeRPUqptfpfG1nCi2WMBpQHkrCP47v+deIoFuygRiK5DWWOmfOJC8UVVqbTU5+SqSmNOcnOpV7cnWgJ4OAlqmpybxN3/9dbxx9Yq0EvQmE5KpDDKZPMLhXpSqNWmn86Ym4yMxzC0rNYm5pdk7q21qmlsHjm0trpcE5ZoWmdY3YrQtg/FKKqHJCDQ2WNMl8wQRNBOobWWVCRw1AKzpjLcCbm2x0dqwcrm03gOfUwPYShttkQu6kFetNj4v2UsCRILhbC4rulimcD344IPCApFtv3jxIhYWF5BMqAE5Zsnr9S3HjyJdIxrSWuHCrvkmM4GPwQ9kaTkxz8CPoaEhkTC0OV3yOZW2mgOA9BJny1S1UXjIeJxY+dKH8cLFi/jDP/wf8l5otM/YVFbKZBLJkhDAa4w9ASeZeLZ8+JWLBUEuwSslFyzTySQ7bVZ5X0tLS3JcWCQQcHMj46bOx3KYkM/NYxOUFD29dBlWEykkUmlZkCSyk3pZAvtqRYAtB5nI2nBgj4b9Mo1br8uxIJCzyGBREx4WLA0mEpnR3u6Xip7yDrY0OXnOgTRPmxtHjh3FB558Un6Xnqo6vdL6aXZX94NUTd26sXb8AIr9hwHJ2ttQXR29SJeUSwtXL8qfmihms/j1X/sVZNIpOX5RdgxazH4g6Ifd5sTS0op8dp4vAucCOyCM6DUZBCwTvLIdycQ5DiqJlhlNcaKgC0Ra/LutYutG5lbuFzre0C2GHYbOEPRmK3LlkpjY35i6i7pej2g8AZuzDblSTVIXbWaLuGuwfU1Hk/j6KlxOO+zUzFfL0Jv0+NDzz2FlNYI7M9No83nx0JGjGBrZia6eIUmz40am1xlls1NtLiVSFhDc0JjkFkjWTqh4jGqFOAHgvSC52ajj/Jkz+OqXvoQC9dwczlpbk+NiNtSRT0RgNtYQ9LThuQ8+iVwsgYDHjQtnz8DjcGB4YAgWkwFnz55FT3+fWHjF02k8cOAg7iyuILxtJ/7wc18Qj/PtI2MwcWA1n0PA44HTQn9vdmdcyOYyyhkhHkdDV0eukMcQ5UdrazLs2N3TI+ux3sjE0io5WQyNjuC1E8clyMLiciJdyKN3YFA21fmlZXE9LlTU+lzTGRDq7sXzH/m4sMx6kx0w0MJRY5E3tZjaNioFx4/htKBYaM32ieeMm2VFdJ1o0jKqgnI8ir/88hcR58Ch04kbly/DTplQtiTdDWrpxabO5hBLK/om19hRJDg1qfAiRZZwLzDK/kXAQZaenSn+nAEjNpsBJgMklKm/O4zoyhr27twpA3x0Erl46Tx6wmHRrFZqFXi9bUilU7KeV4pF6YLSQYbOGATJTALkUCqDJbh2ESTz3qIPLmXElNnwGqN/tsVpl6ARPQOaLFacu3RZBl89wZAUTgcffhT5hh4f/+T/jqbZIWxyqQI4nLTBoyZZJ+SVdj7eaoF9L6j+YT2yt/tsf/+P/2FD0xpNxxkHMXYkyUaQ3KzKzIQMmkoAiA7VSkNIBHHUaVZRz6WRWZrFqe/8LbLRVaRoJUp2n9Z6Og7KMwyL6yiTflUwlsj/Kq0MB3aS2JE2GiASLb2SQVKbbtA35JrZsW0cdydvS7eOa6dIQVvDapVqXcBytVoXFx8OnjvtNplFcjodQhTRCIEEIkE2j0G5UkIul5afczanICDZLX7HVrtbLOBMZhIFZumc0R9cT+aauv2mHqvJNJpmOyLrCbzvp56R9dhgsUmCn7FFKCiiYDNVj8QFX1thIZVNoQw9NkGyWMBpDhVvkrr3I4Hyuw0k37P8EaC2LH/URdpKWGpJGZSbBD1OS7hzdxJnT5/E2TNnJJyCFVaBYIeT2k1qDhnlyP2KG5fmZ8pNVKt5m9K6NEhko2KSJfJxC0jWKgzN9ULiY8WgQAPt2oncdMTQWFACtq0yCw38aifvh+lOt96c2mM1VwtN/qEN75HFoQ6ZTC5F9WQvCSYJoI8dOyYaYS6omtMDdb28aTg1SzeG2Zl5aTtTo60AvZKyEBRrQJz2UT293ZIaNDysBn9kmI7t8pamSNt4JP6aLHKTchJ6ASv3DIIndgRee+0V/Omf/qm4TXAowWK1IV8sykLAz0BQq2m3CZI1RwvNR1pV1UoawXY+9aPMraf1HUEpH0ewTKZZwkHKZWHa9+3bJ3+nXpjn2GazI5XLQW+1I5nOthYitSixQCAzyoKBjLLoqVugn8Nc3OREG2ixIZ/Oim0YgRqdUGiZw0132zhB+wIGBwcEJHJgzeG0oX9oUCJhWdi0dzLW24GmjvHGCkS920Ayw3oIWIuFvBwngn9aD5Fdia1E8G//za9jbXUFAR+HMmNw2WwyxMLriUMbd2fmRINHpr9YKCAeW5OhPIIKxXTQA1YPM6VAcjMy1kAnMhi+ngSUNDil7UQmlYbP6xFZh5NAplLG0NCgTFNzkKSCJqKpDFx+PyYmJ1GoNpApVNHW5pdEPtoIcnCtnbHM5QKaDSU9IMBgsbNr325JzSL7yLY1XXMef//TOPrI+8T8n1Hw3CzIfIr2XKQWLQjR0KzMWuf5HpCsWo4bLPJ9QLmQy+EbX/tLnD91UqzKKjzWRgPq5QxMjaIEAsRXVvEbv/YrKCRTqORyuHX9mkgyOGC1c+dOnDx1Cl3hsEhQbtyaxINHjmJhLYa61YXXTp0R7eL40BBM9QZKmYxonzlUxCK43d+GbC4Nh0s52DDOmxG0nV2d4jPOT8T7lDrl4ZFB1T1qWUdymGchEkGwO4wbk5PYd+AgLl29imc++CGcOH0GHq8fE7cn0T88iuVoHB946jnRKNvcfgk74TDEpt3YvY4hPy5I1lhPWVsl6p5fOTDJ65Yt4CoqyXV8/c+/hNXZOTjNRtyZuAk3J/wzRXGc4MC0xeFCqkqtdQkZOuVwuM5uVSCkXlPOSQTO/DmBAyUYOr1cU+wa1Js1OJwWVGtFGA06jA8PQ1/XYXRwEJM3biDUGcKlC+fFjnAlsiIOF4xzp+yiJ9wt0hmfi64ZSemqeBxOCRWpV9hGN4gMjYULw5YsVgtcLofom3X095eWeBVmuwOeQDtWY+u4dO0q9j90RIiDyflF9AyNIVWs4uf/xb+GNdCFRsOESo3Dr0p2QTZSvPdbvZJ/akyy8tvStYBxTZL3dE3GHLObwHPMa9co6wJqNViNQD2fRuT2NVx45XtIrkRQzubFj5/rGe9/Di8Tq9BDXwPJ5VJZ5C1qf1adFOna0aJNWN+GrFkWk17sAw8d2C/uKInEOuplBqpVxEKxXOVAHuU3VtE5Z1NpmJmWR9s4ma/iNcI5JsBiNcHjIfHDz9OQe1vFo6uMCfohl2sNWG1OceHgc7KIloRH3mDMSLA5RKNPpxu7tx13F5bwnieegtPrQ4Ndt2pDmHISC2oeSAFiFUmtkvHuB8mbcostU2tvFyC3bN/eRUzyRq+mNbW8OcesDWvQykS1rhjfzKQ7Bj8k8fr5szhz9iwuXb4koFnZeOUUCKYfLQejRNumh9FACQEzjehRy9x7JqBVZZHk6eEipbGfmmRgK6iVJD5Jx2JUqtIViyShFTaisb4awNUG5baK0jX2WDv5GuDdKlHQWq/aV01sLnZZLS/mTacNiwAUMpXUyJIxYCw1gTmZ1Y997GMYp0evMBe0QK2hKvGmJXEBYYt1cTGC5eWItLzF5kxHFwjqmXUIBNoRDncJMKYWyWgyyICd2N3xImbBIse0BQVU93gDIPO982bmQJ5EszYa+OY3v4Gvf/3ratq3kBftFa1jCBEUI69iwWlaLpKEBmPFlfWcgKJCoTVUaJWhTbOeUgirgCz67bLlzufmza4FirA6JvvN32cRIe4XtJfL52B1+5BIZaSoYguZ55fHkaCP74daLEotaHPnFb1zRCKpabPkdrpQr9bhsNqF4RFpENnr6Cr2792LlZVlsRKbm7kLv68NHaEAVlYi2HfgAWwfH8feBx6Ey9tFKqcFkre0mlq3xT088U+Q3EID85TQUErDyGlxiCE/yI1Y18TEG1fwn3/v9zA7MyUDYTyW9hazEeoMolKuIbIaFTsgnp94bB3RyLLEf3OMm5o5AmbRILMwFRmUmhPgdc8Nv0JZTJGJaA5kU0l0+Hzy1etpE4aFUhfGI9Merkh9Xb6IYHcPbs/OIJJIIp4uweNrF1050ysZrkCfZravWdzw2qIWn0CF1kmlMvV9jNxo4ObkJPYePITnf+ajGBoZbbHGSlbBJEcOJG728tQmsPG/gGQ1vKnuGQ0kcxPUiIEGclmG5DgweX0C3/nGNxCZn0M6mZBjUcknEHBbEO7wCij+xC/+ggzuFdIpRBYWpJCLryewbcdOBWp7epEtFHH6wkWRM2SKJcxGoqjUGqLrDrZ50cjngXIZDrq56JvwOFzo6gyiVMrC6rBKnLzRYsR6IiEhOdQeclhM1sIyZUe70e5rk4Lw2rWr6AyHsZ5KiO71+KnT+PmPfRx/8Vd/jQ8++2HMR5bFF3b/oQcxM7+Eu7MLeM8TH0CoexAHjz0Gq8vXkqYQbGj3xiZQJlsnTHIr2v3tcIma3EKLTas3y8S4Mt+ia1ZRjK/hL7/8AqILizCx4FuKoFEswmmwIBmNoaO9Axa7AyvpNMotOym2mGmtRqebap1tbcIFvbCI1NBbyBAK86gixJr6Okw2A7L5tLx2X7gbPaGwpE9mEgl4PR5cv3YV27aNY2rqjqzzZOuooQ+0+7G0uISejg5k02k4LFYpQBlXTqDMYo8kAvXKBMkMp/H52+RaYleETHKcHR6fF95gAMtrUcSSSbjaA5heWISvM4wc2caqDseeeApDu/ajabCjobfIHAFxH/dS7gX3L0tvNdzl3ahJVgWW9kfr0xMqK4DMIp6AlB7CIqfj2l5voFEpwoI6iok1XD/7GqbfuIx8fB3NUk0CP7iekZThvA87URxq5h7DPZbzMsQZklrbVAUpC3AGYuVKDCNT9m9Wi0HmKQ4/eJDZ9eL7H1lYEpBL20UOKnP2gEOm3O/y2Rz09YbMY/C1+TyUWBBHORxWCRihRIikJIOgSCSK132tBovdKtp0+jmzE0sWrD0QlIRJutzw85MxrsKA5VgczvYg7i4s44HDx9DdN8ijJQmmVcpR6JbSIh2V/a6SKWk4SY75Fk2yYCL5VOrPPwG5hQaSW4lU99xxbNptBoZoQJQAjprS4ydew4kzZ3D9xg05cbSGyucKApK5kdGkWxjlCi9EPo/SCm2CXzKFPF0EaLJ8qVjqVvoZH8eLU17XqGKdabPD/zRRueZgoVnIbZVK8DEEtvyj6Yq3AmL+jpYIo7HKGouqXTSapYkAAy5ILbs5Pif/TnlAm6dN2FIyr2RKCRIPHjyIX/qlX8Jg/4DcaAqwqrhSFhS8CGllVy7Xsby0gmwmB7fHJSwyE9H4eAJvpu3Rmo03EFlDUVWS1dvwPlaFhwwaSQiJkqGQcef54IYvbDqtu/Q6fOUrf4YXX3xRJq/T2QxMRgtWotGNQb3/j733gJI0K68Eb3jvI9LbSlfed1e7qvbQQDeNBA20EDKDQELS2T27O3t296yZRSMJzZxhJKQdZqXRatEAMgjRAtG0gYZ2VJuqLu8yq9JHZmR4792e+734M6Oqm4YWwgg2z6nO7MyIyMj3v/+9++53v3u1dD9GA3PsNRcQvjbBrhZVTQDLEzjtmMg0kjmnlELzduT4cRwo4eDYUXJB8EsGm4+hFo9NRclsEbEES+8MX0kJc8wgk1KxIK9JZp12Skz06wmGJKmMzTcZAnGHC329A9JlztfmKZuODIxPpk3c0uI1zExPIB5dx8TEOCYnt+E733lBrtMdR+/AA+98CN7QKM0ku5jkTtmpgwnUbNtSYL4eCPx45RYiTWLEQyf5sk4HBYtqaP3m00/gyce/jtkrF8T4niEstK0is2azW5BjyEdNRSJv374D0ciGpO319qjxZ+obF33KLAgKuekTcLBaQVAr+nTx7yb4NqFVqcBls4oLAZll6sfNVgv6hoaxTj16W4eFlVUxt6+2gXS5gpV4Eha7Sxp1CWRoZ8ZDUW8giHhsQ5IACZb3HdiHXDEvG0YynRRvZafHg1Q+j3e9+2HccuttSptHuUeDvqaUhNC+TAPGHbkFW787MioByRJmpGLJt/otlP87H1kq5UQvmE0kMHv+PM6fOYOzr51ErVhAq1qA09jE7UcOYGn+KqbGR+G1O6XHIpdOIpOhu0pBSp+0lvL19aNUb2JuYRFLaxEUqjVEYkk5YPYGQ9KRX6dDjkEHr9UOG6OPWy1MjI+g1qzA5rAIS29zWrEej8JosSGaykojUDDgRzGfxfapCbE3o9zo6aefxtFjx3BtcUH0/6fPn8PA0JgEDVTY8Gmz4+riIm4/dkyieBnzDIMF41M7ce87H0JoZFunqfWNQfJmQ98/ASTLRRCwqiR8TZbL9UyGqEGnbyEXCePvPv85ZGJR6BsNFJMpZKMx9Hn8WFtcxvjwGNpGA9ZTKZFYGOmnz+tVrUiVoUkGTtsruPbCKDp6Msncc3i59RY92iYISOY9Q+33YG8fXDY77BabWO7RDWh8dAQL89fgpDyC75WuQRaTMIEDPT0SrkMJCCt7DLGglp/3jdmgE8mFz+tCKk4bOjdcbqckxbp9XoQj67C4PdBZTDDa7HB4Pbg8Pw9PoAelZgvlFlCs6zE0tRNHjt0LsyMAmPgeyAKio51VhxZNFvaWDypdkPOtPPdH8djvJrdQv7sbqHBtotSrKdUnketJYBQt4nRSOdC1GjC1qshFlnH8ya8ivnQNzUIJulobtQq16mzmb0tFVyXVmqVBlgf3bvwgh65OtZaEV7XJpk4mxFI2YZFkxz27dsBpZQhNCYvXrgnza7SQiNGhkC+hLiowPeqVKnQNpljSi7smZBoPt1zjONd89KQXCaFRQmlIFvAz4SlZbBKQJrMd8VRaLA+9Ph8CgRDMXIPJsuuNaBnMSBVKMDpd2EhkMbhtUnoUKMmoNYFaVXk3a85dmqSiW26h6ZE7Z8tNiYVA5Z8JucXmsYxaY4FZ181/ya2X9BgFFcgqZnNZzM5exnMvvIDjJ04gmVWBE/Q8ptaGgEWM3Jn0QoE6pQQ1ZePFBhppRpPfRONB6mbVSV/TM2rpZxrgFQArZWR2svJUo0Cnpp3VAG53w53GIGshI92Je9qE0F5D2zTfqHlPe51ukKx0oATNFtGiUUxPME6JAcuh1CXfc889+OAHPyhesxw3LVSEN6BMxE5nKIXzlFtw3FhyZqmcsgTpbnWq7lZKK7iwksmnPRXBr6Yz1jPIlidlMvIM95CTHZu51HjyNxHE1JtKtvAXf/HneOqpp6Q5jg17bG7I5PMC+NVBQ+myKIfggqEdGviZQJfAVyUSGqXMKwxjJ9VQ0xnydSjf0HTOfDx9Hpm2xrHZs2c3Ll2ZRaC3F9cWw4gmkgj29olmmSdmAmsCI+qOWbaXRQnqkJHPZQUws4ucWrPJiSmsLq/I+NMyjw1V1G1xDFQgRkhcEtgExoYKMkMsj+49sA8Pvue9GJnYC4NJdfNf19n7Ew6Su0ur8rU0QNCzsyD+q3S7+NIX/wZnT5/GlcsXpLmI0pP1lWWR1XDxZXc0G97yhRK2z8wgEYsjm05iaGBQSoWUWogdWouH3LqAPzY+Cfil/plWRtQ/6+lx24KTFY4Ky+Ft2Nmc5PFK5WFsYgqXF+bRNzyKs5dnMbe4iN6hEbQtNkSoR282JdbZTe9PMi3tliT7RdbD2DY6imQijuGRETTaTWFTuP7QQ/SOu4/h1IXz2H/TQRw7eif6B4eF8ZCYap0WukDmUNPV8uvO5ir3hsxguexbmnMtJElCIDtmAAAgAElEQVQ18VHnznuiQZlRrYqFK3N45fiLSEYiiCzPo13O4Lab9srP0KxhrH8AyVhU7PR4Hy0u0+mmDJvHi7bJglS+LPrfUr2OKP1OHQ6RY7msdtQLRRiqdQHJDr1BZAatahk7ZybRbJVlMy5Xi/D6vYgkYmjqTbi4wBCRXrgcNvH13bNzCpHwqgSZzF6+jJtuOowrV67gljvuwFo0ildPnMYdx+7E5bmrCEc3ML1zpxxgbr71dpRqTXzx77+Ce972DuzcfxhTe/bD6vLRTXWTSVb3SQeiaOP6TwbJpPxYdVRrlt5A7RhJkQZSApL/q6QcOs0mpMLrKPFgbLIjn2TFIihWV9FcCiZKrWxmIViKlZI0yLHSoKN9KNjk14CxrZeSurFNm626NFwZbSZU2w1GPsBkoYML518Jg30D8vokARjkwnTJZJxEgkm8aIVcaagDOblplvL9bjfMRhOSGxuq4dVug12aKpsI+D1i3Scg2cV0wzaCoRCuLS/C7HIhXSyIHMbX2yMuMHsOHsbswiKsngBKTR0cgX7c+baHYLB50DbauRKi2TIIA6h9aJDx+2WR5YzS1YT/owC9b/V3vDlI7kBl0RqrFj71r6GIPeqR2zpx0bLxuqMJU7uK9Mo8nvn7v0YtE0e7zMhzA0q54iY93Wq0pQJElwgSQrl0VrlhkXWtcT80iOyGT6CkB0Y97EyerVdFFmXlAbW/B3azVcicNNnk9TUJvCEeYu9NqUogTxeiFnR15bdDRwsShXwOPztcdgT8PqmwEyRnc2m43Q5VZaYdrKTxskBEwqmMEiv5JvYt+eDyesVRTLpHyIhDj1ITKDXa0JmsOHLHMTmUESS3mluOPxre4lYioUKb1myaJpmguENQdpy6hET8qZdbbDpwdJgUYSQ7CtfuEiQXxnYbkY2IaE9fO/0aXnr5ZaxubMipjWbW1P7QEo2Aa2MjKicUTi4BlYTHjF3uNBpQnyMnLCndsilPuWew6acbJLNszw8+ntoejQXQTnPdcorNBaPTsa6xxprnstZwp5rcVIKdJtvoBsra191yDw0kaxIN6pYoj+B7t9ltyOfyYgXH58Q2onj44Yfxnve8By6nU7qghYEWJ3JqJalB0snfLydTgxaG0B33yu5Pjpte5C2UpQgbLQ2O2PQztpjoI8zSiPLBlcjlJi1mNGs8vZTNqYHiSfU/feZP8M1vflMWgGQqqbqApdtLD6/XLZpk8ZkU1l+RPVw0CFDFLm59vZO+Z5QDAhOnyC5SKkFQS4DPxkM6ZIgfsa6N/r5+2Rz4/4uLC7j3vvvw9SeeRCDUi1gqJ4esoeFRrIbD4gfLxjvV8OdFwB+Qshc3Knbvs6v86uysSAzY2DcxPomV5WV5f5Sk0LZpbGQY65GwPJ62PO944H6J0w35fcikknLA4990z9sewAMPv1+8YjV9pQaU1dLV4ZE3gxO6l3ntdPnjYZI1kMz7i2yyOmRCwBrlFpwvn/vsX+Dc6dO4dnVWGOIDB/YJaB6hE0kpj1KlJlZC65ENTE9NCztPXfLI8BDiGxtySDNRa1FXUcmSitZpfCIg4PUs1asCHqjD7PP7kSWosVlgbLcw0Nsv0ppAqAfPvfIK7nrb23FtOYxvPPscJrbvgNnhBO8AWsPF4nEEAwFkM3l5D0ODQ1gLr2Ln9JTS1BspdzJJQ0vA7xeG75bbb0UsHUeovxe33X4UO3fukYYdpvyJ5SR1yeInq3x+1bqvWZl1GGax/9NGU0N/ytmCH5JISXqIhwFuZvm8pOqFFxfw+GNfhKGWR4/HgaDfA5O+je0Tk3jyicflkEFbxhdffAkubwBOXwiVVhuXry3B6vRgcGxckvBCoYB45TIa2W40wG9z0BIBjUIBDpMBzXIRu7ZPiesDQTI3456BXgnjqTFBc2EJI9smxCouvLqMd7/zAZw+8TJGh0dEWsOK37ZtY/D6/FhZDSOdyWLXnv1IpDM4cfo0tu/bJ3rxhk6Pm2+9DX/zpa/A29OL7XsO4MAtt6NvG383x1C5KKj7QlX9flAmWYKjWMlgsxG3dGqSqVxv15GOrOGLn/8cUqxs+HxYunwZhloTtVwRDpMFPDZTWpEtZaE3s2HcKA1VlUZNAGxL3/FfJmNWqYK22za6FpBdZAnboBP2OVVIwe5zifxrdHwCs5dncevNRzDYPyB9EXPnz0kjaatOJwCINpnVER7+6H29sRaGWW9AfzAk4837htHuAZ9bDuyZdAq9PUGEV5YRCvrgcTGOui3VmmuLS/CwWTqdhNnthIF6Up0BoYFhpEsl6G0uFKotWD0h3PbAuwUc6810uGAFxCJEhRBEXZWunz2QzHub9yqbNLm/NtHSqbqQMMly97eh433cKCOzOo+nv/R5mBsVggrUS20BwgJYKSVtE/Q6pBLO6i6lTLSEY6VLpf6qijJxCsO4DBZVlWNj3ejwkEjFnAS6Oh36+5nCqcOZM6eRKxThcLjEb5lJswzSYcNWq0ZNviIfaUygCCiIrDIY9EvjMvf8dCYhMjiCZTqBsd+DJggEyfwb2VdEPEFbQH8oBCuliJwXJgt0Vgeimbz0/yQyRdx539tgZVAJg2n0KlRE9Yl18r5lzBRppGVIaCmDCkB3qtbtlsjtZKXk+Vb9Z+uzGD90XveGn/OSEefRTeQn392ikzyllRs3i82caDIWimEmICF7x2ao8+fP4/TZM7h6bV7YEGpsrFaHDGiZJ/lSSbQ32glMbD46InBxmBAZQKe4KRx+Z5w4SWks3/Ey1qzdODnZZCZs7A2eyHw8v6+CM5QfseZ8oemKtYuqMc7dUg3NtUJjUpX2WgFSjUXl/5Px0TS5fCy1P2KNxwW+1cSOme3YWI+I5VsssoFHP/go7r77bmFk+Z4JigX8E3ySxuhoh7lRqPHoGParhnyZN2TaOVlZPlKlSeW2oRguZVKuDaQ8TQ44Ym+wOZHJLjPJzOlUTQCf/OQn8eqrr4qfM+UbfE+0hKJROhsF6ICh2SaJIT/0Eq1KWxyeYrO5nLB4lJnQUYEd3XQpYWmZn/l9lot4UxGkEgSw9Cu2dno9Xn31FTz00IN4+hvPoFprwubyYTUSxfTMdpw9f051GEuyXw3+II3Z7VLapHvC6tKyaImXFhfkMJBJZ0Q7xthRlfaYwvjoMEK0tUslEY9HJCnN43ZIiMCBfXtx/DsvwkuNIBc8owm/+d/+azi8fkkwKpaqcNrpVMK8JBVXrZNwhU0zwk0WbYvlUM0NWx/a1z+arnFWICRsRwBdDQYyqAYdSsUszp05hc9/9rNYXV1GKhnHvt27cHVuThZd+lHzuSZho3RotBpwMciCTiY2C5KxuMhe6Dgx0t+PciEnVR9qGagFLxcKcmDZiG5IIqKTQTg6HSqFnDg/sFzN7mxaFvpCQTx7/GVY3V7oLDacvnARJosVVqdTtOcjlMasrkrXdiKZhsvnhd3lEoDtc3nEI5vOJAQpjGY+uH8fzp45jR07tyOejGJyZkqY44/85n8Dg86MJoxilyU9NhLjq4FkjQCQ1pZO4p76+6VpZXMhUtdO7jQJQlLrAecvbzFqTlPRKMILl3H86cfRKKSlaWfH9KSUUE+dOiV2TqVKFWfPnsfBQzejVGvhzMUrkjAXCPYJ+5nL5zEyOohUIgq/x418Oo2hUC+apQKaZIbaTVh0wEDID6/bgWw2Je4kUzNTcghNF/O4uhrGyLZx8QOnXR0t56gR52GG4OzkiVcxMjyIwYFB2VznZq9iZGxMGqxpIZXIlrBj736cvXwZu/btExnIy6fO4O0PPYxdh49gfPd+1VdiZEIqbSq5MavUxFKpCoedzKg2WtpdoLURX18U7z5iKsStlwQ5vhhdOagnpbaUTXyldBJ/+uk/hE0P2I0mXDl3BmytMrZ0qBVKym6t3pAmOrLGNpdT7uf1WAwuv1fsLa12hiCpKgW9kZuVmjC+1JlzTeB1NVmASruB0antcHiDOHfhCj7w6Icw2D+Iq1cu4+zJE/C77ahkk/C7nRIcwQMQD9mcG/VyVdL6TKws6gzS2EmmWoKgijnYXbwPHEhGN6SZz8XmLKsVPpcL0XgMzmAQMbr2+LxIFAoYnZiCv28ApbYea7GUuBJE0gX83Id+BRYm7+lIRrVhtFCKRscljsqNq8/WAV795I3lYl1Hw9ddmu//Gz+8de7NmGS1yqqMhzbVwdQjCyxUlSBWGWiXzVwG2vG1qiWYW1Uk5y/hib/5LHqcVrRrVZSLrBbkNvGKz+OXPbuQKyART8o+1OoYeguMkfDhTiCVEai1y9Jwx2ZxOlswEIgJehRDULrINXBldRWXr8xhcGhEvLIZsMZ3yR4lNpRyHlGSynuLewkP5QTedCRitYJziYcAsxS9mrIeip1goYRWSw8vJWn5vKx3lJkRk/QODsBgtqLSArKVmngl29x+xFJZ7D18BD2Dw/IzeqITZWh3rIYpZMZ0sBArexpI3vzcmVdk7FUDLt1i1ONELisg+AaQ3Pl/xTxLFJ2QdwoLaW43W59/QsJEFI0uIyRNX9oGr2YD/69SKYoZOnUzZHbY7fva6VNYWFxEMp1Go02rp5b4/8mEYtmMHsgiBldld00Wod14mhWbYho7HpwdQ2s5zXWs2lTHpUrO04Cw3PKdAADZuDphIzK5JK1OJ6cy/kzzDe4WoPP5GgjubsrTgLkcCzpm2PxatLfNprCn/FpzrvAHgwIyCX5pB3P7Lbfi9MlT0vSRTafxKx/+JRy9/Q6RGEj88Q0rmVb1fR24+m5rTgc4bz1e0yB3P2Hra22MOJaqlGNCNpvBJz7xO7h48YLIQiQ/XU7ENOdn57ZDpDE0y7fabGg2GgKuCXA5qSnR4HXgY6Wpr9EQ/ShBJ30ceZ2ozeJpmE0vuXxaLKzYdMXSJf1FNyJrIqeIbEQlf75S02E5vI6du3fjzNmzMteoV+aYBXtCMj+pDZOM+XoDNx8+hHNnzqBaqYnfKOcdGXe71Saesn09PQh1TuBX567A53bBaGhj/9692Lt7F14+/h2xi+NJ/drSEt7z3kdw9N574XAqkGwXkGxCs8lUPuXIopXo1fmkM8YCwDqWYd0YeVMDe71s6fvfdN7aI7lIyn2reWmLLEknTVzRjTX8we/9LtbXViWogwxxIhaVuGdWaCjzoRaPTSsFNt+Jrpsd1E0FUL0qpYzd/rSG465DxjjoC0jgSygQwNrqqmgxnZ0GP4ZtkKUjiOCBycMDiMeDcCwGmKhF1uHEmTNiDcmUqVQ0gkMH9ksaX75SxspaBAabBS3GlDebsNKuSKeD1+dFmzHqRgO2T27DtblZ9Pf1wGTWYXR8TIIkfulf/Tr8vcMCJHRm+l8rOYVa1qjkUxIKSQjdjBVhFadz2HwjMCG4WonDFBiUBCXRoTYLaZw//iyOP/MkivmMxKOnU2mptLHpdiOWQDxOv/ghVOstZHJl6E10k1Fe8T09QQwP9Ulccl8oKDaFZOOZ4MZoNdpZuahTtJoQ8nmRTiXgtTswOTGOYqGIXKWApfUNDI+PIR6PSjmYkcpkKxli0N8fwsvHj6OvJyBuDL29QVw4f14OP2TE6Apx7tI13PfOB3Hm0iUYLBa0GWxRLEmJ9uc/9GEM79ynXALY2CT3Au8Lk3xmZUyFJG1BMQ2TXQ/TtqqT6hDf+ZBF0CjrDH29CY7J/dHhopJO4NP/7g/gp7VWq4Frly6Jw4pVrxfLNSflYOUqivT0NpthlXQxIyKJpByyGFrj8Xsl4pxSPzaA6lpN5W9dZPiHBSZTG/6AA1W0MDS5A+WWEYtrCfzqRz+OwZFRzF++jG99/R8x0hdALhZBj8+FTDyGxYV5DA4NSS9EOVvAcH+/SC4sIkFT9AZdBhKpBAxWI1wsk2eS4HHMYTTCaTHBZ2PDVQoOrxfpUhF2nwcblETN7ITNG0C+2kAkk0fDaMV6Kov3//JH4e0fRrvNfgMGqdlFYcWqZPcO0CmSdy0i2nj/84PZH5tcY5NU472oNO2sRFBqQVmecJdSuSX725CKZ6OSh7leRnz2HL7x5b9Cr9eOdq2CcqkqfQPFUlmIoCA1vSamaKYQjyeEdKBEolljL5By6eJ8Z7UVxibqIEim3t0Iv9eLgYF+2Kxm8fy222xCIGQLeczNLwihk8nmUKV9LfXPlao0fKochwbqErCmekS4dvIf7VUdTiusVjq0ABZxAWsKDmEIl8lsE4KHTfjEW2SsSUr28VDMCrbVJprkatsAd6AHiUwBw5PTmNm9F8VGCw29RaoXgns6aoHN25P6e+kZU3hQALJYwKmVVCpJWlptx1hBk8JuapU7YT5b/68MGOQoQyaZt7uEOP0Eg2SWawlUNYCsPEMpVlED06A1j8GARr2GE6+ewFNPPSFpbSyvV2nezovdUCch7iLUz1CzQ62rxuh2++VpILdbP6wtsho41U6Q/KwBZg28apt498+6pRCSYicyBgiw1XySNdCovc6NMg0NnIulThcI17yW+X0NMBNg0G6FzYoEJMFQEEcO3YQXn39Bwhioffv1X/soDh86BIuZXqOKpVJMVceC4jodpFK4XIe1vk+s9GanbW3cxUe3WhXg88d//MfCdNGjmbomaWhsUv9MQ3O7yDB4sNG8lxmAwO/x+VoTJCUVvA7s9ubiwM8EYXwtt8shnd+9oR4BybFIBLffcQuWFhZFb0yGbXVlRdj08W3TWFreQDgSxfZdu3Dp8mXp0qWukI2a1Hjzhqc1mI9xoTY7jhw+jHNnzoqsgz+nP+rCwjxCbKCplFArl8Qqb/v0JE6/dlI0tQ6HBbfcdDMCPi8W56/KdRwZGcb5ixcQ6hvAf/c//c+SGKejF7d4w3Y2IqPqJN8CyZ3OeFkgtEbXGy+cBrh+NCBZQjKkLNORDzG9UiQ5LVSKefzOv/k/sLhwDekUmyoZcNCWww4Z3lg0BreDdlJc9bnesVuadnJlgZTUHzNxjKV7egRzRaOVXtDnl4MLX6MmWt2asMguu1UAN+lB6pZ5/7lcHknhMzocsHt8AgROnjkjEpvtM9NIra/j4P69m0l9VxaWkCkXUaVfuMMOUkJ00RBLuXwWwwzZMECim6mC2LV7Whox9RYrRie2427RbroAnU0cdjbHR0qwagMVkEwrScENKm2xwxJc1zsvt+DmmUg18im5gUrjQ72M8sYK/uj3PoFqMSeVlEa1hvX1CHx+DzY24iJBo38Py5q+UB8sNhcWllaFTRobG4HTYUKjWZUQleWlRdjZKElZVlOFazjZeNyoicUUy/heu02kR+ViCTT4XdnYwOjYGFZXV0XHaLdYMNjfi3QyhaHBXpx8+RUMDfTK/b1jZlqqMNyEeS8shTcwv7KBW44eQySVwmJ4FVaXWyz6Ls4v4tAdd+L+Rx5VQFaCdyzQG8giU/PfcbWQKtcWSN5kJzuEy+tB2xZhIPWZjkZYWVWy5NyGrlVDJRHFH/37T4pfdL1cwNriEqxMUmy3UUjTr9okAJhAg57ZHGOmPObYmGq1iJSBfuyMTKckjvHBBMjNShl6XQtmQxsetxVOpwGeYBDOngFspMuoGxz48Ec+DldPD3LxGB7/4t9irN+PxSsXMRDyIR2PScTxju07JOI9l0xhIBSSwyN1+AylEHcClxPxTBLZYk7mAtl9M/31KV8D4LPTSi4Ll88nc91otyFZLGBkakZkNMl8CW2rHRvpIgrNNh7+wIfROzopnu6yJhnYCKYCMN4cJHN96D6kfJ8by/fxsB8nSFY4QgPJfCfEH4zJUDVxYTil4grVGFfKwlTJY+3iKRx/+h8RdJrRrJRQLNKDuCiMs93mQMAfEokWQXIikYJRT9lFXhrcLEbajPLqqYNzU1dDvV2G1U7JqEGIoYH+PliJZhkG4rDL3OSBmPvU/OKyREkTIBM7UEZIf3ipSIiDRl3YZe43EoTG6oTJCLfLDpfTBpvNBCuldKjLnszH05mIJBd3G+7Z8URCXp8SNzbnUTqVq9RQbgKenl4ksyVYXB7ceufdKDd1qFHfLnZ5rHQLTb5JBPH/2RCu6PMOK9yRW2hNfEIVMaq7QyxquKob83V/rT2OBSQh6Qg1f9JBMk8GGkgmq6jCG5QiQHXBtFGpVnDl8iV865lncOLEq2JtojLN20jlmCZjEr0N2UpalkjJXkoHKrxDzakOod+RXWj3oIpk7iyynYW1e1AJzLqt2rqlEFqqHH+ughSU9EJphwjYVQKdpqvR3kf3Be2WYmhAWNMsaxIOTdus/ZzSC4uU8mj6bcTY+Bj27NiF4y+8iGQ8jumpKfz2b/ymBH6QWehkGnSQsE5Oudc3C/1wQDL/Xp44CVY4Jvw7nnzySbGAW1hYEI13o9kQ0T9ZRI41bz6NoeeY8kDAAxGbkPh384MsNMfN7/NJFzelOJwTLC0NDw4IECazm0hGpalvx84ZvPrKKxgc7Bfv2FWGqWTSGB7dhvnFNcSS/HoM8wuLyv2D1jsGneirWOLmBh/0B5CKJ7Bjeka0ggTyAv5rNczPXxNJCMuqbMqjG8i+vbtwdfaKNIExzOGO224Vr8nI2po0NZHF5BjwlP+rH/0YpnfskgWn0WASJBtOaXVIllHJLjR98iZtpmzs3+DC/ShBMjVjPEjSfYAH1ZqwZWIBJ9F7Nfxff/xpOSyQpWSVh+xlOLyKgNcn15HNcmyw5BgXSoVNBxMy7WTp6AYwQFDG+7zZEN1yT1A1NRG4EgwXmSjVbiLo9cBqpnUSLbBUE8nAwKC4Kti9fgGy0UxWgN1KeB0jQwNoFIqYntwmXtmMtZ5bXkU0GUddpxOQQ2tEdnx7nW4kYhHsnp5GbD0ssc3FQha33npYKjk9/YNYXI3gY7/1P8DqI1PKa0cdbaeUKIdSjRGWJbpz/ZQ7jIDfjpTpjfCBEAedWFrKmqQK1q5Cl4zid/6Xfw2P3SxyNMpqeaCkIwbBciKRFNaPc4mfDWYbsvkC0pm8MCi9fX44HVYM9feLprghVRMTc8PFRozNkIVMShwSpDnSYpZrRMkHHRJoHdY/NCjhQGSxSjnllRxdX8fwYD/OnTmNgb5eAfWHDx9EIh4Xqcb4yDAuXL6KlsEisdTeHlqPrcDicCCRy2NgYgLfOXUWv/U//q/oGR5Hm/dEmymJDmEzq9WGeP9qjd6bIqPOOn+9BOn6Ed1imRXIkXXUyLW7rPoqmlUByZ/+97+Pod5eJOk5G40Kk9yuNVAtlkQlTWkLSZ4Q+xWKZVRYceR+YzDi4pUrGBkfQyGbk1AaQqaQzyNMMGOAzXrqgr2olJKY3rUDBmcA8xsp9E/swUMf+EUYbA7xwz53/EXY9S08942vY7g3hEalLGPN4Kila1fRrlQQ8rqF/bcZ6KGhDpsujxupQhaxVBz+oF9cZSQHkl7efM9ut9h5kfUGbTr1QKFWxcC2CQE1sWwePWPjmFteR9vmwl1vfxDDUzvErpIhL0xSIzhh38+Wj7U2zt08vqbB/ylikjW8IFWdTrmfIJkOKVyRCbo2p5yy4muWc2jnU7h26ju4+PLzcJuBWjGPQqEspAAJT4/HC78vIOOZiqcFJFOrXMwX0aixH4j3MIkGhrjoAEMT1VYRVptJJGxejxN9oR45LNNNig4VHp9PqmZOlwffeemVTjR1VdxlJJSJ85UYhaxujdiFciO1pivs0JamXEp23C7aYTINkC4cFSGQ+H4IjJ1ul5BcdJjinODhi82CPQPDKJLcaLTg9AWFSeb8uvcd70LLaIHO4pJ+BP79wubeEClNieYWSNas4JRcovvfTzVIltHpSAzoucoLRDaY+jV+MAL10uVLeO65Z3H69CnE4jFJHyLoYqMET0kGk0U6N3kKohk3gQsBKvVq3TKJzVtYo465hXXZj3RrhjWgrGzAlFevCsVQmmWN7dUA8I1gXAPE2mt2s9TdILz7NTVNM3+ugW3N9k2zcONEJHik4JyP40YxNj6KsaERXDh7HpH1ddx3z7346Ed+TaQXohHtgOKOqPifBSR3M8hvtiERAPFvUCdvnfg4f+pTn8K5c+ekGZIbLmUzHGe+ppaux3ElaNZOhpo+m+PC1+QYME6TmfV8DkMl2Kg0NEBgk5PSL+OQx0ZGUCrlERPGa0TkGGS0V8KrCIb6sLoWQyZfgsvjw3okIs04tFmSjndp9tRL9z9BHRnk/t4+aTzT5lWjpU7VlA3QA1kCAww6AQa0Q6MkpF6v4O47j4k2d2VxEQ+8/W0C7AkWqM11eX34pX/1EQQYcVuhvRObaygA478OSOaGpO6UrUPdG4LkN4JYP4zvqXdTr1HeYJSDrSQuskzfkbfTKeDxr34F3/r2M7hw9ixzIeRAd+nSBXicHjmomXQqhIJNl9TLcX5XG1X4/QFEN9bhsNoQ8Hqk699iMEipm7p7sjP8R7BcYMlbD0nLM+n0qJZLysattxeUJZ2/dBkOjx/Feg2xdA6FRg3LK2GpQNh0eolxjidS6BscRDiewHosKo8N9vUKA8OG0sHefqytLmE/ddVXLmNybFT0zwcP7BHnGybJvXD8BD722/89eoe3SdS4zkjWRyXsKXnTlgeyAsn8pgIZCiS//jpxfZD1ptPeR40rrQblwKxvoLyygD//kz+Ez2XHxnoYpXxRmERek3gsJgwVbZpoRVUo11Br6aQMms+XsLaxhsHhftG6UrfPRMlKNieAuFGi3t8Kq16HVHwDXpcTVqNedK1sdq5XK5JmmMrm4A0EZW6PjY1Jg+bE5DbEIutyuKHkiAEHlD0dOnRQrP2YiEk3k3MXLsET6kE4EsfBmw4jnk7B4nIjHItjZt9+PPbE0zhy7D7c/Y6HYO/pF3DcNlCbTDvKlqx9emHw3loV7EaQzHuZ1YJGg/aEtLesoRzfwB/+we9i1/Q0Zi+eRzmbFdeUerEs9pecZ5Rfcaf2BQKS4EjJDeUieotJNKATUxPiuMQG1FatIoc4Oo/0Br1w2eWciwsAACAASURBVEwYHgwhFlnEzoP7UTfYcXklioPH3oGjD7wbkBTUFgqpmMQZf/3v/xZuq1lkLCsry5ienkJ4aQHWdh0+h01sD21GszDdnGYunwf5ShGxZFwOMxXGkXMSUiZWb2HAHxDZjtPrBnNucpWSBM0EBwZRqNURyWYwvnM3wvEMjG4fdhy6WSKqadEnvu46OlxwrVOHvK0r0M0ac9b+LIFklQYqPTzCVBJ/suenDX2jjHJiHWeffxrhK2dhbddQLxVk/aQ+n2PINdDror97S/TI6WQGjXoT9So9mNVYskLOvZANdRabAbVmCRYb8RLgdbvQ29MjpAxZWGriGUHPHIDRbZM4/soJIWLiyZT4MUuUda0iB2s6f3E+Mz+CU0jco9o6iaimRtlhtwr55HQxnc8oblcynSpVaWJmNZsGAiSfTBYLTFabgPNgXz9qMKDS0slhOJktIJrO4th9b4fF7YPZ4ZOkSlHdarriLumDrJrXAeeOu4XYv6ntUOvx0j5/N6zV/bh/MUyyaHW1nUFsvNQGq7TAbWGSTp16TZqtLlw8L/ZfBKsUiROYMK2F+jT5gylu70TAdgPWTZ/jjuNEN1Dm76d2UWJkO0BdA7cakCWI40bF30fgpsVNC0BgbHEXM619LQ2DBPCdWEmNce7WGmvvQ2lsVVCICtNQmmVNpqGFaCjLNfoXOuUxZF9NZiPcHjcGBvvl5iLTubYaxiPvfS8+8L5HhE3l6VMbT409/udgkrsZ8DeCYJuQjvqhLo01N0iC5FdeeUWqAQx7WN/YkOtA8MtxZvmaDDTHhNdb02Pza44Xx4mPZyobTfIlHtpixtTUpCwQ165dRavRhM1uxsTYGE6feQ27duwQTTJZHUbrElj1DQxjcXkdlRoDMMwC1inmp5MB7WxoscOliQCeYRjXrl6D3+3B6MiIAHOCMHpK03uUoHd+4RpCwaB0lNONoDcUksYw2qEdvf02rKwsiRXTux9+COvhNWks3LdvH1458Sr+9//zdzCxYxdqlZb49lJyQZCs4l81Jvn6suUbM8k/DED8xldY2jjqtFCkDrnDlBIoiz5MgbnzZ0/j2898E89865vS2MmI3dmrs7AwIczjRq1UFjmLy+1GvphX+nu7TZxM6ElNLavNbESlUILDbEY6npAubrIfogclC1ZTCzldLcSgoCO7oXd4IpVGtVGHP9SPYqMu0aixdFo06Q42fbYh14mG+NumppAulBCORLCRon8yKyAN2B12zExOYnlxAft27UR4eUEs/XTNOmamt8k85WZw+txlPPDQ+7Dv4BG09UbASHkAr6Mq8bclJISj1tEmy/99d5DMe0y777uvABsk+WHSNVEOL+Lpf/gS0omY2D3Ra5qbmKon6EC/8Y1oHDX6oZptKFTqwniygFYoF2QTtNvN6AuFRD5SyxfFBaGYTiPoY6hLA5l4FH6XU/zIjQLCGEhURn//ANoMPrBYkEjGxG+Z7grsqqfln9/rEZmNsJgWE2amJuX+5XVleMzC4jKsTjcisQQOHj6E8EYEVpcLvcMjeO7lVxAcHsXV5Sh+7kO/jJ03HQEMdpqlia84vXqpyyQoUQHAb/1Dnt2mR2xdmDhGU1NiwsNdbj2MT/3+J3DHkSN4+cXn6ZEFQ6uJcq4gJWquPdzZybbx+sdSaeSrFfHitrocWFxcwsjYiEgyLOx4alSVd20xhx6vGz0hL4YHgsikIhgcG0O2ocOFxQ3c8/Av4NCd9yvvdM6bVlXA1PmXvoNcIobFa/MiWRkaGkaznEezmITPbkGdbiRmq/IAabbgDnhRrlWwwdh2pxMlHuSp567UoK81MRDsESlYqMePUr2MdCEnOnyHx4222YTVeAyDU9MoNY0SvR0cHsNNd9+PNu0quSbx/XXCMhRI/m5g+GcPJLP6zfudiW7Ub1PCY2zXkQ0v4PjXvoR8ZFk8k1GvwKAziSkAZxKranSaIYCNRxPIZvMityAapesFATd1wyRuvG4nbA72z2SESeZ0ZOM7ewuIUQiSeV+STNuIpzA5swNXF5YQ6h9CNJaQaHOqyRuFnFSIqEVuME+CNm1kqtn3Q8KhWhWnKq4pZKb5z2q3SHM198lCLivAmNJDgvcSGxQtVgkuqTSb8IZ6xO2nTc94k0UqLplSFTv3H0SgfwgGm1uYZCW36DDJN1T+t0hFxR7L4zqqs596kKx2jq0QEW6skj7VaolmdX5+Hs8+921pROFFpYibCxpDKNg9LL6sdfr1MfpTaRC5YHHTJsiiblS2IfHfVdKLbgDNwddsbG7UCGuaZQ3w8vfyo9v6jUCWryGxxQbGdKoudE1XrIFkDYB3NxB2O190A28+R2OXNQ0ymVgNkFN+IIxrtQKP1yNlDpp+W41W6UalZ+8HH3k/3vH2B0S4z4mumhOVdlVt1l1yi6695Z+y0cim/4YWZVsvrAF+jtHJkyfxxBNP4JlnnhE3AUZch9fWxK2DAJnsKkEyrx0PBMoTmptZW5XzeYq225WLSK0mANTjdkkHLn2UaTe3EVmXAwJBstNmw/zCVbztvvtw5swpZS8Wj0mjwfi2KVyeXYDBZJPNPpPNSjIZ9cgsvavpyXjthmiSM6k03A6nWIAl4gns3r1LpBa0yqFnL9m0kD8gn0ulAoYGBsQSju9/anKbJPBxU92zd5eAuWtX53DLzTdLauTHf+u3ccc9tIozwWR10q5dDoDibtHF1GihLVuyC7kAbx0h/DM9Q/wshbzquGxQKytNsLw3mhJFfe7safzVF76AZDIhwDSdTcmCTM0c06aodRVbI7Tl2gwND8HlduHq3Cz27tottnKlbA5uBrVE4xgdHhY93fpaGH0Dvep38z7Ut6V5icEidCOh/eHVhXn4e3pgstphoXSnXJVY5I1YTJITyazRl5YR05Mz21Gq1RFNJKSRj3OCtkb8W3bv2omVpUXs3rFdSt4MDSCzOj0xJhsH+yPKdWB0cife9Z73Qm+0SvSqkswoWfkWg6mBZV4EzohuJlmrFKgndTsAyMFT69ng4bxVQysTxyvfehpPP/44+kMBqZjQYqxerUmQEOVkr50+i3oLCPT0I1MoI5nNwkLXFhvBbVwsz+jRS+1wo1wRkJxcj2CgJ4hauYxiJomAmzHwTeipEWw1ZWNnAx5DSli5YxNxIOhHLp0R1okVFKuVWlwT1sIr6OsJSUMrP9bW1iSWnCCAPrKFYgmT22dwefaK8MJ33Hsf/vSzf4l3vfcRfPv4Cey79Shuuet+9IxMSupbQ0eZhQgLpNHurYLk18stePCmzV5NuveZjhaZv4p/97v/Bg++7X58++mnYCdzjzby6azEP3NdkIMKfZCbDWmGpGd3uliBO+ATqQvHg9aIHF+bySBgxEEvWosRo8P96Au5US1nYbE7kW7oMB/J4MFf+DWMHzgiIFSQT7uJdkO5bUSXl6Uiw2ARWlC6LDpkI4twW/TicU3XCgMZwUYdbq8XlXod8XQSFiaGFkuwmazQV1tol+ro9fmFfRwc7EUmn0GxWoLVaRNg5e0JYGE9DKvXj7bFgTK1xy4v3vW+R9F2eNBo6qFj74TeBL1OY5Jfv6CocVZ7zw2t4/8sq8+PTZPceffK2rFbbrHFJGvSWsnVEq+iOqJzF/DU3/wl9OUM7Ho6x7AZTS+aZD7K7fKIXSv3vkQshVKRzXxmAa4KDFJ7y3Rgxk87YLEakU7HRALBgiNBMh1l2FBOIGkwW2RdyhZLGBgZQ7pQxrbpHTJX19fDyLKJupCDXtaLujTNixUddyFKO5iiKT1WFdl3baws2a0wWUywOkjqGSTRkRjO4yLJkaMAG1Y266Uzci+7A0HY3D45DJcbbeTLVZFOuQIhjE7vhMnhkcY9ORB22GGZNyKnYGO/Jq3oOFJ0ciq0e1hmV8d04aeSSZagiVJZyoPirdoJhaBW8cyZMzj+0nHMzl2R8jhPNNQms6OZ/7h5MTmOumR2g1oYhCHJMUoTTGCigUtN49oNkuU6dKxAtMHVALWI1jvAl8CNP9cs2vgYzfdYa+ITjbDFIr+X71OTBmgAUtMld0sHtJ91s8hiNVcsyuuQKeXrEhjyvWgsqgaSeUJkIh77PAkQrUYLJsa3SYMaWeT7771PaXg3bQBvAMkCltXd/oNCrDcDyXz/mksIx59BIoyL/tKXviReq/zbVtfWMDg4KOwsqwXUJ3OhIJvI5/JrHno0gMyx4TWoMibWbpO4aCb4sRIhzgYWMwI+P4qlnKTfWSxGHNi3H3NXr2DXzh2iKb4yN4uJyRlcvHwNTg+TGXVIZ7NYi0TE0skX8MuGwXHnhtjHBoR0BjaLVWQsHGfGxYbXVkWvxVJZJpMWqyc28tVqFfi9Pin985pZzCZEGZ4wOSml3YP7D+DVl1/C8EC/6KmP3nknfu7RX4TN5hIHgnqdei+bOFwoP9jO0Vmryl/XLfODXsEfZM/SicxJO8yQYVMHXfHWEkaZrgh//OlP49KVi6Lb5iKbTWcFdDEpTGLL0Zao0/lr89i1e6d4gM/OzmJyYhvK+QJqxSJCfj8K6YyMIUHgwtIiAkGfgHE6qJDZdVttojvndSApyAhfT8AvQRaD4+Owu334+tNPY2U9DJ/Hh2apiqH+IUnOGx3bJvIt+vbmmBJlNotNFu0K9+7ZhdXlRezeuUNifsMri3DazNg1MyVOJcsrqxgam4DR6sSHP/obMFop06Jms8MkX3eQURdPXTVNSqFd2C6Q3JXsqVXdJFRJLAFV8IWulMOJ557Gpz75B3jbPXejmMkgHokgEY3iyJEjqJZreO3sObR0engCIbFgoizA5fGIty+DUfL5jGyAu7fPiMUd/bzXlpYwzDjqfF60k5QKNKoVtOs1FXecL8jhvKevX8mG6Ndus6FWUW5CNuqaQVsqP86fP4vt01PSBMSNNZqIiTMIHS5i0QTS2Rymt8/gytVZpDIZHLz1NsRzOQyMbcOVpTBaVicO3XE3Dt5+D9om+q+a0WzTarMFG43SxZGiM6bfx4HxRpAsbD01no2q2LLVihksXbmM3//E/4ZH3vMefPPrX0PA7YaFvsiptFSVqN/kusDmJgJQer0zgY/uFr5QSHSaBC+U9DTrZfhcTjSqRfT7vDJPJ7aNwOcms5yVdLKq0Y5osYl3//LH4R2dQZv+sbQB5T0k1oo6lDIpLMxfxdpKWCpSTpMOyfAcXIY26oWc6MXbdAcql2XNoZwtU8jDKOlrVThtThjqOtSLVfiZMtluwB9wIZ1Joq1vI9hLgKXH6MQ2XFtZEh2pweFCulpH1WDBBz/y6zD6e1FvsdTOWHjGrhuhF+39/w+SOZ6a3EJlLfDq0Y60Dn2rhqVzJ/GVv/xTuHV1+CwG2E3c28oyf0hkcb/g3lYqlpBJZ0WrTJkFm0NZsVOuTipplOl6ZiMBdkaS8CRF0eOWng+m67GwzioW17Km3ghvsFecfbbvPyy9GasLC7h24ZysH6hV5TBMLNasKdtVkX7SQarVQqlcVtJO+s+zKmLUSzy6+CWX8nA7HSJviydisLsc4vMc2dgAeJDzBeD0+uVfMleUtYf9IYVaE7sO3gRXoK8DkrdWRK0/g2NYq5E60ZwnlMVct9ST98VPMUhWmwEXVfqP8g8lfc8N4NKly3j861/HyddeE4AkDG3H9oPgiCwgmWR2V9I2hacrsouaTpSf+f9aw9uWc4YaUH5oP9PkyRpzrGmOtc8aOOPklfdL9rJGw3nVPCPvu8NQd7PR2u/UAOKNrhgau62VErrfo+Z00f1c7XeLtZXFIibaTE2y2qwS9kHzH6/bLSXAX/3lX8HhAwc7jHbHeL/jtasxU8Imy8f331DRPTm7gfGbgWRZ6LsmMvVLjM7+yle+ghe+86K6CSsVAfw8HGkx33wOmWRKMAie2bzHTZiP4/jzsWQLabmWEJ16SR7Psik3YzLJBMlMqtq1a4c0ePEmvv3WIwLEv/3cs/jgo7+IJ576lmjseOomeI8myCDq4PS4lcVbqSQLBjdDAmSWKMlgG3RGaY6Kx9ZFC027HI4t43lZDiUjKhWNYgF79+zBxkYE6VRK0v7IMh86cBCXL5yHowMcevv78csf+XX0DI+JlpWNFJSAUNuqmr/U9dIYmY7sTSxwvheT/4NA4O/1XNGLiaBMOadImb9zvQWl6nQCwlgN+sM/+pSADHZDs+kuHo2gv4dOCQUB1tTQzV2dRf/AgHguk3UmK2YxmEROMDo4jFatLlHR+WwesfiGOCqwb4Fyi3azhpnxbaJfppMArZD4mjz4kBXefeggsoWSpHSubUTFWslmtMLj9sphO9jTq2yb2kyutiGeTCOWiMtmwLlGY36yoRNjo5ibuyQscnw9jIMHD0rlK1eqYHrnHhw4cptYHFkdHsUGbpajebdJO0zXfdel55RL/HqQ3H3faYdr0TQTJNdL+Nrffh6XTp+Gx2HD+tISLAwc0HPc8xgeHMGFK7MoFMsIUeoyvwgwAcxsEa9kHpSXlxfFFYYs1O6ZGZGvgIdDgjMy9GjCRvvJXBo2kwkb62sYoO1Y5+1ynXI4neIHqw4sNRWrrQOCfi9isQ1UKyXsoZ772jW4PU5J4ewlg5/MYHl5BfsOHsByeFUOJbsPHcD52VkcPHI7riysYD4Sx7ve/wu466GfR9vAKgtBgFn6eUyilFM++Ftjc/2sve482dF283vMw9tkCqQComy8avkULp0+hT//v/8Etx0+hOe+8bR4dWcTcakUMRzEYXUglUgIUy6kCYNJ9JBKhM5sVA5Heh38XrdUHixGwNBuIOB0IOBxYnigVyQXxVxSDm4vnZ9D/44DuPdDvwa92QOY7ZIGyL+LMh3h2ZoNIYroaDF78QIii9dQT6/BoW8isjQPv8OOgWAAG+vrwu7TnSXPhj6HE7F4EgFvCKaWAcmNBOyUKfL6GsjWVUUO09MbFJs+b8ArB5lUsYjdh25GrtlAlMB6ZBz77nqbAGTplyDbDXr0bjlcdIeJ3Dju32steas//0likjlvJJCGl0w0X50pydh5BozUSwhfOoOvfu7PYKuX4DHppCrDgx6bnwmIuX/5fbRwzYgkkNVxyiuoS25U67LW00PZ5XSIm4UkGdRpMVgVT3/KF5m+x2Y9P6WABNr1hkRDu4O9srcMTG6X+z+7EcXq1TlE52dRL2RFEtViRahURr1SE0cWVqKF+GOIWrsTRc1DuoE+yqza0z6R3v6MUDeiUuNhkSE6BgHWtJqj5Cw0MACPPygNe7liGa5gCLWmHg2jGTfddifKbBqkzp/uLLR0lCBMlcRHL30BwSLbbDP/RFnudbT3WujSjUBZjf/rbd263S0U28/akbKAu9FQ4SfAJ1mZbvPGlwVAoqepC2uLRdhX//FrOHvunFiVkDlmSUvkhg0Ge5TFE5kftEsRU2yWaztyB/6xBJKatrf75tM2HO2zCNQ7IFdrsusGzJpThfY9jUXWnq/JN74baOwGiNpF6JZ+dF9cbjbaPw3I8+eablljmMkScPT6B/pRZukXbUlzYgoZm8rokTw9OaUYp+vs9TQhTwcav0k3/Y0LljbhtO9rY/W9FjZNOsLHa37TkUhEUvce+8o/CNhlRSAQDEpnrNYUycfzpiGzrlnI8f+FPW+1JBHPIs17DtHbcXMWJxJdW/TJHAuCZJ6Q+/pDElSRySRx7913iYwnvBbGoZtuwTPffhH1Jm98o7BYjH0lW2ehs4XJKK9NRp7rHktKZNHy2Sy8HgacmJCIRzCxbQx9fQPCmhKkswnihRdeUJWMagXbt28XAE6NLN9XtVYW31Qyc7pGDSa9Dr39A/jgL3wYE3sOwGixoVqtw8DyKJtkBHoqlwQFQrtMLX7cILnjDnMjl61kPWqzKJUZ7lPEf/kvf4aTr55EqVKUJhHqx2kplIrFpAmLTSbReFRcSvh4ar1lzCm5abYQ9PmQT2fEVYBMciDkRyKZECN/NpWwUXJ6dBT5bBp+l1u+R0Z7YXVZgMLuAweQyGRx7tIlRJMprIbX4fMEYLfSsk0vnsrUETIYxOcLIBKNIZlOgQ3FZBqHh4bgsFlE174aXhDm9uTx7+Cd73g75heWsLiygulde7F7/wFM796LkW3T4muqmi87LjPd17Hjp8rDPoGlqn4pD/Dr/Hzf8CbrgORqHv/1z/8ziqkUUKkitrYGfaMBl82K5aVlHD5wCHPz80ikMggMDuDi5TnAbJHYA5PNhlKtKvpip8MmNmH7du6EjZUYtxuZREwcGZheSN9kNipSvrQ8Py8NQoy+dtic8r5JSpBR59ysMwlMzw3dLME6rJQwTIaHVTq6uD0uJFNxOBxuaRTi3+sLBpAr5ORQMjY1gcW1NYxMTiOazuHEuUs49s6H8eAjvwizrxdoW2STNbGJrAMg32wd+m4gWUdtrTRX8aDXgMmoQ7tRRSWfkvCQL3z2zzE5PIy5i+fRFwggSnlPIIRkIoHRgREJtrIaqZFms69O5BZFVlV4QJC1XCfOIQY0pepQSCcQdDqwe/s0fB4HfG5WCiswO1349itnsfOO+3Hzw4/S5VjCaOS+l7ADUbiKpp9fic3fygrCC1ewcfUCvCYd5s6cwsTQACx6oFIsYHl5SdavJr2d7Q4k0xl4nH64rE6sLa7CYbRJPwf0EqkAi1kPv9+Dgb4Q7A4LUtmUVFem9+6Fye1DhmV+dwCH7n0AbYtdJBd0SyFI3rQ57FyEt5K69732jze/rt2HzR/klf5pz9XkFkpsxkMWvcXVcCh8QJ0ty2pNoFHG2pVzePwL/w8stQLcRogdIOUNJPnYAMcKKtlk7hWZZEpY5XKR4VoKJHMvp1Uo5YV0YWEzLOWF1DwTtLKBONgbgt3pEm/4UqOJfLWOpt4Mhy+I3rEJhEbGJfmOjbmZyBqWzp9FMRlDPp0ShxTKrerlisw7kxA4RpFS0cmCMkRhNGklyCQ+k2rg5V5Gu0763zfaBPPEaZSfMf7agGD/AJys9lZryFdq4pfc0huRLddw6533w2C1y3mQhAJlRMR8tIXVG5kXoEZXuV+oZL7NHicRKHd8qbsA8RYB+uYgWYC0CLa2QLJGdPL6/cSAZJ4E6uywZLe60YCNaBTPv/Ainn32WczOzcFisaHRbot+lQwUNTIUhXMBIUiRjkhxhFaaSE4oDcDxD9WCPW5kGTRQS9u4bqCrsbja47tBbvdraABcY4RvBNja/2tezTc27WlgUAPD/Mz3caNPssZAEyBqIJk3E0sqo6OjWN9Ylzvc63LLjXTn0aN438/9vMgD1EeHgew0Ll6XcvQjAMmaLpvjobHyZIZffPFFfOnLfy92RmzEpCY5Go12IqcVQ88xI0jWmhX5PUowCD4JrtmxzQWIhumU7NB/l3ILh90mfF2lWpRkLG4wlHOQOWGwyDLZNpsV5UodS8sRlOtN0UbmKevgwqWDxMSyskEmmePNkzKBNsvRYvPmC8JusyIWXRMfydtvuwOr4VWBQIODA/j7Lz8mfwvnN7WxDEXZuXMH1tfWkM0R6FXEm9bjYBJXRVLIbr3jGA7cfjcsNodokhlrSpDFkr3YLXUYWh0bwDpJlQRgP04mWVaxzY8tqCzblwRbsm+gJtfy5Gsn8IXPfV4OdmdOnxEvaWO7gdXlZQFYUgmShhOTyCcIfifHtyERI1jzS5Mfw0Lo/ZtLpyRNkf68/oAbAT8t2fLooy9ouYig2wuvxyUgJJZOwmq3Y9v27dJxfXVxUXR6p89egN1G6yK3AFl6KjOBiZaSPT19SCRT4qZDhoabEueQxWqSzSCfTeHBdzyAZ59+Eh94//vw0ksvI8Jo655+3Hz7HQgNDOKW24/BbHN2egJUk5gCFNpxR0mgWG4l68v7nwcyMujfu75DkFwHqjn8pz/8DzCwGa9cQrNYRDoahUWvl9TCmalpkTMlMjlpLpxbWobBakWVRILTKQlx3IzVXI5guL8XQZ8X40PDaFUr6O8NQleropjLSJobHS/WV8Nw2WzSJNjb0yvNaWyg9Ho9Mk5SBbDaxBaRziDU4pPtD4b8ag2gjWMmhWw2JwfUAwcOI5aMwmw1C/CmM4PeahYWzOry4blXXsPQ9C68872PYtv+WynMQbFMX1k2Md+YOPl6wPN6kNxZGTsyJllr6BhCcNOsolktYHl2Fn/7+f8XZu49uQz8TqdEgTNEhL0JE6PjWAuHVYAHD8Y6PYpMIStVUG+3RO9ttZmF6aYGmeN69fIF9Hs9uO/uY2jWKmKtxXYRppG9dmUZB+55F3bc/SBqLaM43NBKThCUNBNSlMH5og7LBCe52DpOPvcUzLUSFi6cQ7/fCzN/t76NaHRdrAwNZrO4P9GOi1R3f2gA85fn4bY6ZN4ZLWwOrMkBweuyoa9HWQLmCzmkc1mERoYxNDmNssEEa6gP43tvgsEbRItNgEYbdDpWWFX0ura3/KyAZFKeCih3fJIlsVF5vkuzroA6jm8d+mYVkbkLePJvPgtrvQjPJkhuo1Jhql4LAep3LRZxqMpmssLkcv8UuWadUg6DrA/cT7jfMbCJlXhWZtijxMCjoZERCbWpNltw+PxIFcswOjxwhfoQGBiGq6cfRptT3ls1k0Fs7grS66uIhFeQSyaho1SVUsZSUfY6OrNwvea6zEMXJVrcHymV4qGNIJ2BI8Ri0ociCclMUOWeWpegN48/IA259BCv0i85FELbYEah2sTMnoMiq9IbVKw72fNSlX1ZTVisNglBUv0cnfHsaJUVk0ySlRB3i13uls5+Lyb5XxBIbqJSLsmphQzcKydO4MmnnsLFS5cRp/etxyf23Nl8USaCJMOIhkyvojnZYcw4xI4OWRsYArHNsm9Xc5kGXrfkDdeXq29khDXJg3Y6kYHtADh+T2OYuyUS3Uy0dId2GO7usmn387Tv8zU0kKyBY+398G/V9Mm8UZgMRxN/pibxOX63crf40KOPih7Z5SCLpryirwP8nQa+wwndJQAAIABJREFUbgCtvn7zbfmfyiTLGHViwHlN+MGDw8WLF/Hc88/jueefk4MRQTKZZDJSHBs+Rmti1JoxORYqW76jUy4WwTTZHprpN5WlmljjsARaq8NoYrnTKyXUkaFhATi1akUWNbKDsXhaLI1ojZXNFSTTnjIWzi/qkiVTvtEQkMwGSCblsd7DjZzxoXarGalkFM1mDXfddTdOnjyBYCCAqckJPPv88+KMIKo0vR7j49ukIZHNa3T4GB8bkfL4jvERYT63bZuAP9iLo/e9Q5ocdOwIJtRnKbOteviVe0uXBZxgLZU69KPamG6EIIxEl/kl0+d6kKz6WlQCJQ957IL+uy/+nRxm/vqv/xp9vSH0+n1YujYnY8NSO5MWueVQG8lrJexxNos9O3bi0rlz4i4SCgQRXl4WHTrZx7GxIfjcbkmdo68vQ73dNnZiM7WxjmqjBrPdjv6hIRhtNoQ3otCZjHj6m8+i2tTB7vBIA5LL5RbTfjKDPb0DSKZSCIfD6OntES0e9bROD+PhDSJJ2LN9Cq+99B188JFH8OSTT8HMCHgpId4Gk9OJ9zzyCIwEEmIDp9hhNuqo69Xp0IbyNSZ45D3GgxXv9e616415rhZ0lAc0S/iPv/cJOAxG1PJ5OI0mrC3OS0Nii1IVi0WaaNisR5AcjiVgsFlRZFyu2yWHBdrEcbzbjaY0PZoNOowNDQmw8zps0LeayMTjEjDCwArOf6eFUqMovE6PJHxy/tEf3Gw2oVqvSIWnj8ErFjMiG2syZtxEuXaVyqrvYmkljFQ6j6N33YWV8Io0wFardCzRw8LNuV6HyxvEKWG/Hdh95BjuefcHYHUHBSTTG1/dI10pem8wWN+t7K+5MmggmYwcAyHajQrS4VU89rdfQHxtDY1yUQI7zp96TfTIrAbx0JylZSFTAinDazZRrFZQrtbQ1BMkW4WRN5v0MLTq2LNrOy6deU3kEO96+31IbKyLIwDXuoX1KJbiRdz24CMYvukuNNomqSKxbC3wgM17vNbavUaZH/nfShFXX3sZG/OzSC4vIrq0IGxytZhFMOjFqbOnYXEw9lcnlZRkIovJkUnMXrwCp4Wx6zkYrZRzNaTp1eOyYjDkk6YwElfZQhYufwBTe/YiTyszbwDO/jH0zOzsWMFxnhIka9HqbzxTf1jf/WHLLW6UOb3u7+gCyYwzF228ZgGnOdpw7W41RJMcn7+Mb/zd52BvlAUk07WkXGTIVlHS8Pp6e6VSyTWHmn9NQsqmZAHJegWS+Y9a3Fq9IhIziaCvVtHT1wOH0wU9m/9qDbiDPVhLpBAYGkX/+CR8/cMw2N1o6nkvtmWNqMbjSK2vYmluDvG1VejrNVj1QLVUQLVYkDlcKhfQoMMFK7VMD6TsodlQjG6zIdUlJTdUBzoqzAiqWe0n4LXRqtXhQL5Sgc5sgz/UK1aOxUYbNm8Qew8dht3lEoKC48CcAhZQrHanpPopkEySQe0nmtJCQDLNEzpKBA2j/JQxyezQpu2Isn7jJvqPj39dQHIimVQlR4MR1XoVhVJFFiIOJKl/uglQI8qTNltfCJI5SNwUqGMl08gFSAv52ALFncaXDrOqGN4uLqyr8aObHZYY5BaTaagj2vJL1i7M9wLJGrjWftMbyRW6pRYaA61po3ljaJ6p/Bs5MYaGR1Bv1kVEz47r8Moqfus3Po5jdxyFzcpAijdIM7wOy3QXyX94IJljpDlU8NdzHFlSikQ38JnPfAYXL10STSO/R4CgNUDyeZSWEEDw0KABZK2JkdUHv8cjzDHt1HjdPW52njeF3fIHPKIhZmMjG/b4GOr1aD3GxgIyLNTV5UtVZBgNSp17k/pCaqRashDwAELg0qq3xIeS2mRKMKhRZVd9pVKA22GDPxhAlAlyLpdokC9evoSV1RW5BgTA/D51WtRWM5r5vvvuw/ryIvbPTKKQSWLXnr0oVeq4/x3vhifYA73dKYuRkeb9XNS4UlzXaLnls/uTAJI3me3OBJeTf8drmteP2mBeN5bb84U8/uxP/wwL83MY7e1DNLKqXE7CYSkZUndpNBlQoyzFYhUv7LuOHsNLL7wIo06P3kAA6URSDkbFSlFCQahJrpeLsOggDUyipTXpZV0wmg0wmE1wBwLwh3qwkUiip78fX3zsq4hn8rA6vDBSt+fyyiGc64vfF0Q0Fpfwi6GRIdGpU9IzODIopVWCZLfdgmIigfvuuRuPP/4Edu/Zg0yxhKmdO9E0GPCrH/sYjPT1FZDcYdvE0o9rkHY0VRWT7kO4doB+c3ChQLIOdfyHf/tvhEGs53Lwmq1IRdeRjyXh93lQKhQkOCAST0ineTSdAcxGJLI52NlEZjRLkyJtnlxMGOTa1m6K3GJseAAu2tt53eITTI9kNu4xrMVqsiCXTsMEA7LJtOpw97plva01qqIHZ1qmw0Ftdwxen0fuP6/PJ+mYLBuvhCNYXFnH9t27RaMc8Htg0NMn3IBkJonh0VFpNMxWGkiX6zC6gnjX+38Jk/tuUuV+uX+VZv/N5CnfVRvbcQvgOsMqk9lsEIAsiXupBL725S9i+do1cQGYmZzAC9/+FvpDPZgY24a5K7MSeOWhvVq1Ivd2uVGXBj69ySD/TAYdgl4XsqkEDu/fg8jKAnr9ftx600GsryxhdGwU1UYbpy7MoaR34t73/iJ8Ow4BBhtgMCmf9k4AjSS6NVWDrFSmDXrx3y2nE9i4cglrVy7itRefxTb6xKfjGB8fwqsnXxE7OjLb/kAI4dUNbJ/YjsW5JZiNVuTpEMUKuq4Fk64Ft92EvoBHPLcZBFQsFUWusX3vAZToz2B1QucJYPetRwGbG7CwSmf72QbJUo3gavcGIFkkAgTJdbGASy7O4pkv/xXszQpcetoJZpGIpsXyjUEiBMlkb+mcpGwJjVLJ5FLBfYSNdKy4STqrmBxUSRpLFcfmcCDQE0Iym4EnGALMNrRMZokUH5yYwcj0Ljh7+tEympQGuNGGiZkUNAuIx7E8N4vw/Bxq+Sws+hba1bKAZHFWKeXBoDdK4riOkkRiNZ9aaQl1slkFJCumhJpkykxUmm6N4VJmCywOJ4q1GpxersG90qxXN5iRKTdw4PBNsi7zXqbEQhL82mwOtEkyKJNLNX8UVli1+1kIGspwNVa5Szah4a0b2eRuTfK/DCZZ8rhZRiKbUsaFC+fxD1/9R5w4eVI0LWarXSy5OFC8MJJGQL2eBDYQJFvQZKME2eQOY0VbIgJklu4JRLUwjjcDp5q/cjfjqn3NRUlzu+AAE4hpEgIt7KKbCe7e4Pj7OVG05rU32vT4XA0w8/dozLWmfeZzNH9kvg43Ic1Jgw1O1L+pblc7ImsR/PbHP447jx6TIBWRrkrvlCa50LTIm6PR9ZZ+OCD5Rs0134vGEFOD/pn//JkO61qXhjr+bQSSZJ0Jigme2BTF55DR1SQYHBO71Qqf1yPBIZk0D1UQ+ykCGN6vPb0Biemmj+SRm2/G2bOnBUATOPGm9wV6EV6PoVpvo1yrI5vLyYZn4Mpj0Am44GGDc6haqoo+1mY2S+VD5l69ilq1gN07t2P22lVsn9mOeDSG22+/HRcuX1SBKZUa3vnOd4I6bM4NAkFWTWj9du61E9i1bRTtWgW3HT2KdC6Pe+9/EH3jE9CzI71Wh4X+khoLuRm1q1mIdcr3PwFMcjdI3lIK6uTAwWtntlrFm5qNtmQKHnvsMXz1y3+Hdq2KRrWE8bFRuf7UhJNprtYq0oy5c3paytuT42NYW1mBjm42BpWyR+eESr2KUMArZUcTk+iaTXjsNlQKBVgtKgmTLgNNXRtmuw19Q8PStLd733789Zf+AXPLYRitbmFpvB7/ZiONy+kWqzLehzYHjfFrIh/YtWcHFpcXRXfrsBjhMZiwa/sMnvn2s7jj6FGsbmyI763easNHPvYxuNw+FeMrRtIqploxy+qeJDjtlofxe1oPwhsdpLduWM4BBZL/6JP/FrVcHm0yPzo9rLo2rl64jOmJcUTXI1IiJXvu8PqEzWkaDViLx+Hw+5Gjj6/VLpsxA1kalSr6Qn7xmjbqWujxebFzakrsy4JeL3KppGghKXErZNKw6EziHUzGnr7tlMwxWZFz3GazSsplKp1EsCeEQpHNt1ZpamVpmCzy6QtXEezrE52l2diGy2mG22sXR4w7qfk+dUaajjKVOsLJAu558H24693vA3RsEtRDb1Tx30rK8r3tKK9bgzsgmc+kRISHKjZYMTa6nsvima89hivnziGfTGBqfAzHX3heEs22T03jleMvd6wnlWVXrliQuc5Iakars4GJ/RHbRoawsbqMfbtm0KqWJPBmpK8HsUgY26amkc5X8OqFOfiGZnDvz38Ipn6mCzqUVpKRxjwDyGFIJY+xcsrqFkE4dfLtWh3lZAJXX3oe69cuo5HPiH82Dxsr4WWU2NjFhmKGtoQjmBidRiZBO1Ve4iaq7Ya8TyPqsBsYV22B22aS1EHeh+VaA9O7d8PsDaBhdULvDmLmpltgDPaibWSSo1PN7x/YI+mt880/Cib5Tdnkjn+xMi8ji0ygrOQW2hrYqLfFzYTjG1+cwzOPKZBs1zVQ4T6XV/1VXq9fESn5nMRQi8SCh6JOei/3M+7zlGLxHmLDNEkENshSFtg3NCCMbSSRQGhgCFa3F9lqDUa7G4GhMYSGt8Hs9aMKPariEGGQhEZLC6jns0iGV7E2fxWpjVU0ilm0RZ9cRKWYR7VSENBLMo66ZOUwpqX0NcTZgo3x6q8mMadcjagtlmAuYjU3LQkbCPX1w+MPodxsCYvMnoOB0XH0DQxJtYMSQxJUwhzrDKJVpsmjUuUTzzCdr4NV2McmiXyqp01plxXp8FMCkpUpPe1tCFwWFq7hiSefwPGXX0E8mVQm72I/0ilhMQVGNDHKUkmzTiMIajN20eGUUIKZmRnZ3OiiIJsQT96b/PwWe6PdktQkdzeLdcsx+HW3pIKvpTlo3MhSd8sRum+s7kjqGzfDbv0M34MGxvneNJCsMbBkWPla/Kyxrf8fd+8dZOd1Xwmel3NO/V7nRgNoZBAAAQaRYhQpUlSiRMnrKNtjl7z2lj1jb9XW7tbuzv4xVauZ9c7szrpWY0umRxIlS6IokmImRQAECYIkMojQjc45vJzj1vnddxuPMEDakiXS6iqwAb70ve+7373nnt/5ncNGsHq7i5xuAUx3+t3f/h3cfeddYkzOjcM6S95JGq///RfPJOvBqr+TlpHw36wGHH3zKH7ImOqJCZFbkDFnUx7ZR+qP6X1MkMzrwMe0xtztUSUnQg5aHtH+jeEC0rFtpOekF16P0gSTSWY3Prv4mbjHDdSuG3aLPc/xk+dgsbvELofeuclMWiV5WS3CDnFSEjcRNhy4vRKoUMjnJa2IFZByKSu2YEyR27//gHTq79u3DxNTkzhz9ozoLu+8406RWNDWbGmFlnQ2JLriEnc7GAtLs83H7/g4VtIZ3HTLHdi650YpT3EiEp9dAVVK86dKxGqS0IltHzUmuc0nyH3KHgICJzbEUe/tdCoZEJMXn3j8+zj22iFZRHq6E3JtZ+Zn5X5MZ5ICRA/s3YfpySkUshm47aqLmtc8l80ISKGjgs/rEsBGaQCbIb12u4RZMAwjEAzA4bTJ5oesWKK7B2OTU7jtrrvw/SeewsmLY2iaHNJAQ5BM1xKCLpfTjamZWfEkJaudKxYQjoawZ+9unDp9UjAvQWXQbENPVwzHT53E/gMHpOFsy47t6Orpx30PPIBoPNEBkhXrqfyOlccFGwuvnhc026E3zNeGD22Q3Kzi//uP/ydWZ2dhbzUkZntjXw8Ovvgy9u7aidELF0XKMr20CKffjxqBocWM6cV5eCMRTM2vwOcPIJ/LCvPJ0JbB/m6xkisX8wh6PNi7cxusBiN6410isbBRd1ypopDKwEk/6EpFbBW5qTGY6ZNqlbmM8orBDYPilU0nHsqd6NSwtLgkAS2lWhOvHnlHIuG5uS2VMgj4neiKhXDi+Nu485478c7xk4h296DUNOLy3DL23XYvPv1rv4OWnX7xBMlOtCR0R7u/vKfc8v7Ia91akessRQlssKInbENK4a899zSOHTmCiM8jMpOJSxdl/FFvzdAmbtrLlZJ873yJvQz0prUKSOZcZDa2sGPLCNaW59GfiMHnsMDncsFpNSGXTiIS78ZypoTTk3PYfvNd2HP3p2GwBVRgB50NpJLEMVKH2SjiL9Vo2KgJYcSRRB16q1rFxSOvop5ew8rUZdiMDSSTS2iihtnlBdQNLXi8PiwsLKEr3A02LGaTOWHi6xLeBZiaFZgbVTjZBEbZSU1dT7vbje6BIUT6B1Ax2WENxZHYsgPuvkG0TI5faZAs55pNq+2fTjJMoTADTG0m+ZogWWSglARUYUEdyxMX8cqPvgN7vQh7s4pqnnJBNqc1hUkWrf7Kiqz9/CxuvjjrU67HqgWb2uioxPWf80apzMS+CrwBH8LRqMxvDOxw+PyomczIVhoY2bkXjkAY9kAERocbZTK4nEGNFtiMJljpwcyQrnxWNO7L05exSvu/1ArqxTyKuTTq1ZJYTrLfoMk1VsyfFUFTr9RFO82KrYBTSoMoVWzWZe5nVY7HRQs4ejYnevvEzYUyr67+IazmVABP38AgIrEu0SCzH4jHVyhXYLbaVVicgGWOfTbJttc/Om6Isw3VAB8MkgmgeTyC1fQ1/ZfQuCc7onIJhw8fxGOPfQeXJyal9F5rNKUjm+VX2n7Q3ULF8amdBAGW6GC4W6nVEAlHkEqmsP/GfRgfn8DS4qKcCJbGta2YHuQ8nVrYIo4IbYcLLZno1BTzXPLi60CMq3eWWi/bqVPWO5nOEqpmObTWUL+PPjYNkMl8ifC9HZyiwbFmYKXJpm13F4mExR+RdxeZY+qWHvnCF3Dv3fcK6ynsXluvp50G1HFooPWLB8laj8pzSnZYYsf5Hdl4wFJPqYhv/O03cfjwa1hcWBC/YYJiSh+4CeA51D6sPEcSMuJxIRQIyLUts5nLYBCZBW/e1Nqq+Bb3JLrF89RsoH+kG1OTE4hFI1Lqpazji498EVNT8zh++pzEU7NqMT45KTIMC8tKNguy2bwkwTH+mg4qUo5uNKVxj7tnYXIaFdGE0YbH7fXKwhWNxWQSGbs8huWlFdEeclJjcxbDX8QL2utFLBiCj2wnmth/0wHMzM9j+469uOv+T8IdCErpiQBANcWool4nQFaAmZWVD1+TrGadDk1y+6906bDaLcgWVIKi2WyVccCnvn30dfw/f/kfUC3TQYRJXi2xCGOSYSabJJkvaXh2q1V8f6lHJvilvZ/IKOgN6nFLo1E2mUQsHEI5l23blaXR39stkcgELWSoqTePdSdw9vx53Peph/CjZ57D2bFpVBom6S6n0wWPkfcgm/gmp6ZlU8xGTDYysQFx995d4hzAxSq5sgKv1YxENIKJyUls3b5DIq3v+MS92LPvAEa274CNzWXrunHlpqCdSmRuaVd6tM+0rvroCtP1UR7lFgrUfesbX8f06AX47VakFubxsX034oePPYab9u3H2MVL4hwxNTcnoRVVxikbgNHpSfijUaRzBHdGZDNp9DHgI0UfYDanrcp4py3Urm1bUCuVMNDdLal+9Akn3K/mi7C3qLltSvUnmVoVcBgM+WWjw+pgd09cHCt4DyR64qg32AugbBbrMOHlV17H3v23SEk3lVpBwO9Gd08UYxcvYPfuHRgbvwwP+wqsdsytprF1z8146JHfQssbBM3pjBa6QLQlF6oP8uqheP1T2GaShYhgRdPQELbXZKijVsrj8PPP4sgrL+O2mw5gcW4WlUIB6ZU1IWFo1cXgB+qteW/Xmg2p6hHNsCRtM5vgtFmwe9t2VAsZBFx2hPxueJw2Yb9YKTHZXVjOVTC5lsftDz2Cvp03o9Gwomm2yWNcp+T7sPFLwJJizOrUohpMApoa5SpQr+LysTewOH4etdQqVuYmUavk4PQ4sJJek8Z3s82GxYUVuOxuuB0eLMzMw+n2wkZ9q8kAY7MMY70MG10+0ECjWkK9VkWipweeUFiqW9l6C55YH3y9Q+jatlNkIQYLnWF+dZnkq9fwzsFED2Mm4amZmeBQaZJVeFCb5yaGowNFs4LViVG88sR3Ya0VYCVTn82BN6PZZEEoGJYKAdNaJU3WbJKGZVZ4KCUjIURdP9d+mxBmNWmGNZkJMPtgtNiQr1TQv3kL8rU6FlI5FBsG3HrHPbC6/fIHdieqRhMqNKuhfJi2a/UmzGySI/itlpCZncLE+TNYnZ1COZdBMZNEk8mA5HNNSkbBc0KJB/2x87kinA6nkAkkjQiOySaT4BATBRPdIwBvIKRAct+ANKZT7jW4easA+amFJQxt3IyBDcMSDmdzukQKuZbOwmJziuyI8yTHMWUntMyTdhza8LbvCQV8lU2cbGzaAVfEG/Jsguy2jZwC1Oqqtc0V1xloLX3j+/1S3C062dXO0qFid1WSGtlONnHRHmpqakoFTNipK64gVyjKgKFfLPVTLHtzoaMzgVwA5pExCUZiEJkYU8GWLVuERebgor8fn6fjjjmp8STwuVwIOSip++FOjSObHaOdjXPSeKW1g7K4aSqfDXbKrs1KO6WOpD1+587UPB1oovXEkhRXV6J3sVepVNZZcZ3ax8d1E5+2ttOMOP8twF7y1OkFXUcw4BcrLNrH3HfPvfjUgw8J0JCGOTlL78070qCr3W31jwpsu1bZSRZ0jt73+RF/RQEJbecRQoQ2i8ZBy1LgE089hYOvHsSJ48dlkU2l03JOJTaY0ZoSo6vijvlaugwwWYzvzcd4DQhS6YjALn0GSTDek3ILWsCxy5yd6L3dcYyPjQroufvue/Da628gnWWHtwNWpwsXL41ieZnjzyHlUwIl7vDpi8zAiz27d+LCu+9KQ5mx1UJPT1zYpHPnzmBk82bRlhG88abesGGDOHeMXx6H2+MR4EDwT4eLU6dOS4dyIhaF12kV54A77vw4Tp4+g02bt+Erv/8H4nXJhZA6LWneU+ZvcsnUGdfA+Erp/v1ps+s9qsbHz/rD+/jKTztW7sovVcmgk5W4Rqhj5rXlvZlJreHvHv0mDr7ykmxUt20dwTPPPCMhLefPnUE0EkIinhDAQW/e7ngM05PT4kIkGy1uuKxW2fxwox30erAyN49oMCCNJ36PGwGGZpigEjpNBsR64rg0fhmbt27H5Zk5HDp2DrmSip3fsX0H0qm02LAFAkGpbKTSGWzatAkrq0tIprPw+wNwe9yIxQjkzsFts0gl4bUjRzC4YQipXAGf++Ij+MT9DyIQiQo4EaDT2evQnrSVjpYaZTZnXtljiNWXTvq5+sKs326c3pswVEv4/mOPIrM0C2O9hEJyFS6zCZcvXMBg3yCmL0+LH/Gly9MIhsISdsERWkVDOuBLlbqwQ5xTCZbS2Qw2DA1ienpCGOgoKzmL8wh6fBjs68Xc1KQ0UVoMRnjsNoydPo2b9t6AsUujmJ+dRawrKiE/POesEMoc6bAi3t0tqqFgKCgBJvlyEVOzDD3JoivRD4fbhdXkigANt4dJocDOHSM4dPAVAQGUZCynszC7Q3joy78JZ/cQ6k36m3MTYpXQhffu03gXtpuyryNKFimaIJqWyKboPduo5oW1reTS+Pu/+Tqmxy5jx7Yt0kdgs9pw8uRpAci8151OOxbnZmTeSVBWsbIoenp6pVubLdF1O00mJCJB0fpKE6SpiVwxJwDYFYzg0lwSyaoJj/z+V2GL9KEFO+pNo4TRqDKzsrESJo92dyK5UGV91tHos0uLvtzSDI699Awmzr4Dh4FOCGTxmE5bhNvrk1AGBrewAblFHQebppwqYY+2laVCBoVsEj3REFq1soQwkf0PBIPo6uuHMxhG1WiBL9aLhsOL4ZtuUefd5pWN/LomXJ/r6/rw67nm/deNn3U++ke9bv2jOQCufxxyT14hkttvfUW6qNCb3pZpgKzgFwEbgTLXsxY3HLlVJGcmcOTZp9DIpWGqFsX/vVKqC9hkGBqxiJJuNAXL0K2HFVKrJN8xm6EhjeiBgF8Aciq1Kp7JPQP9aFmsqLKh1BfEfDqHYFcfHL4INm3drQKNjGY0WN0xmlClKwXBJJneYhkuqw1WbhTrVTRLRaSXFjEzegFLs1MSJMQeB0ovnHZW8XhsillWqZ3cZBFDQUAyH+NazDmMQ4DzvjTbGU3CCgdCUfl7pd5EMNENdyiGy7MzaBot2HPgAJweP4rVBiwOVpoIzFUwCsGv2NAR9HZiDn7uuruF6i8jkBfxgPQaqDASAclN/f/bfWg8QCO5aHWPaYCsK3m/FJCs0fz6Ity+P9TuTJ3EZCqF7//ghwKSFheXpPPZ5XGrxj3unphkRw2WiRMCOyzZXalSYUR+QFG4zSYsHcvxbBYhq6GT8ghaaDGmNa7K2YAxpAqg2pms1449JujTJU7doMc7ozOBT068lnC0WVkNejULxdfwfbQsgtIBnTyno6b5Pvy7GO+z9aGd8KeZa+2lzP+vL2AncLbabeLkQAA3PDSIpaUFFAp5PPjJT+Hhh7+ArliXuCtYTLS4E8d97bIrf1OgS8Xx/SNCqt6H0Prgya6THZOj4IBULtmoNlt485238ebRNyWqmmXfbDazbgQeJFhsNlEqF2RypzdyX1+vNIDJ4sHmTBv9JHMCUP0+r+y8mfzGyNW1pWUYjIwsZgOfDcVcRhok9u7bh4OHX0O52pCmgUK5hktjl8Xlgo0GXNE55gL+oGieK+WC+CETZLNRkJMYq1ter0ccK7q7ewUw81zPzs7gYx/7GA4dOiyPscOfEg5e7w1DGzA2NipjiI1Kfq8LqbUV7N+/Xyzk2GDzp//6zxEIhmRSURZvOkxEWw4pkKwunP5z9SV6byjF9S/gzwmSr15F1hfJK5+oNfmyWWuvKYw65f339ltv4tFHH8XU+GUrs9fOAAAgAElEQVTcdNNN+OkrL2HXrp04d+o0XG5KGeLCSuSzWURCAWFaeA/zGvM3I1D9XurSyzC3DMinkmJhxmWbkhj6/9psFvHFZvd3w9BEpV6DJxBEqdbCoWP0TM7JZDkysgnLiwviAVxv1HDx4gVp5qN93zLTpJxuca/g/c7EuEIuI1KRHTu24cUXX8DuvXslrOSe+z+JL/83vwWrw6FKhzoOvq3Z48hXET8EySp6XDX36XPGa6eu6z/YnLbZUrU0NGEol/D33/4mkkvTcJjryC4vCBO4trgIn9uP5FIa8a5eXB6fRyAcweT0DCqNKgw2k7gxlCtNcfowmOgVbpSI4v7BPnGccbmdiPgDmJmeRn9fLwIeLwqZtIBkU8uARDCAsdMn4HXYJEmRwRrpZBKptbU2+56RTTQ13bFEXPyx2Wxcrldkgzs1PYfUWgH+YFTY4pmFBXEw4qbWZjZg43A/FuenkOjpkjSxZCaHlt2LruGt2P/A59AyOmEw0QWmvRHRU9y6IvQKSL4uwyyYpoV6tcCAMAE0hlYFxaV5/M1//r+RWl5GPBaTLn8i/8mpGemX4R9KRGanJ6WBik2GS5Q2NBroioRhrtewqa8P1UwGG/t6EQv6YDWzVFxHpphGlUftD+HSfAZGbxSf/Y2vwOAMis63wdhnNl4JJFGbYi7l1IWrZk09e3JeN8PYqKNSSOH1Z57A2Td/CrepCatBbV4pKTOxOTNTxszMrDS02uh/i5aS5JlN4kZAcJNLryIa9okvOTcsXfE44t19iLNB3ESQZYfZE0Ig0YuerdsBmwsGq6cDJOsKrQIf13ZMulIN+0cB2l/Ek9bvIQVoFfurJ64rjWHqoasJBHX8Qlaoy9B+fftKteOVVbhIA61GDaZmFZX0EsZOvYN3j76O4toyXGaDBICVC3WYTEwvtMiGn29MkEk9eLNBKYOWVhRF90+HJd6X9JGnDWYw4EW8rxfOcARmXwipagPnJxewc9/NGBjeBl8ghlZTSRS4GW4SRxmaop8nSG5VanBYVTopQa6Z5gSlAhamJzE7Pobkwhyq+QxyyVXU2FNAOZXFiFq5JE3u/kgUVpsddnpyN+vi0c3gIDaVcgSwJ4cgmf7GTrcPwXBU2NtSvQGH3y/OG9OLi6g0DaJ97+oZQL5Sk00iu9XkHmiDZK7/BMnED5JEKYy9ArlUF2hSVuNLAdYdWI1zjjDL/O7ilKEaYPVrf+kg+Wr9ztWsshr7LRw6fBiP/t3fYXl5ReQSdGug3IL2b7Qc4cVlBDX/n4BaGuCXisJC80sF/AGxjuNjLM/rRjlGyWpHCv6dz5VB2Nb78ngEOJOVbb/X1Vpi3bTH1/GP9lPWJ14BXZW4pENHCIRUKIBVSiPa3ulajhh8nmahNQDWr+dx6hJspxczX0MwThbA6bRJqMLWkc1IpdakDPwbv/6beOCTD0h3vljGmRgfqRORrgZVHy5I5iAlmzU1O4s3jx3D448/jtXlRdngENDynJER5nnOZdMyKzFNj0wy/XHF5cRoFs9o+g5z8DP9h7tYMibRsF9KVnabRaKrWZ43NBti0xYMhXD23fOo1ptS6pmcnsPoxCSKxbJ0y4RCUQmSiIQiyrOX9ldOpXW1Mj6LevkCbXqUZyU7junEwY0RNc933303Dh48KGOMYQ0MjOhh6dLjlg1dMrkmetruRBQry4sYHt6gEpbqdfx3f/pnEk7i8jCxjeyCalYVTbL22n2P7dW1mODr0Gf/YNH5ZwbJV71/5/jutD3U2vTFhTl885vfxEvPPyda7nfePoahoUFMXR5HrV5GT6wLxVJOxgEnXrJ9bBpjBYX3rdfrFwkMdZo04HdYzLCbzQj5fbAYmJTnECnH6TOnsGXbFkzNTiHe0y3+nQ5fCEuZOp5+9mWEolHs27cXF86dFUaHKXHs0o6EYzIekxwL9B43GOX6hoJB0UKnV+kk0I9jx47hlttvRzpfxMfvuge//ZXfF+9PAxta2gswt4aKG2QVjBCYywgXRimmd5y59wfJeu4UJrlcwnf/7q8xO3ke8bAX8+PnEQn6kFxcRqPCDvoKYtEeLC6mxa90fGIKJYJUEy3oOLc25f6h3V0wFkEqk4TT45SKHbXFEsKTSsr4zGey4o9M2Qt9VDcPDKKRz6KcTcumlAzqu6fPSKNlPBETqzgrO9ZNBviCAeSLOdEesrfE46PsKI35uVWxPrS73HL/sYHW5eYmNIdY2I9ELAi/zyXAucjF0x3E2Yl5fOXP/wfA5hegTIeadeZdboUrOzXZoF91K6w/SnaJoQVk+5pVUSeiUUGrnMPS2AU8+vW/kkWflYzhDcOq0x5GnDh1Gl6PTyoOc7PTwvyFwkGks4yltyMS8DMdArffuA/LU9PYMtiPoNuFRr2IhoEhCxUUmzVUrU5MrpTRt2Mf9t9zv2jjjQSdjNymbtTM0Be1XyJA5vGRSRY2WawgjTDSfo0MXimDt1/5CY4ffAFG2ui1GhJ843T7Uak0UCjQWWYSFlpmhkPIJzm3BeW9yVYKm1zMwmzgxtOCXD6DUCSKgQ2b4I1EUSZgMdtRtzqx68DHJK7a4gkAVvdVTHL77K5L+n4RKPfnfM8OJnk9/XJ9Cu2oul4TJK8rKlRJXxfStDWnDDe+kG5bdO4qw2JsIrc6j2PP/wTL46MoJlcQ8XpQzBZQKdbgsLuESeY4JCHADb9gD5NRKo4kDtkszncm4cL7iWtKo1pBLBaRRDt7KCyNlUXYMJfMYRdB8oYtMLLfgsNakgCBpknsslVzHLXuLWrnjcK4NhnKRrkQKxOpNSzNTGNmfBSNUgHpxXmklhdgazXgtJtQLRXFVMHp86mKq5vzM6SKVJawqKr0B5WLlXZIHFNsfSJtFHlXiSE6boR7+iWC3mhzwO7zY/O2XeCdaKAW2WASWYiAZEUnw8A/0hupZtEm+8auCZKvWPVq7Nn5W4BxGw59pEBy59AmaCWw/MY3vyFAeW5uXrQt2XxOUvVIjdNlgJHFZPQ47MTejT637YY6gj+yPox05GNkklnSJjildlWHbxAkawa3U19MhpeTmgyS9o7jauaG9l98LX80Da9BsHLOUJ6+2pas8zmd+mLNpnU24+jP0r+13Vsn88r35vvwj8yXlJc41MLPrv16pSK+vCwH8zv/8R/9sTSQWcwso1kkMlR00OrF7Z2xnhE+ZJDMDYsBWF5L4aWXX8J3v/uYLMhsjKPeWioEmSxMZiNymbTi3hh1Gw4LQ8vzVWNiEe382qVd7mg5SZE5ZsgHmXYGInAjxbCDNQLSDRswNz+PPHPkXV7puL00NonxqSmUmVBEcOXxSwWCIDmTSUuqEBdF2mMtLM5LeEs4HBK2nnKeRCKxnhjI8BPKLahd5DWhplp00z6fjBOOJ9phsXy2eeMQFubn0NfXj3hcsf8Pf/GL2LBxkxyDlMqEgdVyCzEfVtfy5yoB6LvxFw+SO++pdaDcLiyurS7jqaeewo8f/6E03R47dlTYE7KR7KoOB0OiwexNdMtGkDG/BK0ExdQmBwO8Phm47DbMTE6gr7tHGN7uaEwSpEJBrziUXLh4AcObNmByZhoDQ/0olqsIROPwxgbwn/7qG9i6bRu2btmCF154TmKHeY0Jmn3egGx0Upm0bNaosWbFhhUEJu+tLCzIdeUY2bhlK8q1Jh7+0pfx4EOflf4JBpOIt7XccuRQZPvbli4SJHNu4Zi9YvGn6KnrMMn6sgkbRrlFGU9879u49O476O8O4tKZd9DbFUExlREXg1yygEigC/liHR5/COOTU6i36qg1a3Ay2bBUka5yaqqHt2wU6zU2OdqdKu4+EPDJuN66dau4i/R2d2NtcRlLi3O467bbkVtexsahfuTSKZmLUqtJaaQu5LJyr7LRjWV/hrlkc1n09ffD7rAjEovKZ09PzyHa1S2Nqhcuj4ujQyDgQTa1AqfdiC2bBkTH29UVkYjbptWFQ++cxmd+43fhFicIAuV2c+s1sJOeSzsf6qy2c96nZE9uJ6aFVUtoFLMYPfEmfvTYt6TngA4SvJ+5kfD6Azh+4hQ8Pr+4D3CckoG32FgSp67dg6jfj0omhc/ddx8uHD+BrRsG4XNQQpiDkQ4aJgOy9QoyTSNmsk3c/uDnEdu8HbW6EVanH02DCeVKSxqK21EJIj/h3GMUvWWjnWapxk+jUkSrksfJwy/izZd+glJqGaZGHV6XGwYTmyhtMo/Mz83D2GyitzuBmfExRAmS2SDPQAj2W7RqyDM4JeyXyh2rLdFEjyQCWrxBVIxmOIIxbLv5NolvNzvpyUuv6g65xfqJ/ggwxh+IpbWx2Huf2Dk+rmaS37MH0x6X7V2Y7vtRddKauJKIpaChhtXxS3j1ycdRSS1LlcFpVtaJJgaEONwCkqm3JaPPuY0VcwJiAtdsNi39EIwOpw1cnSFCTW5mrOjp7oE7FES2acBqqYr4xm1wRxKI926A2eyE1eoSDS/78+T42HRraKEmvttNkXKwEZqVEX6WVFzpYMFm1FQSa4tzWJ6dkV6HcmYNlWwa5XxadPL8oYaYVZ6Al6FMdhmn/A6FfFbJRap0xbCh3jTAYrVJqilBMuPbrR4Pwt39KDQbsLrcSOYK2Ed7QZsdDaNFUvlkfZfNSJu6F6AsyjnZQApQfh+QLFvma8VTSzVb6ZU/NJCsh916qbWdFqaBHgEqwevf/u2jOH/hPFZX1wTcssmDVlwUhlN3S3N2Cw3qaeVltwuI1oww/80GNS6a1OAK45NMiiMCJ0dawRGQ8Df1dZRhaGZLa4dlkLTlFp23ipY7aAZZSx74W9uw8fP5mQQ2WobRaT+iv6sG2PytvZD1++n/J5nl7Qhqvod+HoG+ZrK104aOgCWrysbFTZuGMTZ6CTa7Fb//e3+AW265BY16U9hNNgVcMdhVIFk7XpBx/TDlFpyM2ES0kkzi+z/8AX70xI8k0IDetMLU+X2Yn51RXsn5nIwHJk3RyYSbJS62WbHQoa7boLTa4tMIkeFQQ0W9ejwWkcYkt9uJ5YV5DPT3i5sG4ztpPcOUrKWVJKZm5+SmZGd5ocAkI598VnItKc1hnLzoizo1PSFWUGQQp6ZmZIwNDQ2JvRuvIccfj5nHxSZB/ub4JNjgGORmjuee4IHOCGQth4c3YmBgANFYHFu37cDO3bthtzlVoICUlNrgWFSU7VLmzy4l7hjqv1iQ3AmQ9b3R6SBDR5rXjhzGjx7/gbAmx995S+yESoWCgGTKErxuJ3oSCSwygCHgk/uZcgtq86wWp1yfrigDRiawbfMWzExPoisUFn/aeDwqqUzs1He6HMKQsnmS5WBPIAKbrwtPv/BTkXrQF/vFF19EX18fzp09C9pJ7j9wE/K5vNiY0XWlkCsIM2y1WCV0IZVck3u1O9Et48bpD+HP/uIvMDC4UeySlIyiDZI1sG1LVNTl4/3ZltOsX88rTOiV83eVfIaMIkFyo4FDz/8Ep48fQcRvw9i5kwj7XGiVq1hdXEUxU4bb7kMTVrg8XmGSuVDmS3lEYjHkcmxO9cn9sHXnNgHJ6QK9o2k9aJDob8a479mzR+bWLRs34tyZsxgfvYjf+8pXcOy1I2I1l0+lhNGvFIqixZ2dmpbYcRolsEmNG3tuDLsSCWHMIpGoLLALi0viAGJxeTA2MQWj2YBwKIDkyrzYZm0a6oHDZsLOndtgsFhRapgwnyvB1z2ETftuQ8sWRMvEQIuOQJEO5pjVgKt/9MNKt2iU/gIpsjerCiSXsjjz+qt49fmnJYqb7CurPjxXDqfaWLBKQCaN6xh3AxxXtGz2USMaCSOzOIcvPPAALp44gc39vXBYTSLZsjptMNosSFaKWK0Cyw0bPvObvw+TP4Ja3QCrw6tAcrkJi90tCzl3VPwa1wLJrDKxPI5KHideexFHX3wa+dVFGGtqE5kvlGROsVidSKdSKOXz4is+dXkUYb9PQBrnNcqSHHYLVleXkeiNi+aVzcPeQASlZhOh3kFk6i0Mb78B8ZGtij022WC0MPynw11kfeN+DZD8jy1ufSC4/Wd6gpTtr/ppN9yp7jtV2r/6sK+AaCMMpGbbYEua9dr6cQHJzYpqgKzkce7Iqzj1xmG0CllEPC5k1lZRzuYQ9AVhNTOZ0STN4eyTYiAPgSfXc1ZC05mUsP2sHrNZnNV2i8ks85g/GIaVGKhlRKrWwK5b70R0wwiMNjfKhSocNrcwyaLV5Wgyk30FqmS5Ww1YWOkROQTlFw3losFNY6Mm9pzNchFzE+NYnZtBIbmM1OICkssL1CXJMefzBbm3vS6npGv62bxuaEoDPdc+vreENNVbKJWrIlejJrlFO7tAAMF4Nwx2h1ieTs0vSaOh0eFEhVZvRvZvtUGySFua7XtVdeRIoLp8r2vJLdR17SQiO+UYSm6umvw+dJAs5Sx23181WZH9mZ+fx1NPPY2jb74pCxIXITbu0XqLumHqOMmgUbRONpmMHX/zi/HCCJNLNrJWFxBCFlmDFLJ5BCUEsfzd29u7Dlje07Eqx6e0yJ2sg5Y46IY7flZnZLR+LplC3lCabdYXhd+bcodOnTMf4/tqnTEBMH/43tJI2JaN8DP5fsrqpdl2BTCvyy/43dhdz5KzsdnCbmo4z52W7/65zz2MTz/0aThYnqZY3ky2W00FChy3TRyFWP7wQTJ1UqupJL71rW/h+RdeEP/h8cuX5ZxwkuDNFu/qEmmDpHmVSnJu+F3ZbEQwy8QiAmj6R7LMQ/kDtVt2q1HYFJtVNUQwYYqxurSrslgVaGCH9/jUDIrlOpZWV1WCl9mCpeVVAa4sQ1EfxplmeXkBfd3d0qHP5C12G8/PLwoDynHGBVM8lcnub9wo12tsbEzO/fDwMC5duiRjmNZ2BAoOejoXiyhXisJUjYxsxYGbbxHPzOFNI1L2V2EJvH4qsU1+xHN3falv74E+WBt+7aXlFwuSOz+zc6OpGWWeo7feehM/evyHWFpaxKUL55GIxwSYlgpZ0ahv2jgkbEc+mxEmmfMEGc6gn811SQHN/T29ICu9deNmjI1eQMDjFpaPev1cNiXpb6xSRLti4rrAvgebx4+a0YlDr7+FLdu3C9NBKQWv3RNPPCHX8/Of/4LY9+VyGQGJpUJRhYnU6uiKRkSDy/G4betOcfAY2bkbf/gnfwKj0SqeuVeW2LaWUdhkHSvOa9lO4nsPk3zlrF0XJMt7MIypgXffPopjr/8U9VIS5cwyqtQOmsxYmVuCw+yCoUEJmF0aUscnpyVcZTW5iu7+PqyurMHtouZ6Bf1DA0hlU1KOldFkMaC7txsnT58WzTy9hAd6+2QcH3/7Lfz5v/43Eihy5sQJiWce2TiM40ffxGBPj0hfSiQ7jNzYKs/zbCYjoTtk5lnVYSABK4WBaAQ2t080yTyXdIshSLYZ6+iPh4XhvPHGPaiyn6Rlhj0Yw2KxjpseeBgtqx+gLpkhLRrxrGtO26Wnqwa+ulNIFihd+LrGkW4BaKAu0oXncPLoYSzPTYnEhD0PgqMbRgH6xTIDrnjvVkXjXqyW4HBaYTUYMLKhH4vjo7j31luRmZ9HXzQqYR2cNxxeF1oWI1aKOaw1jMjZw/jUb/2haJE5MgR0Gsyo1QzSsK4FOqLxpORCmGQlt+DxU27G4Id6MY13fvoc3nr1eVQzSTQYyEO7r1pT5pJMJidr6trSIvr7EsjSBcjB+YeR1CSKWvD5PeJQ0tffi6XVZdm8OANhrGTzCPb0o2q2Y/ett8MbTcAgkeC06rLKuddw88oaem2QfF1t+D8T7v0nvU3nOFErpPqvyKPUHEtpy/U2WdQvGFqsAvGVqkFM5DBSKVIgmU2Q+dUFHHrmx1ieGIOlWUXY7cLk5THxdI8Gw2I1wb4b/iE5SLKABBHXtKXFBanAsEeC3uO6T4HMs8PpRN1ghM3rR6hvCGZ/CMN7DsDo8op+3GS0w8DDEKmC6jHkbdIy8T5iMzxbQ40q6Is9+Gxyq7clPazM8nhYdSrksDo7jZnLl7A2P4dSLo1iXm24+KYEy3aLSRymWAFmrxT10qurK/LeQfoiV2pYS6VQrrJR2CiNed5gCIGuBNyhMAq1GpaSGdzy8bthcrpQalBDTcyj5BZK/02FsgLImkmmbO6DQPK1mOSPFEjWTLJG9ZpFIotMXekTP34Shw4dEhDBf7O7ms0PBMYEMgTJ1CCbLRYpXTup7Wo0BCRrvRmt4Pg5BCBkjAkuCVY4GROMEzzv2LFDXC+oB+XztN6X4nWCZJ3Mp0+oPk4+j4/p99QMtG7sY/emBtCd7DAf5+drUKz9jrVUg+eDx6G1yFo/rWUfWsivX8/n8z25iLC8yxuGOiU2so1sGsbk5Licg89+5nN46FMPSVlD2a9RS91u/hJg9dECybRO4p9H/+5RPP3006I9pYcuFwU5x5Uqevt7BPCIm0edGwvuINUOk98vlc6tM8m8cS1WE8KhMDinMLENTTIlLilbbRjox+ilS9i2bZuAYdoMLq0mxeUinc+LkwT9Sbnr7e3rQ5Yd9WYTquUiVlaW0N/TI2UuTmjMracR/Nat28ShhcfLa8NxSkcEjhl+F44LbgI55nm9Kc2gFKO/vw9zUxMIhUPCWpO1vO++++F0uOEPExwYhLFaTxTjDr+dLqYwcrtz5D01wH/SMrHufvJPfZV+viotXv+ns5LEZ+nx3Rm6c+nSBRw+fBivHnwF506fwsjmTVhbWRU9H6N/b7n5AC6cOycNeH6fB2urq0h0xWC3OzE1OY1sJivnlEBmoLsX05MTosekLGJkeAPWVpYwsmkj5uZmMDAwKBo/L71vvUE0LC48+ewLYjk0vHmzaMG54f777/8QIpsZGpIgGALEhYV5majpJsNrSRcVgmT6e1L2wdL0A5/5HG44cJMENRAkizSsrT8W5lcWZjVFK6xG+N9upL1GZeD6IFktzYZGHdMX38Whl3+CybEzGO6NYPLSRXGeWJpeQG9XPwqZMowGO4wWK6ZmpmF3OTG3OIvBoUEszC9JXwU39HSYyOQyiPUkkGXyltuJ7r5enD53Gvv27hUZHEun9AZ+6cUX8dWvfhV33H4Hvv2Nb8rGc9fWbXj52eewe/t2kWTQLs7aYsM10wldYqPHcU5pCsOPmKTKhdvl84qH82o6A6vVLmXm7NoifC4rgh6rpL/t3L2jrSMPIlVpoWp145bP/BpaVh9axnY0cgdI1iNS1ogOWfKVpxAks0JDGy/F5XNzwXaDWj6Fg089jrEzxzE3MSrhNPTfZpNoqVgVx4dCqSylXjJk+WIBlXpJ+g1qpSwO7NmNqfNnsGPDMKzViuiRqfW12CzwhHyoGJpYKRSRM9lRC/Tgzi/+lgBNg8WGJn+bqbFWDUusThCsqSNVQFnGjnjDKpBM9ruSW8UbLzyF06+/ClO1jCornBWG+Liw64Y9OHf2vDCPKwtz6OuJi+1ko1pGMZWD1+MSAiEY9EsEcU9/D0bHLyMxMIiawYxcvQlHKIah7TsxsucA4HDDqH2qjTZBXgIQP0j+9ZFjkjssA9sDRnV+aGmiBsnqXrsy5+m/EXG2pVIS7EORu0reE+lOqyr2aWsTozjy3E+QX1tEiF7uxRymJ8Zl8xULBFAtlVFnNDxDwdxueLweIQhJBialEllGjXkSYl1GQs4Cu9MlDevFahOOQAib9uyHNRJFYMMIqjU2xJvg8YXQKtJJS7k7yLcwEnzS3aYNkgUbmAQDUZLI42DDoMogaArId1vNKKWTmB0fxfLMDLLJZawuzSGztgYHmw5JgjYbEifPRkI2z/N+SadTIuMIRSIolStCPBXopsP3ttng9PoQincj3N2D+dUVNE027L/1dpgcCiRTl88xLmYWUozj+NcgWTHJtJV7P7nFNQFyuzrwkZFb6LHFoaeTpAj8CFZZnv761/8L3j1/XkAvH8/QiaJcgoOZ8yyTkvJn816b/eOEx+Y9vdgSVIlZ/vS0DDD6cZKJlaY1i0Xek0zTgQMH5PPIQnGBI0skCxBT7MTKTTXm6YYiKZsYaIxvf4/zBN9PA2QtsaAFGV+vGWplpK9Au27+0yBYN97xvQmir/ZF7XTS0Bplracm6KWkgF7CfIzNbPTrpRdsoZCVMv9Xfvt3sXfvXrjc3jaopiay3eWtDBw/OnILCv1ZJTCb8dh3H8O3v/Md2CxWATM0KKemiWCUqV20l2IJir7HShtaQTZfQLQrjnQ6KyVwnidql6kdJtCxkFziJsbMxcQoAIteugTJdLegDc6lsQkYrVbxTM7RxxlGYQR9vgBsdoeMHVo/satcysRBP/KFHMrForhksARLYEyWkWOaYJjXmv9mIymvsR4v1FLzGCmrePXVV7F37w2i89yxfbuEVdxzz72468674fb52wwjZa1K9650MZyclT5e/UN1VCug+tFkkvXGTnTxbfZb31tqLTLI5oVA9G8f/QZeeuF5adybm5kWTTn9eu+56y78+EdPIB6LwuN2yLnt604IEOW1L+SLAlxZqowEQ2JZxqhUWpB1U+ayvCgbyaWFeXQnEnLG6EwQiHWhUDPgyNvHRYbg9vqxbccO7L5hL95654Q0iF66cEHuOY4pSkG4Kb1p/z4sLS+3nQ0a2LZ9B1ZW0vjEJx/C5379NyRO1USPazI0bT15u0ekrUVWgEdfxys9A1dvNnjO9CbkGm4lnKMadcxNjOHFZ36A40dfxQP33IbjR4/A57BjdnwaWwa2YGUxKQ08LHXOLy5I+AAbGDcOUyK0KEwTGSyyutl8Fjtv2I2l1SX4Q0H4IwGMTYxj9w27USgxur2IeHcCTz71FB555Iv49AOfxuFXD+LU8RNw2+xYmJrCJ+6+C6ffOYlGhYEJRWkw8ns8ct/QH5wLP6s+tUYFuWJewLgnFEKB85vVJcxmMbOGrohfHDtofUZNNDe1iaFhPHvwdfRuuwE3feKzaDnCaJltSrZyjU2GdlbSJiyG4fQAACAASURBVAWyIVm/VcgbK0NMgtCqNOm1UE2v4rkffgcz588Jg2Y3G+B2OOF0uZDPFcQBh4s/mw1htIpevYEaAoygTi3jnttvw+UzJxH3+eDiJsBslg27j9WPeBTFZgOrpQoqDi9a0X7c8uDDAmysLg+Y0Ga2kRmnjzz7cjh/a+2sOk6h1QTxqDVKIoRTi3j1J4/jwrHXxTmhmM3J5pHX/KZbP4bXXntd7qvkyhJ6umPw2q3Sn9Es1kTewgZaf9AnJXhe3+NnTqNnw0bMLK3A4gvC4g/js7/+2/D1Dsr5bhmsqNUBm+UqqcvPutv+MF7XtgBUoFihyPcw3etM8jVAsjyRhJPql6JnubDOkgBHvW9FyBkC4rlzJ3Hi9cPIry1hIBHH+MXzSK+tiFUl/13M5cQtyWF3yAaMRCAxD9cOcXoidqrThpSBWSbpIXC63DBZnQIsXeEu9G7djoLRjPDwZjSMNpRLdVgtDoiPCX2FeWyyQzeIw08NddQlIITuOqpCSazCvgJKL2ixySY++oUzydTKJt98BgsTlzF6/iyW5mbQLJZgqtWlilTnxqxclHmV40mkGIWcWPeGwgoks/eI1m+STchwOLsD0Z4e2Ywx4CkQS2DPgVtgYuhJk2y32sjK/dqi/amSRZFWIIinb/I/FSTrnrH2W340NMl6YSRg1GVy/j+CFlp+/fjJp0TzRjDKn2Q6hXQmA0Yu5/I5FMoKSHLQSNObUUVN80fcJugwYVJWapp91VYefJxgio8RNBGkEEwT+HAASgMQZR1tuYNmgvk+GujyPQjg+T58DRdMPo/fh8dcr19hmvX/52MaCGjmWBwm2gJyvrdu4NPpOlqHrFlpzTzz8yR8oc0ks1SvPJZN4tdL2yVGM0t6YbOJ/+l//J+xfRubQOhRaha5hYJUWrPXod1rS9c/iAB43/nrA3ySr/larfOiNqpRl43R8ePv4P/6j3+JfDYnNyhlDmSgCHwIKNh8RZBKCxg2FZGNWk2mxAHCbqfGFygUC1IC8nhdEmftdTvEJYGsYjQSRm9vN86cPIHbb7sNpXJZGveSqYzYdlWqTSSzWaRpM8UkIiv9uS2CQynf4ATo9bowPzMDp8suMg4yL/RV1teK145AmZsYVkW4aeOGhWwyxx2vHQF1PB7H8ePHpTOZDBudPG69/XbccMMN2LHrBjGLp6+pNH7SImy9SU/LLjQauAKgPojRvf41/MXKLTorSZ3HoBYm1QzL67u8sozvfe8xPPXkE2rBEIlMU0r1/b29eOfttzE40CeyFwllkeQpB9JpbqQgFQjKauz0TGfzS7Uir6UTA2N3XXarOBXcefvtOPfuOURp+1etwO4L492xcQnbYEWC3sZ2hxORWEIYjIX5edU0ZYQ0ozQI5KQ5lJsmTuBNDAxuwMiWXfi13/oKwkzYM9sE4HCTpVr1tKe1btxTUon1vY4+Mf9QINkBkq9Bw9EOCcD06Lt45kffQzm/gsHuAJZmJkGhx/TlKfQEu7E4R/9hi4BMhuXEEjHMzE5hZGQEE+Mz61UyguQKAW3AD4PZCKvLgbmlOWzYuBFJJsTFImgagaGNG/Bfv/Vt/MG/+gP0JHoRi8Twt3/zDYnZpY5x345dePPIG7KYWWGUbR0dIrhGc66lFp8uLuVqARa7GQtrSxjcNAKn14ux0Um5LxiQ0RX0wGaqI5tJYu/ePegZGMLl2QWMzi3jhtvuxfCNt6HlCAhQpS5W+cG/d7O47isuk1zHY22pBa9IOrmGUMiPSj4Di6mFS28fxfm338DFE2/BWCnC2GzIhrhSriCZzKpqU70p9qQ2hwfzi/OiiuqKBZFcXcSt+/fh8tnT2Ld1q1jANctlSZYNREKI9XYj32pitVKBwR/D0P47RF9NHabBQgkdvwFJjXZhub1BFjcLYdHa1n/rX6WFZjGP5MxlvPH809JwGHI7UStXcOnSqEQAxxLdcn9FIiFhNsn21Yo5+qqglC0gEgyKBrlSZfhLN5LZNBbXkvDHumC0u1A0WHDr/Z/C0K69gN2LCh0RrG5VyTNyjvpnaY745cPkdZB85fhVG1ibg2iDZGnvEmEvE1AVyaRIOgPMskloyUaQAFmyvQzM/C6hUchibXocJ48cxuL0BFrVMvwuJ+Znp8UBJREJo1kpIbO2IrpdrllphvoM9GNqelrkFOxfoR6ZDl+SSOtmOJIdkWhctPhNswMFmDG8Zy9MgRDMdByxu8U1gyZzFoO1LRthSp5qVKsb6gKUhVoR6V47VIO65LaBgVS4eVcRV1RLsBhbsJoMKGSSGHv3LM6fPoXU/ByMpQrqlBlaTNIfRSepocE+0Q5PTk1KdYp2pg2DUXzmV1JpSaekAsTqciLRPyCbQ6PVhlBXNzZv3y2BRwzUoZREgkMIlttyCzLWgvXJb9KZ5Rqa5Ouyx50NfLxmbN7r0CR3ygH59wfuf1gGhirUtmo/Kw3VZrGuP761P7AGsVxYtK/w97//fTz9k2fk32xoIihYTa5J+AIvJgMAGDhBLRVBDV9LI38yyVxcRU4gQFCxa1oioRlerfHlQCPYJNPKzyGI5YAj+GSsNbWfmq3l+2iNMD+D76H9jjW453HwPfg8AlHdWKdBMo+LP1p7rENC9Os0e8zX6WPl87W0Qrti8DH+XZpD2j9sCONxUW5BSQKtzti0xB0nQzL+/N/8BXp7eiXS2GqxKY9k7YzQ7pi/QrmogsPPzkK2o3B+jumN15eNCHPzc/i3//u/xfjYZZkUeFfwOzJFkBNTwOuV8o3Nqnyj6a/NpjafP4Rmy4gCJ/lKGVazCT6fR5gq7uS5z+eukwl9jNUs5/PYuHFYrtnkzKxopRiR6fWFMD41LaCZhqm1agN2p0OSDNlcZreqmF1uSiivp+aZC4t0DtfrAoyVPh2iv+TGiqwyf9555x35Td0xn8PxRD0+GwnZYU5Q+MUvfQl33XMv/IFg+2wqnR/LqWqDo90suHhqXlL7pf481/AXC5KvyAXeO0j0QiSbSbRkcaCzxHe+/S2sriyLDZUAAiaZVasqgIY6OTSFob944V3s2nUDJiemZUPjcbpEsy6pS4x1pfl+oy5NKDzHK/Pz2LJ5o3goU9cucqh6DZGePpy9OIpCpYoLo+OSkJctltE3sEGqWPlcTo6PTWhcJCj3YZna4bTIhod6dNoU7d6zH5/45Kdg94cAg1kCIcgCin6ccHEdpGmBXUd+4nXlMp1M8jVuMoLkZguLM5N45fknkF6eRtBtQnJxGi6LTWzgTBUjcukiHE6f2BuWqox6NaHeqiIeTwgoZSVMqmhcgNjd7rBJszQX0kXqvHduk41ed3+v2MUNj2zCY3//Pfzpn/4ZXC4Ptm3dgWeffBrPPvljuM1mbOxlJWAGNoMRVoNZvHlV66lB5lrx5a3XUKkV4Q97sbS2hP4Nm+QanLswig2DA3KdDfUS/G5GwhewY8dOBLviODc6LsD4wCc+hcjwdrRsXjnfYqH3nsCWNmWsw3euBZLb8qVqleXugjQINop5HPzxD1BJr+L1l59H2O1ArVSWqkK5VEEqmYaJC3gDIj3hZ5PYYX+0z+dEIZvCbQf24cLpU9gyMIBmoQgnPflrZWzasgUlsngWKxbyecQ278SGvbcD7qBYYHFzzh9WuBgwIVKKqwr9WrKj6ufKg6xRymPx0jkce+lZzJ0/K04aJFBGx8Zhc3kQiXa1I+GZ9ldFOORFtZiD1+HA6vwiurvi8impTArDG4extLYq1pwOXwAmlxdlsx33PfLrsEcSaBptqDSNMFpdsnJY23Khn2MJ+NBeqoJktC+yAsoKJOuUNsVcCgHRZmLXPc9V16eMadETc81ifoOR1Z0amrkk8ktzOPfWMYy9e0Y27TZahdrtWF6YQzgYQMTvAapliShnJYy+1QIe7TbBOJx/uFbQPjSXL6hmdadD1giHy4s6GeOGBWWLHcN79sHkC6JussLq4RxXQ6tphNXEKihlI8oLgt+FAoWGsSEuEwJA2/p8HaohYR0kJUlAcj5lYiAayue7WsD05VGcPPYmZi+OwlQso5zNIBYJSwYBvez9Aa+EOF0cvSi9HwY63BiMqDZaImXkUczOLwrATfT3C6PsC4UR7enHpm07UeU1sdoFJLNxT3oH5BI0pDKstOIKJF/L3eKfApI553V6LHe+9pP3ff6XA5J1ohyb6yQww2wS4EnQTA3qD37wQ9kdscFJwDNaGN64EeMT49LAR3sdAmS6W3Aid7npmalAsrC54nOsWFrdJMe/cxHkZ/OzyNzxvflHW7ox3Y+Ps7wgXE9baqFBsmZ++T4atBKgksXSTXb8PC4wnd7G2qeZr+f/JxDXx0rwxH8rBppdrEqiwWPkD49Bh4ro8rTe3fA5OgKb70tAwNIGTfx5w62tLeMTn/gEfvd3fk/kJ2aLAvDrpfr13X5nhPGHD5KpS2Spl4mB/+v/9r/g8uiobGTIJrPsyiAPflcGRszOTrd9hrNy7RhMQCl/JpeXDZWMD7ta4GlRwya+DYP9yt2gWJT42C2bhgX4cEycvzQqiWMU/xMUvfHW25KkxRWPJVWWvhjGQm0rQRIbvtgIRssk3qT0gR0aGhapAFkAssXUvnMM8BpwfDJ1b2JiQsDUzp078fbbb8sYoPcyv1ecaXHVMh548EE8/MiXhAklqDKK5pyTJP0ntUXYlZS992hVP8Ka5A8CyWqFbErF6NzZM/h///N/wsLcHIoFxRaXi3nxdV2cX5AUN7K4ZCOXFuexcXgzpidnxadTxryJm1cVp2vlgmSzSgNTOBDA4sw07r7j41ien0M81iWbZEp9GOP61qlTCIQieOW1I8IMpuieQPaDJUEyKiaTACgrSRc6IIh/t0WkA3sP7JfN1aaRbdi97wC27bsJ1UodVodHZAxGMm0dG1U123doknWN9zpQ4XrnT6OnSqEkrNU7xw7hrSMvI+gyYXFyDLGgH61yHYsT87CZnXB7/FhaWhF2anl1Cb0D3fL9ZucWZLyxYsMpgiVfaYClD3i5gHK9hr6hPkzPzKCnvxcWhxU9A3148idP48/+/L9HOBJD74aNwir9yR9+FUGHE3F/SMC722KDqR1SwA0L/59EIAsDz6W6DrO1iWqrge6BQcwsrGAlmcamjcMwG4DZqTH0xmOi84xEo6g2gYVUHsO7bsRN938a1lAcLYujLUFSjXtXRCztzvbO/3GNc8w7qtmsIrm6gJDPjeT0BF558nE08hmcfPM1JEJhaRjtSfQITmICI88XpQYkXyg/oSsKk/TsdpPEeN9+y404c/w4PDYLHAYDgr6ArBO9Q0NYobUW2TynG1sO3IbA0A7ARrcVs/TfkNlq1HmeCJJ1jHkbKq8HXqjyuWwiua5VCpg68RaOvfIcsnPTcPA+KJaxtpZCtlhB3+AAShWmILZEY5qIk1EuwW2zYnl2Af29fdJYv7i8iP7+fqTzBVBZa7A54YskYAnFcPOnH4bR6UfLYEHdYEHTwLULUlZXeukP/vmoSZKFfJCSviYdiCG0n0j7PmVzG1kRcahR4HG9WsG/NxgZ3lBMc70KQ7WCejqJtZkJLI6P4fKFc8IU09aSlqxupwvLS4vijEOtL6PAKZniPUc2mVpjOngNb94kTcTEq5VaDWl6lHu8srZ19/WJ1WStZUGm3IIz1oPe7btQt9hRhhEuX1C08lR+iE+5bKZF5ICWocHQcTQZ5yzWh1Snc15rbw8ksa7t0kFQSq0xtdAN5SNOB+/l+Vm8feQ1jJ48BSPHfz6HnniXuLdEwkGRpkWjYUxNT0lDINdXEk+UNRLcewI+nDh5RpzLCI4tTieC0Ri6egewcdtOCRZpWmys1UkIiVwjAclNsTDk718ZkMwJXrtD6N+yW2vv+M+cOSPaNnokk6ngoGDncJSRr+OXRQ7BAUK/TpaglS9uTRr7tA0bTxbfmz8qJlppiwlUdJodZRYEVXw/sj9cUNnMR9mFhFDwxLdjCXUjnS6hd9761DsTEGmdsvpMFR6iv5PWvGhWm0CJx8XP5ucS7JIJ4/HwMR5jZzNTpxRDg33+Pw28dHIgARbN+4v5vIRk8D5+8MEH8PDnviD2YwTJKmlPTwB6GvtogWQmUFFvdeHiRXzta/+HNGXxO3LypXVUyB8Q4MPvOjc3KywUmzH5HXt7+zG3uCyd5mxw45jgpocenxZ6vNK/0e+RVMXZmRlJ6hvo7RZmmBP28loSxVJVbuKNm7fixVd+qsrkTpeU8enlmkllxGqMBu+0gXI7bHL96QPLLvxwOIrz58+LFp4pgLeyoz2TketFcMzry80RGwXpsHL06FEZCwRLnEwIkqk57B8cwh/90X8Lr9cnNlPUaVPHZbexQVVFF0vohDCvynZo/edfMEiWTSg1qGRUchn85X/4GiYnxiXljd3SjAPed8NuHHvzqGjv6cVJH22zERKYszC3LIl4HA/8YRIVGyopvaCOlOwNJQCUtQz2dKPOICIDXdBMWFhaxLZ9e3Hw9TckUOaJp5+F2x9GiSDFZhdwS408qxd0SqEVWKtRhrFZh8tukc19pCuGmfkF9AwMYOuOG3D7PfdJOAZdCqqVBiy8fu1mS40kNFulrt/7F/HeDyRz7isXKAEzY2HiIh7/3jfhsTSwMjOOrlAQTpMVExcn0BWMo1ikHWEKFqsZCysL2DSySRhDjn+uYQKSKWVigqndKo3ThUJOKnnx3m6RMvUN9Yurgifox/MvvYw//tM/w+4bD0goQL1ax5/8xm9K9l3Q5Yax1kLYHxDWXUrRdW4Y2ppP6jfp1mDm3F0QWUestw8rqTzjTSV0h4z9hbNnsGfXDvHHLpUqKFQasPmjOHDPJ7H5lo/DYHEBIidTquJrguRrYDd9TkXr22qoEA1TC8ZSDhePH8OpN17D/PgllDMZ+FxOpNaS6IknYDbZkMmzegSRs3ncPrEA5L3MZmGPxwGrCbhh+xacO3VCZBY+hxMBXwCJ3n4spNIIDfRjNpPB1ptuRdfIdpj8PcrnWe7tKwEIJvHXVqhfiUiuWDEokNZ2uqBWNZ/B6cOv4PjBl4FCBha6gJTYy2PA/NIqBoY2oMDEUkNNmmF74mFUihnZ9BUyBfT0dAuhw3WYcxQ3RowEzlVq6BkcQWhoM7bfcx9gdqFlsKFlZMiJSQAMN6OqWP/BPx85kCyaYiWH6rwXRdoi7iHtdLf1fxMstsEyhxuRG9MraffG3ql8BvmlJaxMTWD20gWszs3JpoQN9kylk+ZYBzdWeQlysRpbqBcy8LFaUa9LGivdmixtV69iqSwOJ5RBkQTyBYIy51CKSm1vqW7ESq6Onm27Edq8BY2mAaUGJNqZNoK1ah2mllHCQeikoUBynf4tApKFjDFRqsTNmZK0csPAe15mJsY4U45qMoh0jdU5p82EbGoVbx46iFNvvA5zoYBWqSj3STDgE6IiHA7CZDEglU5JxZcNzA63T/IHmGbLBMfzFy5K0BKbic02B/wRhqL0YnDTVuRrDdQZJEKevu3upEGygH3diPirwCRrkNwJIjub91h6PnX6DL73ve+tg+RET7cMGCZc5fJ5FGSA2eCh/56RZfWiAEyCYWo+acDNCZ6fpUGybpIjeCag0RS6DubQPspkkzVI5nF1stH6lhfgVa8LkOVCTIcMfjZZBP7QXeFq+zjd/Nfpa0xAzNfwtezEJ5BiI6FmkbWUQ1vPCb/WbMqNRQaZf2dJn0y2Kufb0RWLwGq2SKwxvZK3bNmCB+5/ANFoTAaXcvBQIP6KxOLDAcnXmyA5IZFJ/emrP8Vff+OvxfO2wskBEHP+3bt3YXpqSoI7MsmU+HhSN8VxwrhVNgM0WgapLtDvOpNOiR+rx+lEb09cGEl6GxN479i+TbrMeV547UlNslRerjXQPziM1944ily+KCC5UCiLXdXq8ioSiTgqzK532mXx9no8Eh3KBjwyktQfc0yRSab2XTdk8toREG/fvn3dzo8bQV5jMsn+gAddkRAcdqtomz//+Yex78B+9Pb1i5acZVc27qlrpxEGr6W2gvvghemDn/Hhyi3K0kvAIIaqeID+l6//lcR2nzxxUhiqbJoeyFE0ahVp8KOchrpJxoOPbN6CuelFOVf0LWYpkWNGrBHpJmA0Sfc4U/F2jmxBpZBHyONBanUNsUgIE1OTuOHmA3j19TfQNzSMHz/zHFz+sESi0n5IRAKMT2UEvJ36PpYgq+J562WSn9sFo9WCKs3wbXYMjWyVxKibb7sTRpNdAKjD4VW2TUo8007f0xqA9tV5H4Txvkwy9at1pk4C5ewKfvDtv0Ett4TC2qJoH90WO1bmVpCIdOP8u5dkc5XNpaXDnf7HC2srUgI1W2yiVGhWZVmSCgd/09GjWC4h3h2XYKdwPIJCpSCSi0OvH8G/+uof4eMPfQbNfAHJpRX85b/7dyilc4gG/EgtrWHj4CAyKYaLVGEGCQxl3VitluS31W5ENMZUSQNaVgcMFrtK3nI4USoWMD05iZv27RNGKpnOwB9JYGjHXuy++Q64ugcEILfakoQrja1q26Ea9K69AVHzvEADoFVGPr0Kl8uGpbGLmLlwDm8efEWAJ6o1KTmn11LojnO+sSGbL0pTLe3r3A4Xsqk1ARO0f4vHI6J97woFMDF6QVhlm8kqG+newWGcGZ/EtptvRt5kweZbb5eGuJbFBxgUUCE4YWmcX0D1rLQlFdpsYf1mVt+LzcQtRrYvzuKNF5/FhbffgL1Zh7XVEpkaq1ALy2vo6u5BNp+BiVgcNUQjXiSX54Whp/wlGopIhZUNsXR/aZkY9tDA7NIqfJFuDGzfg823340mHVLMLjSoATeYBVRZZCr6lwySO9dGtWnVIFlvUFTENAGywhkydqRwUQfqBI8l1FaXsTxxGQvjo1ibnUVmdQW1QhG8k9gjwRTXbIGewi6p0iTicTitZpgaZThYpaxWMDgwiFQ6K0ThqTOnxKLUFwwjxyooz7XVimg0DpvTCZvDiUypgaVMFVtvvh2unn40jCZUSNrSX99gRrVcE6V+J0jmd2EFp0GQbDDCbCI+UpILfgbXUo5DkWA06tKz5eAcVy6iVinC47CilM/g6OGDOH7oEEy5HFrFgnxGby83kkYkEjHV5FvMS4OzxemAw+NHlUyw2SIgeS2VljCjZtMgvRL0TPZHutA3vBnZcg01aTA0wWRiU+4VJnkdJLfphV8JuYVu2NNNe5o11XIGam2+9rWv4a233lKMsNGAQrEokzO1uLKrafsY0yOZrLKe+sRDmLrgttyCQ1wDcgUMIUCagFTph00CNgkyCThZCqfekSCbwEYD7c5OfL5O+xnz9fw+/OH/1/Zw7BDVn9sZVsLnEaQreYRVPpOMI/9NsETmUb9OA2r9b81sa59kfjZBtrh8WCySuBeLhqUcPHH5Mm699SZpTPz0Q5/B0OCQTOQKeCv7t48ESG73zlzBBNQj09S8jqeffgovvPA8Lpy/KH6qLKszgY7NJvRl9TKAAwYsLMwJE0+WN53Nod6gDVNDqgsi42EEdK0qGmIykWSyPC6XuBrQ7Jy7fzLJ4nnLRYxNf2YrYl09mF9exvkLl1Cu871asjnjJozg22ykG0keXZGIlN88LqdsmngdKQ9hlYDjVYfA6AoCrx8b8nitOQ51UyhZ00R3lzQ5UBZw4sRJAd2fffhzuHH/TQK6LBa7THZK19o+azqWel2j/MEw+P2f8eGCZCmnsYmEbIfBgOeffwajo5dw6OBBzM/PSLmPejcqtMls8trR7WRpYQGBQBDNGifQtnNG+zRR9Ub2ku4KCcpZikVs6O1FvVQSAMHYaoJoyrk27dyGU++eg93jx6tvHBW9pdsXRkNAAOUWRimVkklu1aswN8lK2xFgVLLTDn84hJbJgFQmi2iiF75QFI/8+u/ARV1ghR7n9JNVc9YVgZua4d/TSX+di/T+cguVNSsQvJzCT5//MS6dPgp7s4pmpQxG6zTLTbhsHpw5dW59kx8KB6S3vVirYDWXh9NFT3FG3JPx5ZxKFt4l7CgZLFZSKHszmk0oVIviRnHq9Gl84cu/hge/9GVMvvsuzrxzAseOHEF6aRUJOorMLWD7lhHxrmZiHQMTHA4lL6OlJ39cLjO2bB1GuVbC2PQC4n1DKDdawp7l83SQKcscl0qlYXV6sGPvAYzs+xicsX7A4kSlqZoj21YP7YYrrS29HkjW+n3CgBrQKKFRL6CeS+PSqXeQXZzDc08+gX07tmP8wgWxnGKATDyaQJ29D8UKrGzkLjPQwYgq5XdmxqM7kUhEYbfRT6CB1PKSANVygfr2IVgYEuLyoHvrTgS3bIUtEELL5kbL6BLJGG9rxe2pqqBqhmt3KHXM3gLj2iV/lr8b5SJmzp3Gmy8/h4WxC3AZW7BRv99owmyyIpMvS0pgKpeEy2uH2dSE32fD0vy0hJOEQuF2git7L3JIJHqEPKAn9dTcEmzuEIZ37cfIbfeg1rLC4vCh3mrPSYwwFuu397eB/HlnqF/U6w1td4qOO3EdJBMUSw2W6Ybie8xqtcIinK/EC7lRRquQQiW9guWxUVw+exKLkxNolctwWqwCkDPJtBBdVocT5VodLq8P1Xod0a4u+Jx2eO1Gsa7kGkMTAK/XD4fLgVNnzorLESsQdHESO0kY0d3dI69nk2uyUEemasbOmz8Okz+AusmCutEsLDKrYLVyDXYjewKaMIqWtwYYCPgVSOam3WxytING2oEjbErkH80kU6JqI0guo15hQrEJpVwGb79+RBoSjekMGoU80CB55JBMAzbOszrMe7hSr6JQrqBuNMLqcMlY5LGTQWY8PSU7ZJhtrAYGwugbHkGBASJ0B5K1T0kN/wGT/KsEknXjnnZz0JM+/z8BIUHc1/79vxefVIKcdC4roJRpRmIfJc04DHNSKXT0DySrQUAtzXMWskgqspnvzfcgyCX7Kglsbbs5glWt6+Vzxdw+ZxrEIgAAIABJREFUm2WbKkrFYrsErnbwmnnm83SACAERj4cOBWTA+dk6SEQDn87P586cf8S/tVSSJi6WEamFPXnypDDnlHvoz9LHrcG9Bsla28zj1Swzvzs9OSn2L+RymJ4cx7ZtW7Fp00Z8+Uu/JiCZ4EOkIDLQhHdoT7xafqEYgF9W496VjuFOp6Ym8oU8zBYTvvf338XU1CQOHzosFlFcgG4kizQ1oZIShXFUGm/qfktlbqQqopJichcBqowpNllxjBioyarB53FKChDjywmy2Hi3tLgoqWrnL16Scng4Fkc80Yd4Xx+eeuonmJiZhclokcYJh82h3BRcDCEpig0ZN1WUcvBYOAbkcbdbNZa63bIhIngmi8xgCl5zSot4DfkYvw8beQiQe7q7xD6HUhK+1733fRL33/+AeDRb7c72snml+XI9cF6As7qunWf0yoJyDcuwa642Hw5IVlyF8rqURaj9Lej3PX55FC+98ALeOPq6SBtGRjZheX5eNjnsXSCIiMdimJycQiQYE6DI9+G+WO5fumKUS3K9wkxNtNnhdzphrNWlBD7Y2yshNcFwEDafG6lCDpliGRcnpnBpfAauQARGi12qDEHaeLmcMFIWVMwL8+N32xEMqObQwY3DWM2kxBHA6w8j1tOPe+/7NHoGN7AID6OB3f86MERHLrSZQJno3z9e/H1Bskx6JnEsMBmqmL50Go//16+jK+BGenER5qYBLrMT+UwB2XRe5j/qa7kI58t5WFwOLKbScHk8Ym1XKREksznVJrHrjL0vlTjHKpurfLkIioWD0TCOnzqJj912G267825cOHsOp44fRzGTQymTkyCXYjaP/u6ExMLzWnCOZHgON51kiU0WI3x+utAEYbFbcfjYO9h74FYsrmVkIaWnqnYninXFMTSyHdv2HIArMYSWnbI1I1rS98EtggI0ao7pBMmKGbzyR98AbUu1VgXNShpoFDF+6iRGz51EIbmK86dO4JZ9+/D2G2/AybjgWhPRSFzS6wrlGrzBMMqUaZWLMFSqiEdD8l2cTNMzNNCsM0SigkIuj1qlAX8oinwN2HrjLfBvGIF/8xawVd7k8AAmNxjpIJso2lh2zNJKYqGkFVeIBSW5kq/aqqGaT+PkoZ/i7Jv/P3fvHaX5WV4J3i/nWF/l3DlK3coRBZSQjRAwBJOcA067Z+d45w97fDx/rGfGu9i7xmds4tjgsQcPwhJIGJCEUGpJrQ7qnKu7cvxyznvufb9fVbWQhBAGZIrTVKnCF37hfe9zn/vc+zwq6RX40RRIbtYaGtSk77LT60WmkEFXTxQOewNBvxOZ1CIi4YDSFnldUCubzWRlLVZvtuANhrGSLcIXSWDDrmuw9aZ3otZ2we2LKmKYXS5JGw2ceu0laO1wd75aA/2XJST+uFDwD3hcCySv5e51rhXpko3rjgHJDc24kKDje2216qgWMqhml5FfmEQpuSD98cLEBZSzWQQcDoS8PnWy0umsZkuC0SgcHDCOxpErlRDrSiDkd8Njo6aczl8udam3bduO+fkF2QrW222Mb94qkExQySh0dip5fqrNNvJ1G3yJEYzs3Ctg3KIRgNuDUrUBl9uLZs1cC05FORMkc+6gjpaNXsUsbuxw2MgkWwDZvGueUTO7Z94/CSvex1xnPA5IbvHK/hdx8uWX0Eqm4G42UC0VxKwPDQ4iEuE1REeOivDbEu1RGaLV3YtETx8y1DCPjasbQyxXpYOVx4tAOIbRzds1uOf00d7OiboE0/afXZBsAUBLn2t8/uyddjOT0Yyu6dOf/jRe2r8fC4sLsjohK5hlqIgMql3GPcLjWU3bW6/hpWE6P9g2YrvA0j4TrJDdI/CwvIppKdfb26cENQ4CMraTVwiZS+ocBYr5mmgLQg2PzS5tLPXQZCIJmnZs246FpUUsLS4qrYrvUSDZQdeFlknIc7sFpska3377HUinUwLL4xs2KGnqb/7mM3jpxReNZ2GLVmc0/DbJMWTFpa2jjKTFYRATSBCLcHFq6jVTcsKWP03gGbaRTSf1e3feeYdAcm9PLwqFkiQIvPksIGXYifWg6kf12H3z7havDZIZzcyJYODzX/i8ZDTf+fa3kVxZVizxjTfeoHhgMspzc7OoVsp6T1dfdRWOHH0FLpcH9SaJD5fxlSyVtLAFA3618MkmspBgdZuRrrGklj6DEu67+148/uR3lQC0ddt2jG/agrvvux9//ZnPyiOXtnLJTEYjtHyNlERwgIy+vSx++DgVWdk0BYZ7uhJIZ7NiHZkwyeuc54TnmyCagO6GG64XW0CpRzgaxPZtW9SKm581Ht9kmxlJ/YEPfhjXXne9ALyxD2ObvvNZB9IkJK1tNK/Vr/+3AZJ5BVJzR60sGfpGvS6P5Cef+Da+/sjDprBxuZVux1QwMu6bNm0QdlhaXFKqmJwAmJipoTC2Den3WZM2Ocxp8EAA8WAYmZUldIWCGB0YQC6dwcj4CBZSy/BHw5hh+EWxhKeeexnecBTeQFRtSIbQhBgGoSS2Ily2BnrjLLriCAYD2L13N06cPqWGbDASw66916F/cEygjtZkNvmoih/snC9rI7Z28NcrcszPLwfJq1DQ/Ex3swOVYh4+nx2NYhqf+k//AVuGBuRn6mwDUV8UlyYmte4xKpqR33QSYcpjtDuBAgeIvXQ9gIZbyb7TbpGJkmSUTReNDJod+QqjiiPoGejFPkpURkaxceNmJJeTmJ2ahp/dOg5NE1jbbfDYHRoqJigmAGSsLqUJjAj3+j2IJyICH0OjI3j8e8/h9nvuw+mJaST6h3D81BnD5DuduOGWd2DPtTch0D8CeKltdKHdtMPhpm7XTOyvek2vAiMTK7wGkI2XuLlTjKyh3SyhXVpGau4SLpw8joMv7EMxlURvIg5ns4VLFy4gEgiLbOhJ9CKZyqBQqaG3v1/R1EwbtDcauGLnNkQiAZSKWWl+eZ1SC09P/kRXH5K5Eqp2D3bddBtGr7sVjni3WDLKS9oEKdaMgaKnLYlFZ3iKjN/qwJ51z3ccUloNVFMLSnO7ePIE3E12OmpgDm2tWMbS0jLc9Fy2O5Av5dE70A2bvQ6v1y5WkFpkDcVXqzrfDO6hEwG7e/1DY0o3ZNjO8NYrse3G2wi/4fAE0aSHc62hosd4c60HyZdfo9aFar776t/7KaHjztMakKyIinUg3xQlsBnLN3Ye22RgGRaiabGGdMTJuUmkZi5h4eIpNPMZFFIrqOXycFDX77CjyVAOmhW4vbIVZTHiDYQQjMaRymXlQe73OFHJpdEVCys1mCmjmzdvxbFjR2FzOLCSzmDLjl3y7WchtWHTFoQiYXVaJueWUHf6sWnvTfD3DpsuPBOI3T6UKgyR8Ssm3kYrWL4PDbvR0aIufwu+deIBB4hbOiBZMc2WY4TpzrHmJGHF4ULqr52tOtJLczh+8GWcPXQQtWQKiaAfS/MzcLloPODAps3jSKWTcsqpt+rI5AoolKrKNCAQPjcxgetuulnYLxSJoFitSCriCYQxummb2HDawjG6ulYnLrLL61m0s7ItTJEoIpFni1IxvQeeq7XP7E5aXRdjLc6hPzP0auRNxB/G3YJ/+OrP9/3ruVu8weCJ9SOrU8wpS+0Ja8ECfGGf/8IX8Oi/PKZ4YroLcFDLAstkYL2ctmb11Kjp+wSwCt1wu9GoVAUolRjTcbggoCbo4D9KN2Q/53ahzqG5RALZfE5TyZJgwCZLKCYO8bn5+tjqFlhWqpqJx6YXM+UMBL/8pa1btsjGi3nn9M9k+41MVyIe13Df2OiY7HRuuflWAVqyoDxh58+dwz/8wz/gyJEjyOXziilttJkwyFaIjGP1NX9XBYLLJZBOH1gOLVqDgWS3mPjVrjfEmFE3+fGPfwx33HanhhM59MWJai7wlwPj9Zpkc+H8oOGhN1zKXiO287V+//U0yby52ZqZnp7CgYMH8ZX/+T8xNTWJK3bvxsryonEDEaNVltTi+utv0LHk4KUcLTiYYDcMMy9+DUfyMTn0F48q4jMej2FhYV4DQAQLIyNDWF5a1iT/0uIy+voHpQW+9sabcPDwUTz2zW/j1NnzqNNmsGISGeNdcWm0COgJ4Dmlz4EMpu+lGW4xPIRCqaDEom3bt6lwmpmZ1u8qzRFQJ4FsARnIWDwq2UCzXlcMNwNuOJTBmNtPfOKX8XMPPKDCiwsiB/dU4Ig9XqdJNnzS65yeNzcm84OYSvO8r38F/KC/f72/XFsabCjK8cWt4oJBQtTCHnj5BXzmb/4Gk5cu6R5gkVqXJVtBDB6Lj9TKCoIen77H+5IhGVYUPdMZSfz4KZmp1RD0u5FPpbBpdBR+rws+hmeUi+gZ7EepVsWlmTlUWsCTz76M7v4+BINxON1egUqe50jAh0ohh55YUIzKxvFhRWSXynl4Az5W13B6AnAHorj1nfdg844rYZMIlPe9GaAlGDLa5LXTtla4vvZhlh3Tqz86rXkl+YlloS1dAR57C//X//m/Y+vIIGbPnkF/TxzplTRmZuaMfn5pBRVq7l0usYZcHyvNhrTVPI/0GCdYpp6fGyPdXEhklKlFjMbRPzqAlUwa6XwakXBM+spGrY3MclIkQ9gXgNfpkvabrXwOzHKghw6dZKV5f3IY1+tzIxbnpL4T+VxWfuVTCwvYe8PNuDS/AniCyJZrcPoC2HXlXmy/8mokxjYCTvpO0yufMJAyMh4A04VYnb3qxLRoAIm/LZ0lPWPbGvaUfRS1pK0GWs0SMheOIzlzEUcPHpBNIJPqeuMJzE3OqPtEkoXdSmopGUPNeRk/u0YkZep1VHIF7NyxBZnUMhLxsPHCDfvlXU+A73T5cOjkWUQGxjByxbUYuuYWtJ0B1Ft2uPwm2lnSY4sEt4amONyoe8/6bEAB90Z2RamnpvXb5Csv4aXvPSHf45DXjXxyBQG3B1OXJtURyOUL2udiiTgWluYQjYexYdOYAncoV5qfnccY3RIqBa2v4WAYXb09cAejaDh9SJdauOrWOzG2+2qAg5KU8VFp0OSwIrXJFsB8o0XizUmL3hpkfgP88boP2CmeBJK55Qo+mdmi1Z4E5RUNFVPsDNRKGXqawE6QOH0REyePoZZZRjG1iDazHJoMvbELXxOTEBPwcf1+dhiCmF9cwsjoGJaSSWUD7Ni1A7VaSUE5vBZrHNImGehy69zRXYkzN9Qksz8ajXdjdPNmuV+Uag0Uqk24Y70Y3HUtbB7a8VHDS/LELms1tdWIt4iNROCbYUS5c5ApZztO4NCEdFgO4+raE0vRq5jgVHMxNtibTXXRbNUiCqklaeCT09MoLC3D73LAYWuhXMkz9gS7dm2X3eri8qKyBhYXlmWZyMHCYDCqzu/A0JieJ9rbhXy5hHhvH+otG0L09R4ahd3rR71t0++qiFmV5xuQzPckUlQR7WZBFWjWP2ZGmK8tJxLLsYPAeA1Mm3Nv6mZzDdDEwQLL99z73rWl+kfxSX5rF3bndXVS+B56+J/xvx76KuYWyCRXBIS5MXKRoWURKwJqlPn9y2QJTF0pccjLZqzgCEa4M1oaZup8GHtcr8PNhcVuk56VzB6ZZMoxeEET2LCa5oJoDRZaGmoeJTLbBHOW5IEMMUMiyBj3dfchk0rr5qD/7obxcYWj0B5q8+Yt6O/tF6jjcxMsTU5cxOc/9zkcOnxINl/VZh15iuIbdVVePNGWBpqvT/ZTFOp7PKu2diYJ0CPj7mggqJx0DpX96q/+Kq6/7gb5LXL6miwyp6TNh7WIXQ6SV+Nx3+KJfOshFp1roOMsQpD7ta99DY899qgitnfu2oFLFy/Cz0CD2VlEImGBXR6Hudk5MVEs7FNLKXhd9JX06HxouLNYVIQxE6aWlxY1iETvZZ5DDgDysai/43UQ52bv9+PW22/Hje+4DSvJDP7xnx7C/gOHNKRTKFbUWWCyYb1W12ZPJow3GjXKYyPDAt9d8RgazZpAmkn7cwgkU/axffsOabp4jdHKbPOWTejp7sbyypLA38mTJ5HNkg30iaG648534oMf+jDGxzcoLpnXs1r2QgXGS/WN+5tv/mS+GZD7RnGzb+bv3/jVmBkE3lv8IEim28XZMyfw37/4RYWu8J6PR6ICWLxXZepPD9/5OYz2D6mQpV6f5ynDlrFM+P0qpLjUk03mkEy7QV91O6IhP7qY3uh2aAB0cn4G5VoTFyZnML2QVNTr4NAoKtU6vE4vKuUiYuEQauUCeuMhVBl/PTIsXXKzWUGiJ45yrSGGrdp24MEPfxSbdu6Bjd0lnS+6/hoHhjWhhTmDLMDeUPCyKvfssCedUy++i/tcyyie69U8vA7gi5/6M0TdDiW+jQ71Y3FhXp2vRFc3mvUmCtm8tJL1srHk5DENhPx6DRXKIGwcSqTtYFsSJg7i2N1kdvwIRkNYTC2jaWtryIgOMJViA7lkVswZY3a9DHZiZ8DOe8aj4bCBvh7OLaFczovp53EP8hx0xTE1NY255WU4PD5cc/OtOH5+EiulOlzhLvSNbsC1N96KxNAY7IGIOX6KYqY1mh2NZl2vzzDJOpidzdIIFIzva1MbuIAxUzOtFnq1hEpmAXMnD+HSqWM4f/o0Z/3RqNQQ8vkxN7UgK7pSsSSyglC8VC2roKc8jCw2N9RStohtmzcik1xAIhqGs9WAx+PQhL/Hx+LJixdfOSmQObz7WnRtv4o6C7Ts3s7avDZjY5huy6V3nTSHEkKnCa6RvpVBO+0WKuklPP3wP6GUWkS1UJALwcS5s+iKRnU+WKCXS2UEQwG1vdPZJBK9CfT29Wow3tZmOERR77NQyGBhYUrStHBXAuWWHRw7KzaduPnun8PmK66Fyx82JR4BBYEKPdx5ja/OTJg4l5/Ux1uXClog2bTyzbCeubE6V5CRWLQbksJxOLFVy6OZX8Hc2ZM4ffAlVHgsQ345oAQ8bqPbrTa0/vCa4dAkJZrMK6hWa5KxcJieDGusK456s4ZEItZxV8nDSekpbAj4AsoKYJiU1xuUz3Wp3kIfuzbbdsiab245Cac/gr7NOxAe2iS3kZbdboJo5B+skVRD8HcCh7hZaih0NXbbOEDTh37VKYU/5eklruJkos4vQ0JasHP4tqPBLi7N4aUnvoVyOo30/KLuca+PXaeSHFRGRwcQCPhMtL3Xi+XFJBqNtlIAnU4/3B7KfOJouuwIdkVQYGGZ6NEa7PAEsHX3lbC7KRzSXWvWTispWG/BDN0KJCuu2nyoLy522My4GJC89n3JYQWEO/eYRUOvDxnpuJzx7+6+98GfLki2MD6By8FXDuNLf/9lHDl2TFOeBC8EDKxUyQAT0BZKRTGsBEFWGh49dDmR7XG6FGPMtiFXS8NOGgkDc9D5PVb+9LMk48THFyNAUNJhT7RBl82w4PohOh5Yy8aLz83f4cVPNwNqTQd6+wTSr9h1BW64/np9j6wgvVq7E2wR02WCFwf1cy4kl5fx55/6c7z00osIRiPISg9ZEBAnSOZzWOl7lmcymQNrgNByTiDwY7W2Y9NmzM/MIBYLCyRfecUe+HyMNaUHonYOA6nUrn+13EIl1I+0pv2oINnScfO4f+5zn8OJE8fFJMe7ojrWlEhwAIAdBW6qtFXj74YjtJ2qw0Wfx1oDbg+HGQOrjiAsIqjbZuCHXE58bnUDuJ6Tad65Y6dS3DaNb9J1RuZ2z7XXqXX/L49/F68cOY5nn39BoJULXbmTtMYhHbaU+NqYUDVCJpJteAflFSYkRK3scMhY1QV88h5dWVrW+aC2i6EvHOIk+GeS2P79L2lRZXs2FI4hEo3i3Q+8B++6/+dkB2dYSKNdZQ7S2rLwGq3NH/JsvhmQ++MEyVyMaO/F+53vi8eHx3dpaR7f/OajeOwbjwrs0o2CMgGCFMaeZtNp5LNZDPcNGD/0RkNey1yM2fFhSuL05CXZIw709MDWrIkNTi4tYnS4X1/3D/TB7fPgwtQltOwunDhzHpWmDXNLKQwMDiNHv+RARH7b0XBQg3uJiA+NSknDhOGgF+GwD13dMRVU1AKWmza8/8Mfw6Zde8U+tmxG7qThrI7VkiHnzdLOYcU3AslvyCR32oziqFtV2Jt1HH7ycSxPXcAr+57FprERzC/OIZVa0RQ5mcNytoh8KoOgN4R2oyltPCVCLOLr1BDaHJIryTFD9pU2pWbRMorDQ/lyETb6oPb2Ym5uAbVyG7ViRcCJ2m8XGah6DQEPB2f9KNFjeJgR4hX96+mh3tum89gVj2NhfhFTc/NK29q4czeePXAUNZcHu667BVfeeAuCiT4T02z3KoVT1mga1CZ5UdM9za3v+0FyZ3Ns1uGgvRshc4NzMIa5K68sYO78SeTnJnD4pedQzGSRiCVQKTBdzIHUShbjo6PSUNPHnetzoUwyoyZnA0arSZLXaGPj6AjalFm0mwh5XXIB6GZh4Pag6fDg4MlzuOqOezC04xo4ekaZxws4/ManlkUU30wn7OQyuzcxfS3dEzanbXVexljXtVFamcM/f/FvEHA0kF5aQiwcxPGjRxEPRzHY34sJ6fdt6q5lclkjcek2YUUknMqFslw7mEZKG7zFpRmFQHgYv920IV1pYqXUxB33P4hte2+A2x9WV8u8LO5XBFGdIJfO9fwGfPIPuTL94F//UUCykXWLcu2ArvV6dvoeGx0yh/PsaKCeS2L+9FGcObwf2cVZOBpVWegNJBKwy7PagNRKpYpatQan2yOJKNNkKXsZGRkT7uBrHt84jouXLmD79i2wtRoKE+H+TrvRaKQLhw8ekUyDBAm14WSS432DGBgdR8PhQKnRQtfgMHo3bYfd36W1y6wt5i1ZIqPLvzDvd3XHsLr5lDBIzGG05W3O8vC/eJ7p8e50olmtw96ow9uuo55eRHLqHE7uf44LBJam5iRtczjbcLrbcDhbCAY9AsksJnmF5/NFVCpNDTKXinUEQuxCBeGgnWoshDq7PJSR1hqotWy49uZ3SNZDkN6ym+h4JX7rulsL0VFBsK7NaYFkZU90pBamT77GKhsm2fyztBrWf1uf+ff8uOvtApL5giiz+NznP4cnv/eUAHGSg1udNDoN3JFJLpc7pu0OAUnZstUbcDucAslkXPkhPTErjQ7gpI2X9Go26DG4YGgQrNWSDIKDb7JBtNG9gKBszeXCYiUtyzeCYwI0K9K6O5HQmWP62p23345dO3diy5YtSryTSwVfj+JpDSPMYS4OjYlJPnRYRWyV8grqnGiP0nnN2jwdtD8x79XyZeZ7JiBQaIqTMgMb9mzfKTCwZctGgWSGWzhpi6SbgI/UAcerAy2dLHStCXyFPx2QbIEzsoSWX/Rf/MVfYHFxAZcuXRRLRNaXA21kkPlS6UhhxXabtLsGNo6QxUnL9osMonV8yCTzcSltYIhIKEyw2Rbg5mPsvXKPkvBGBoaQ6O7Ghz7yUcS7e+APRTA1s4DJyVn81//nU8jkmPrYRjaXQywW0QAhteBMOCTb4PO4NTzE1Dx2D/gaOZA5ONAn31967CrkQlIem/StvG4sH+/rrrsG+/fvF2v8yitHsHXbTiwtL8vh4pO/Q9/kaAckm7bmzxJItuRlTJTSkC1jSBuMe7bJFvDosUN49JGv44V9z2N8fAwTE+dU7JBJK+Ry8Hm88Lm9WF5e0ebEATDKDwhspPEXoO4yFkvFPLoiAdgaDYyODCpmld0XDqItJpNYSKWQzZexnC7KRslBvSgcCPpC2gQpbWJrNORz6nMsFFKgSDQSxMBQv5xSMoUyMsUa3vPvPoitV1wl1xT6JRNVMRVS7C+ZULVFTVpXp4R9fdHM69mYWVo8XtUMGrLTvLeCytICju17Bs8//i1s3TQmmVEml8bKcgqjIyMo50qYvTSDwcSAJBLUJ1qWb4yLZhuTcw9kkpmKx0KcU+g8Tn30S65VNTvi9nlRLlVRK3NQrSVwTXkFI5xtzaYKCDKa5QIT6mwqBkLRAAYH++AL+kUkyGGmVEG+XMX4pq2o2Jx44chJbLnyarzzvR9AdGic8WNGptKi7VodXrc5ngYIGHBsFeoE+qbtalY1KymNTLJpnTPQhMObRcxdOItLJw+jkVvEqcMH9J7D/hBSyymtn/VKQ+s6fbJFjlQr8uCutWpweVymoSOnFC8Ge3pljVXIptDTxeTNDPoG+sSO120uHL04jdvf80H4R7ag7Y0piINWanw/bsYad2SCBhZ2PGo7wRVEB3QdsbvoRGD5o5u2eSW3gu/8wxexNHleUqJtmzbi/JmzWpO6ohFZU9IPnFImWZCG/IjEY+rKErAxbGLblm1oNesoFTNIrsyrw+ViWqk/hGSpieViA+989/ux7aobYHOZQWJzgDmzQ7aRHS4CZfNhdr2fzMdbB8lrWn/DiHdetbSqJqRF4SCtKpq1EtIzF7EydQHJqfNIz00i4GTSIOVJeQx0d6tzQgmKJW+U01LLzEelczmd52KhLBKH12iiJwGny46BXrr2NGWTSBIruZyCzxfC4cPHJPVy+QKIdHXD6Q8pgY4BG9GeXgxv2YYu2oSG4tK0sxDvKKkv285XJfliiM0Zkj1yhzEWoLaYZHK2ndhqCyQTOlO6wa6Ex9ZGyN5GaWkGl44fxNzZ43A2m5ifnFFYSatNSasNPj/nQ1qa4SFQFm6rs3ggdmliaSmDrkSv5m2cPq8Gp11+rzyRa22b3Fhufee9cAfCsuHkazAezkZewYAmKyLcrAHWAPsaGP6ZAclmOTDSAnqlfubzn8UjX/+6KnYa15OmX3V+4EJRN3pcgklS6dYJp+6KWiC2vgScKVKn3UjH3YKfKc4mSOaQAhk8Al0O+pDJoCcvLwLL05YA2AKrfH7+LtlnAh+ymXwNZAiZHMjWFPXQbL8n4qaNv3fPXrz3ve/F0MAAPG5aiJlYa27+58+dVyvloYe+irPnz2sTalBLpGGjtTbVel9pCyRblnPG+9gudoMb2UCiR/qyu+9PScBPAAAgAElEQVR6Jz72sY+iu7u3kzzIqXrDJBswbBYvbsvWU70dQDJfkzW4+Fd/9VeYmLigwQW2ajZt2mjCIRp11Os1nQOGcphI8SJi0Sj8bkbB5gWyKGvhz3iOmPjDjkMyuSJpCm2veD4Jksn2c+CTzO3G0XEMDg/jIx/9GGyaIOYm5kImW8Qf/8l/wtHjp2S5Q/0z7ejKxYKSDgv5nDSVbKRHYxGFi5D5t5Iee7oZPDOrW5jgvbe7G8ePH5MdHZP3KMXgNbdt21a95127duOll/bjuhtuwoULE2Iyf/f3fg/jGzYbz1Rp/362mGRrr+UCKEmSWl28vs3qwOv63NnT+P/+8i/Q153A4VcOStI0vzArDZ86B4227mvawLGT1Ky3kE6ltUbQ3H50YEhRwfZmTRsbh/YYBMIhE4bORBNRJLM5zHCivFhGvkhrtKbsvhTqApfS3+Sa4rTBbWvK/D/o9QgkM6yGzFCN8dAracwvp/DgBz+CK6+/ES5fUIlWZtBSjf7OoJB5fzybBMwWq/xa0OL1mP5VuYUeqgkKAmwVY8X0yne/g2ce+wY2jg+q9ZvOpjpBESOoFiqYuTgtkCwXGVqWOR2SLlkgmWCMjCY7b7SBo58pN9neoQGUaxWcvzghKZwcYMqUM9jgsrtIroqt5Tumq0xXLKLJ/WRqGcOD/egb6tOgKoePKC87cOgQqtU6+gdHlVZ4+Mw5TK/kcN/7P4yN194Am8MLG0EyfXm5YXMWxWbsNk1nxegLzaBVp+jXoKQZSJYMQ8PUJi2MA3V8fenZSUkslmYmkJmdQHZ5AQN9g1pHVuaX1fJ20AKw3tTgJoFUoZRHqVwQ8egP+lWs8cz5qBsNhtAVCWFxflZeyex+kZxxBUOKCZ5YzuKOD3wU9q4+tG1+DcS53CHNjQS8fgMwO0NSZqu3/AE7TDJb3W4TUU1kq7Q9ux3VYhpPfeVvce6VA5Ja0E985tIk4rEYynSJ4lA7ARta6q5UamUE2Vl12HHx4iUk4t0YGx7F0tICWo0y8jkOmPdLK+rtSmA5X0OyAtz9wAew9aobAAd15QaUcD5D9oOKXrckYGsdkp8ETP5RQHLnkCv2mHupdKrNBhx2c83ICaJWQim1gGMvPotGbgUBewsr0xflbNHXHVfE9OLsvEKLgkGy7DYUiiVJRt0e0wnP5YvCHCdOnED/4CCqlZo0s4NDA/Jbb1WLShXlQDeLQYfTi+m5JTTaDoTiCQSZXskAkkYbdbsTw1u2YuuVe2APh9FqEZD610CyxZB2elfmwjLFueQkHIS1JpAkSebwqpFbsIgknjD/I5NMqaodVb4u+oA7IJCcm5nAK89/F9mZS3CwCGCKpxKEK9Ij+wMuuNx2BRxZblS0ImRIV7XSxPx8Ej09A/B4/IDbiYbThlBXTM/HocPFVBY3veOdCMQSaNmcHd9mDtmtgWQzl7V+ML0D/DuM8c8USObpIItUqVfxpS9/Gf/01f/Vsceqa1iPF5nlO0zwSzBFYEkWmIuEixZn9AJu2+QzyItUoZKUV3SYWIJZLq7Uq3Eztfxs+dhk9MgUsO1IHSvZDZOGZj74fLyQGDlMnTEdKghsqF3m4BU3uHAwgEI+q007FAogkejGVVftxc7tO3HD9dehp7tHYI12QGwb73vueXz1oYfUand5PMaTV0y3bTV5z7LL43vn12xFEyRbGyYfj60Mbo4+h0tBC7/4i5/Au951n25WXiRs4xn7ujUN69tRbmEWK9P++Pa3v41nn30a+/btk1Zy48YNArUc6qNEgewHzx+B8Pj4qCmc2MYpVzR5zMfg+eMxI+tL0JrJpIwtm8cM95F93rZtm4oVLl6MmyVofvB970c43gWXxy+LI8bOPvTwI/j7//EVLKeS5toJBQyrwwCUahVen0sOGnyuKoFamyl6ZDqNLSFBMgcxyXxuHN+A48ePoisW0wAf2XIWX2S8+b5GR8e0ce29+lpMTFyEx+PDL/7SL+GGm25VAUC/ZLEBnSGwtcLnR9MA/tTlFk2u1nbtsy3G+9opEzJggKETBFX/4Q/+D+RzGZw8eRw33XIjLk6c133I+7NUrKK3b0BteJN0aPyyST2wmOkKR1HKZxAL+tEoF7BpeATlYhbRaAj1RhUbtmzE9MICGu02Xjr4CgZHNuPlw0cRSfSYkI2201ggVcqaRmd4AC2/XDYbfB4nYvGIbP6K1Sqm5hYUwPDhj/8SbrzjLtgZkCGZBVvUHas3UZ+EoJ0oemso83VQxQ8CyZJmKeSkiXYhKwOnY997Ek8+/BAGumNibVdSKyoIw8EIauUaCuk8Qp6AXCn8Qb5GA9LoV852poFBZjLc4ea0+mZkCxkjZ2kZWQvlQez61WttacjJJHPD5QATnR1oL0bJEdn8UrGA7Ts2Sxt78tQJuDx0/4nhzLkLsDs8GB7bhC07r8C/PPUMQv2DePCXfg2uaA9qtRY81CIr2MUSpZBV5vpmglnEFnfIS5NQ19Faaj1Qoxa1WkGtcd63zUJOzPHkuZNyA5m9cFoAc2x4BJcuXESlWJWjhcvhRqXIdEauy3V5O3NNcnscCMfCCAb9kmX4nR4x6PRNJ9hkMQ4H08IAfySKltOLVNOGd7z3Q0A4IdkIk9LcbtpkteGjH+wbgWRO33MfcBtrUh5PxSSjhezcJB798meBsrHdSy4tYW5qGps3bsDC7KwGwZoa9m5iw8YNmF2YUyhXOBLGiZMnMTw0gr6ePkxduohwyKP7rb+vF8l8Ht5YAtPJHPINN+558EPYuud6tBwcIu4kAZKRl/sISyIr2fUnAY3XnuNHAclG2mqyArmP00OY8gqGTaFVR6tWQn5pDpdOHEYtvQRno4RWOY/8EjW4LG7osEKNf1H7Czt+VrIu2VMSdUy9ZSHUlehWt4v7DUG5GcxvobcrjHI2qTWO6xb3H4c7gGyxhlK9LaBYaQJlWqKFIugb24DhTZsR6umVjzAzAux2+iezUDHhY+x6ysp5FURad7MRXpp73QLNZGY7INnGK9ZMTRiQbBNR0GizALbB0azD26wgefEs9j3+KEqLswBlbkwR9HjUVaWcyu5owh+g/S47MIaW83p9knsVC4xKz6Grq0fe7JVGA5lKERFKVjwesccLyxns3HsNeoZGOiDZhJ4z5ERsspooJFO+vwP+Mye3sC51At5qo46nn3kaj3z9EZy/cEFRhmxvEeQQzCp5rl7TxWUN7kmOQL1KvS4mg1OhspSTj6HJX+eHl7ZDpKw6ISVknwhK+Nhsswdp56UIx5pAMqUYVvqe5SRBMEMJCMENgS6/zzY+06uikTDcLqdexzAdDvIFaVQ3jG0QaL1671VK1+ESz+f44he+iG9+85t6DTLNr9TRJsDnwtoB5QS3Fkjn12SiCZR0yZG14VAjB1YoMXC5EY+E8Tu/80mT7EbbMC7sDfpKr4Hkt6Mm2dIjWxaBTCD88pf/Dk8//bSYGh53sqxkk8kg8tgTBPP9b9m6CTNT0wh66TbQlLSB540uIDxW1FoSSNE+ju1kgmV6MvO8sdghs9/PqFmbAxs3bsS977ofMSYVcnOssvXkwsWpaXzqz/8SJ8+cNu1JDuW43KiU8zoPbrdDTguUW7Cjwc2LEclkrnkdcfFr0QPS1pYPKa+bDeOjilwm28SExGRyWeeVQzB83UPDY5i4eFF6v49//ON45933wuPxGrZGbIC5Nn5WQDJa5OMcavlqREMt5YbkNvqyVcdn//q/4ZVDBzAzO4Xenm4xk7xXmMhZqdQxMDiioZnFlWX4PT4zkMtZBbdTQ2q0uwp53Bps64mE9JixSAgenwdDY0OYXVpWyuLj33saO664Fo9+63F09Q1IF0gAQKaoVi4iGuTnHEYGeuWY4SILEvBj09YtKFWrmFtMIpUv4uO/8mvYc8MtsDn592bwxIBl7hqXL+4Ee29F820xybK3pD80H5dMciGPC4f341tf/Yp0wdSgzi/OqxtDb99WtY2QNyiLsNRKEr6AX903WY91WvwGmJvgBAaAbNu5AzOz00rPcnsNk8sCv1iiNM3IANQF4OwFbfO8HoFkFil81/6AV9KWfDGniXe7w6YQC5fbB6cnrKn2cHcvvvfyQdx097tw0/0PoC25iwt2J2OQjc+0xsIIgrmxdzZ6yy587Rh2BrFEl5g8Lp5vegq3qyUsTV7EycMHMD95Ae1aAfmVeRVBAz29OH/mHCKBqNYEGbS22ybCvt2UFrnZbiDg9yDaFdUAL19VgGmPDjoQuSRjIMscjMUwPb8gkOMKRNEMRHDNfe8GfBG0HT5UGpTLGQ2+ex0La6lJL2OSJWswjSSjo+TaBJTyWZx95WXse+whbBpgYE4RC/PzyCZXMNjXL8Ac6HQwec6isagGOCOxKKLxqFJM6bqQiCdwgU4ovQmBxJ7ebkzOzyPY04+plSxc4T7c/Z4PYsMV16DepvLWSBuNjZYZ3uPVZ+23b9QV+deG0G8dJHd6DSqoDIlE3TFaNd1HrVoR+bkpzJw7icmzxzEQC6JZzCC1MIOA045I0I9cKim50EDvkIAvZ48438BzSEKF+5TsaJ0uxUnzpHm8frld8DyS+NkwMojCyoK6kgSCZI0jiX4sZPIotWxw+MNoMI3R40PX0IhY5HB3j9L7CF7tcnmhhZuRk64Oqkkjbc6INOSdA28BZPMDo+81ib8cfDUjcsZ13K7hPfl32xzwkySgD3Ixi/TUOez7zqNoZJfRLJUUOkTrSN7jtGPMZpOKpKasUGYFTuPORTY5lcyiXK4jEGShFpGrRb5WgT8SkeWbNxTB3FJaoUJbdu5G2+E28ecdyQWBstUFX68jtq6rn1mQrKZYuy3t3HPPP49Dhw/j4qWLmJ6d1ffZCuFFx3a3wiIcHJwy1axkNmQ7yBx3Vksu+ATe/Dk3XLIWugmcDg0rWEwyZRi0+KFWlJOlBNm8sNnSt1L1THxwrSNfcMi14MyZM3LI4EAhPVxDQYIywxpSYkEHBPoxU35B26Wr9+7FHbffiZGhIV2Q/+lP/kRpVXw+tmJSuYIuer5WDhPyg0wkXz9BH9+rNbhngSMCZx4HAouoP4DR4SH87u98Uow3GR4Os8gnWRenYSreriDZusCt4/xnf/Zf8MQTTyAaY2BAE3NzM3ofXHx4PGhvR7CZL+Sk9XW0HBpUIUNMtoe2bqyOGYvJv6MXKKUanComiOXgECU04+Pj0sDS5eKud96FO+65V2lI1I453X5pwnLFMv7y0/8N+158CSvJFQHtrmhM8cgEYKzYmbBFH1imktGrm64KfH2XJi4iEg1r6IbT4/TVZmW9bcsWDer19vaYQiuX0/XD4Y4dO3bC6fLiwsSEmNFf/43fwN33vEve0GtenpaS1ZLQ/Ftmkg2rymuzSYaedYAAFy0R6Z0slIzzp4/j8W99C4vzMzh0+ID8ysnusYXn94W0qC8trmhhH+rnkFgdxXwJia447Cywy0VUchmMD/UjyFjr/m6du3A4KLlBud5AudHAqfMTiCUG8cKBQ5rupvF9Pl9GPBpBvVySe0GpmJZrBNvZZGvYct2ydasK3Rw1uk3go7/8axjdul3Fltcf7IDjjkTg+yJ83xpItmiAfLGIoN8rBszWqADLS/JvffSf/gHtBtvrAUzNTEvys7CwBHvdjg3D41iaW5ArD9dHWlBSq0j9MT8IgOQJa7frPiSZwFAfgmOSAiuppLx0CQA0+tQZAiJ49TociAYD6rp4PW746S/ek8CJ0ycEtEfHR8UysTOyZfturKQrOD85I63lXDaPD/3qbyI6tlEWWAzhoJ+wwsLYLWTR37Gl0trfST+z1hDjlWwKkY6Dqryy3U62leuopJZw7tgRXDx1HMvzs2iUs3CQNaxXEPQFFYO9cWQzCnQoyBW00ecyaQ0vEihTTxJiOFE0ZK5NWkLShcDlhJvngJaiHh/6hkdw8MQJBOM96BneAE9XLzbd+A6lBLYdXjF0lHSxcPKs01S+FkhWDC9juzvMPlviZIaXZ6fx4lPfQmriNMZ6Yzj+ymFEQyG4aaNYKqKYzalI4bBjorvLZAFUiogluhAIBVAsFJHN5rBl0xYce+UwRob60GrWBJIvzs+jf2wTZrNl2IM9uOuBD6J30w602/SjZ9eW96Xp2NCmTOdkFYj9W9AkWyCZHvjGW93eqhmQzICWzAouHT+ESyePoFXOwV4vo10tIur3wO90YHl+TsO8PT29qJQacj/hUD7lSZxVyRfzAqH0BY9EorJLZAxzJBJXUE6tWsfc7Cz6EjEk5yeRTiZVpNu9QYxv24Vz0wtoeHyw+ULYsP0KdA2OwNfTrT2pzXuA9oP076cOmjMPq7aHHUNXdtc7xfhaJ/n7SxSRVPRmU0Q7sQeLSmuezS72lo9E//NqNoVmLonS4hQOPPUt2Mo5NMoldMe6MDM9LTcXAuXJyQkNtHd1xSTj4nO4aaXp9mJ+bhGtFrGWRw4fBMl2n8dok4NhDYbOLacQiCZw1fU3yRmGNnAEynKrkdRnzT741YzyzyxItlwuKGF4+eABAYRzF86DrOKFixOyhxIzWKvJHmpwYFB64JnpGYFVAh62xVZvTV7wZJkpSaBuzukUg8hFnYs9B7sIQtkiIau8tLAoeylKGgiOp6amdDVZgSX8bNm/8fEI5tg2qVYrar/RJoYbiUBctYo6+/R0v7RTl+NBf08vtm7digcfeI8YzE//5V/i6ae+J0uYDBOZ2BnuGFuvT9sTyO88Bjc4stzc/PkY0kXnMhgaHEA5k8M7brkZv/ALH8Tg4KAuQIKORr2p42AXA2kA1dtRbsEL3You53H71Kf+b8kuqPc1tm01k6zodumc8YPHgvpJr4ftdEYTc8Gmm0lTiz9Z4u7ehI5HNpuWbzXdMFhw+P0+FUNkj1lJrywu45Of/CSuvOZa6Z4IUskm6zQ6nDhy9CT+9L/+F7lWEGznMhn4fR45AhAsc6CLj0nv2UCQALkpHTSdN8iYhQNBgQReR/R9ZgvUur64iNTrVXUgGDbCwdCdu6/E6dNnkM7k8Ed/9Ee48eZbNRBihYeYUa91CXyrAQlvjaf5acotdD1yIebgqpxrOrIpOxfvOto2agQZMFLB6aNH8Ph3voWDh15WF4WJi5OTM/CHotqo63VjFE+Zi2RXTQYM2RHk1HQ2DZethQ1DA0qgqjMUI+DFxo3jWE4uKVJ6y85dOPDKUcwuZ2VqPzHL1jTnFxhxTj66hZDfi4CXEiufmDvGXdPyMRiKwO0PIJXNweHx4+ff837suelmtVDd3kBHF2iN6F3OJGt8rzNU+1pn8PXlFgaWMNmKDh7lYg5BykGWF7A8MYGXn3kSF8+dQiAaFHN46tQpxKNxVLIVNMoN1EoVFdNsz9JRiGtEJBoSc8rCjZse2eI9e3br/mGxyjWN1y/vnxqdJdhSZaInz1eTA3y0gfMiEYsLOPIk7N1zBaZnp3B+4oL8WVk4ulz0Se7C6KYdOHT8HHLlFuo2O7bvvQY33Hc/bIGwJE90h2B7X8ZonYHHVUDcmeI3wNIwY1z3jO67kwLHFjAlEi472rUSikvzOPjcM0jOTmN5YRYu2nwxHa9ZQyaVkbNDu2LCUOQnTc9netD7PfDQg7iQxcZN4xq64v3PyHsnSRkGsvh9CESiSguze/zIVuuYWk7hvvd8AN54D0KDY7CxYLJ5NKTUghN2OECnfou5N5fB92uS5SThMHI8AnYCNM7BPPfY11BbnkFqegIepwNuxmSXysikUgh4vEinVlTE9fb3CbxduHgBN992Ky7R9cXpFIBj52V5YQ69XTGsJJcwtnEM56amsPf6W/DCcfo7b8T9H/gEgn0jaHF4smaSbyl15KwP99f1Xt9vbRV6a3/1ozHJxiO3WmvIStXOwJBmBc1KAcvnT2Hi2AGUV+ZRzaXgo52hywm/26FimUPDXGfCoQgK2YqsZ3luShWyxxyyNFJH4hTKW5yMZPeHxbp7fUHMzy/Kmo/yr3xyQWFV3lAUrmBUnYciHAj3DSMxvhHD23fD5Q3ARkkD93Vd6B12WGyya23OYY1mXT2g1tqyNt9l3CHUlLQKTdIM8uNmNaqoEbG3VoBVjT72LIqyK5g5dRgTR/bDVsnB57Crczt1cRJ9/X3aqxeX5mTFqsKyY7fGY8D7N8fZIbdfCZ/UYNPZKxiLosl1OhJH2+lBKlcC3H5cee2Nkqu12EmS1ND4NltJgKarcjlB9FZAMpeK9a4WlnqA37v3/vf/dC3grLMobUlnqG56ZlrauZdefhmnz5zBufPnjLyB+i6Z0jsFJMi4Xrp0SSeDN6seo3OBUNvLi5M3rwbwHHax0Px+dw+HKsoCyQxuIANCa65wMGSGHcpltVAIpCXxqJk0P94Alr2YFT1cqdJuykx/UxrAjbvQ0cyyaidLyU3f4yJj3YttW7fK/eLLX/qSNh1uFIz2pAZWMZMdezsNpbASZEvTRX/fhp6bxQBfBwsDgsZkKomhgT4kIlHcd8/duOfuu+QGQVBsDeyZY2wGvt7OINlKSeQx/8//+U9x9CiDVkxRQBmFOeYBMcO8PvjBYTlOn9Pns5DNSeLAYoLab543asa7El1YXl6UVrW3t1vDQsaKzykAnctk4Xa68fu///vYuG2bjMu5iNGuq0rPRrcHyVQOn/nc5/D8vn1YWVkGFwwCdrYmCZrpXhHmYFOzJcs53vwryUW4qBVv1jE40I8SJSJkSKkdtdHH2Xg0b9q8EdlsBjt2bBcI57V+5Z6rsbC4KLnFH/zBH2Dbjl1iKbQcrA7urZ1Ty9bnrW0zP/6/ejXIu6z1x9ZmnQNVBuqsFrqUXpAqZFAEv9mo4ezx43jsm9/AwYMvo1DMq3PEDW5mZh4ef1CtTKuwVEgQB69atMYiUHBhsKcL/d1xOJotlPJpSSWoJec5YXHUPzQsC7hTF6akjctVatKWEhjQ3o/RzD43nXRacNrbcnGgROHqq66WTo6MBzv0vJ/vfeAB7L7mRjGxNhtZU6PzM29mvWmRdfZ+ePaNWxnvcw4oki2l44aDw0aZlDTJqflpHHjxOfQO9Co8ifeQ2+lCbiWHarECD2hr1lY0LDOtPH4j5+K9EwyFEAqzLdxSAUfCgoCLTkIEYrK5alQ7XsGc5DfhTmSPOaPhcRCwOdVl4X136vQp3XtMfdu4aZM6Ppu3bUcg1otHvv0MEgPj8IViuOrmd2Dkyj20FkHbRZ0jAYGx0Lusjf+qFGRzb1jTSfyPTkCSdKaEpMbRYvniObzw5OOo5TNYJLvuc4o9pT80O0r93X0oZQqSQKRXkoqkJuCWg42Hnb4KhkeG5PnM+576a7es2ewoVmsIJ3qwmMphaOMWTC0msVKs4cO//Buwh+KwhyKAy6cNn0CHbX6CZBcHDTvyltcFyfJJNtam3G+oAyUgefrRr6K2NI3FC6fR27EiY+G2srQkNj+TSauo4UA5SahMPovdV+7GpelJ3St01GExkEmnEPS6FLccT8QwtbCIrqFxDRwObN6Dux/8BTjD3QL2LEa5r3Hf1SAli9KfoKPF+hXrrYNk8yhiItWJ5pVWQ7tWRHlxBqcPvIili6fhaVbQKuUR8bo1j9CmZImBMpRaOehY5UIxz46XWyRcoUjXLM6qeMQiEzzzs8vpQTgSR7NlR73WwuzsgryTCbgZiW5jV9jpRtPlgzuSQPfIRvRt3obo0KgKLGnyCYw7IR/rRvxNkdqJkNZt8Co3HHVX1tmeWRZokkfx9+XswWPQVAdPnjFcUzoaHxbS1WIRPnsbjcwKzh18DksXTsJWziq8xkbLzLk5dWhJGnK/5j7NtZcfjLXvincpUZDBNn6mn3Z1KbgtmU0jFI+i7XLDGwijDgfylTqqbSd2XnUtvMEYHD4Wlnzvxmv+MpAsL8K1K+KNQLIEZCwAXmUBp7fMn9EQovPPOl5vG5DMF8Q2hTWgxxS6h7/+CPa98AIuXrq06ptMUMsbklIGvhkCWS7otIGiRmq1ApB+i+CYoMSwylygqb2jNkZDbTbqgxgSUEaZZvF2h6xvrNhsAmXLmsw6YASqlgsDGU0+pjSooYAGXpjax6nWDWPj8vIlgOfmwSuRuhyyFAS405emxELzpBVLFYQjMSW7MZqXr0tSio4VHDd7yj/43JY3tAIA6HFZKSESDuGud9yGd917D3bv3KFhRyYMGHcMo7UyNeNPAiS/2Rjk7wdm1jHm8f2P//GPVHycOn3CdAkqBpTymFmMOn2HqQGkVCafZqBBSSBaSYP0Lybz7HGrrUu2l8eDA1Y8lpy45aQ3A2GmJ6ew54o9+LXf+HX0DgyhQqsbb0AguV5vy6OxXKnjyJGj+Nsvf0mDd7xWGI/NQTJKK8gyEqBXy1UN8/Ajk01Ju0yQTAkObe24qZBF8zidmJ+fEzi++pq9Kpi2b9+mDgbfbzAU1ebDwYY//MM/xJatO1TwGSBgSS0uZ5KtI/rDQ60fP0g2mrfX+jBxD1bak4neNewA2/Ziz9omwvjs6VN4ef+LOH3qFBbmZ40PeZM6QBdqjaa0wwSh8ktuGiECW8KUI1Erzkl0pqBVS3nUyRC6bQLObF0TACUSPai3gWSugMPHziBZKCEQ61ISHC2Z6NpAtomDeu16SYOyZJXpjjMyNCq7J0YWxxK9gNON93/4wxjfshMOgiz5sK4b2lsFyR2rr9V2+5oDzZs7KwYisHPB9+lytGGj+0JqGc889ggahSwOHXxJU/T7XtqH22+7HStLK8gsZWBn8pU7gFQqI9aIFm/ULs/MzmgT23vVVSgUcurAsYBhOh8ZWb+chGyKf2fcLAdSeY0XyyUxlqMjQwLKLYbuuD0K2FleXpImmht8o1XH+KaN2qx6BgbRdPjwj488jptuvw9j23Zh0+49cMUT2gzt7J5oo17zBV8NqrBAcgcdq8vSmd7vbHmdGX6TtIdGVQzhuQMv4cUnv4Ogy46pixPoiv3Ip1kAACAASURBVIVQrVexvLQkqVQkGEGzVJV86+K5c0hE4xr2o7sJi7ZINAiP39zvvDY9XmN7FwgFMTk3p7SwMxMzuPNdD+CZ/YeQGN2Iez7wMdi8QVl4Gas02loZK0AHh6u5Tq8mg5mhq1e7WxgmmbanhpRp1+nGVMYTD38F5fmLKC3Noicek7qW8qLJS5MK0HHSNYne0i671pZQLCw70mwhL5C9YcMGFDMFFHIZDXz29SZEKmXKFcwkc/D3DGPsihtwzR33Ax6GubDwNyULrwuFdHVmZd74ml3P+P3rrVI/CkheLd6ZztZgV6WFeimD2aMHcfrA82hlVxBx2yW1iHLw224X2VEpV4xHlM0pwFviesJUz3ZTmvtao6wALK71voBxuGAB73L60GzasTi/glQyp0KTa0og4FZYT7EJ1JxuJIY3YNOeaxEb2wRHMApQl6sOybr93ForJXShJrlzfDsMsUF95uhQF7weJFuFgb5H0kXEyzqQLPDckuaZ959IOw6LNmpy+Djx9OMoLU0B5QxiAb+KS5JNgQBlZS11dImLyNITq/Dn9FTnoDvnupju2dc/IGu4heVFuNiFZYfY6UG1xVLFhUKlqZTNaN8AnJw5ku7d2THnMx0Aved171fvpwOEBXYtp4vOsbH+2/JPNn9vo8LkNZlkPsbbBySjrc3NCgnh1w9//et48aWXpE3OFwsdcGPstVbkoewSYOaHHA7XTTtqP7LbTcQkwSbtjWioHjPhFFaSHgEo24oEPaSCgoGgfkYgxpNpefdaQ3wExgTlGg6jLVC7JRBGYEqnCYYb8MDSI5mDWVw8WHHSdYPT2Nys6eRBKzBqrAmoOXgUDEfE6FAvbbHHlrsFPxPY8SakHISAwwIdZC+4Sf3KRz+Oe+6605j00xmA7T6B5I5+520Okq2ihceV//74j/9ILO8TT35H750en7zZyOLSgo8FDOUrBKJMr+vv7ldKFjcxnlPjYEHbPfoX09Gi2Gl92ZFO04fSq8enNp0V8Lvf9fN43wf+nazfBJJ9jPh0otV2yCOSjDIlNP/9S38nFjO5tCz9OYfyCMoJoHi8ObDJcBqxSsW82rEE/ZEQiyv6oXLS3PgqG0lGEt10SaBGdmgAZ8+exY4dOzAztyDmmM4Kf/qnf4oBRnTK8soCyWaIyeoOrC+l//W2nzcH097Mb702SDaAmACE3rVk82x2AgS7UsCqhSKmL13ErDpLyzh+7BhOnz5lktwYE12p6t6p10yqJI9PrUErxoogKIdjuBhTs85gC2qPObiVTS/Lnmywvwe93XEVLLVySQOctHAjG/zcS4cxt5KC28+kqzqCoZgAOy2NgmRbG2W06lW5lHDOYHlxBdFYHHMLSxgaGZNN1q998rc1+OeWBZzxLNd5EgIyRYMpCi4vYtdx6T/w0HKR1zBwowqno40WI6TRwtT+fZg8cRQrHDyamRCgO3X6JG648UbkMnlkFpOwNezwOb1IJo0mmQYjA8MDOHn6FHr6enHTLbfg5Knjso/joBj96AmKfHICaqgIZYHDQpUm8/l8ToXsyOCAgl5cdrva+NT0Hjt+XDOnS8tL2HnFbtQaNXVtaLlXgwdPvnQc7/7QJ7B9z/Xw9fSLVWIB5PR4O+XEOnsxMX6dQ9n5bHQWpsuyBppMIpdsvIjq2EYv53D06afw8tNPYaArhqmJ87r/ssUcJqcmFSQi5rjWwnD/AF55+QCG+vrRrtdUhPB8jW0YRrGUQygSUER6KMx5FKdCVmY4c+AO4uzEHG6//wE8u/8wbvu5B7H16psBj0+tZN63XFfIhilqnl1P7V8dYGzQjcVpdGKDTQuct7yZUXHQdgmVcgH/8pUvozB7Qa3vRNj4ebvtTpw9c0pDe4l4VCCukzOm1n+umDcjjW1aGYZUMFFSwiKru4e6Uj9aDg8OnDqD4e1XYeNVt2DD3ls0cNji0LCYS4LEtgKzCAJ/8MfbCyRboFJXTKumtEqPy4byyhyOPfsEls6fQtjRQMDeRIt2fpEwbC0bchl6Hjc0s0JNcCFfRKlQVnQ9OzssXGBrwB/yIx6Pipgj/qDdGT2CG3U7LpyflGSFez4lTYGIHw7O0Xh98MS60D22BT0bt8IRSeg88HgzInrN3aWT26nBSYJcQ6BY70miLgJGXWQd3f46B6nLZBdmIVoHks21xg4SVykW/2ReuWY2ynm08kkc+PbXYc+vAJUMusJhdT+psWZXnsW2kRDWZMlJRpnSLLpHsUhbWFgQvhoaHpZ0dnp+Bg52OhIJhYhQqmTzhJAqVrBt1170M4rexXRKpjp2UkvpctGJkFbs9joqeZUt7tgEqyDoCJhMXHUnenpdmMirmeT10ot73vW+t4fcggsbqzPZmvFia7dw9NgxTM/O4MzZs3I64ImQvQoZDDK4DoekDbxBeXLW24Gw4paHJ/W4AsqUXzhV7SdTKQFOHgj+LRmREOMiWyZVT6DH4RBoJ1tlMdaW3ILft0AylzW6DjD2ursngUw6rbhUbswEwwTHiri2U8MYwtL8Imo1so0haWsJAFlpsqXL1guHDQnyWACIXZc/oWHMebGZFkbHlqnzvthK/P3f+iTuvP02o6cjB2rjQJkZhjKC/rc3k7weJBNUUpNMF5F/fvhrWFpaFHNCiQ2ZZOqxOTjJtEO23KlXHR0YRUmJPpy0Z1S08bkOhln00JaKVmI1+S4TnLL1SEafx5PH+X0PvBfvuPMO+DmlS22hNKS8Kbnwkf0yx3L/wQOYmDiPb37jUZw+fVJ6VxVinWSffDanQoavV6yN9MmcrG9psp9FEtuf4WBQfssMliFLOjo2vOrvTJDMWGxem8MjY/id3/1dRKJmMvrfKpO85me5fiu1Ns060KoIzOhybbWRz+Rw9uQp7HvuWRw7cgS5bF6tOrrHUGdPqRXvDavrQrmG1g02TGt1JYDxeqH1GbsGxULObAL2FjyMQQ34EPC54XOZNmNXMAifl1GpPpRbbTz+vedRpmqhWEYoHle7n7pxnu9AwKvQDnruxsIR9HX34PDhV7Bj+y4sraTROzAIfyiO3/v3/16T2nRmsBIv15hO48ygBKNOmb9W8Lz5MsfaFJk6J9xUzIprOfitx5CavIj00hzSyQXJJMgSV+sNWcDlVzKo5Kto11hUVOH2+zUISZA8OT2FkbFRbN66Fc/ve9bIxdjZYoSNw6Y0vUa1qoQtt5M+0l40mmTvq7q+CcpoIUbJRatGW828ACi1+nQeufmWW5Ap5LB15y4cPHIU2RpQcERx93s/gsTYJtjcHGxzoNZsKmyAMpi1GHarLb6OQeoM8hgPcatcNC3jVZBMu616GZXkPI7uexZH9j0nkLwwOy1JVjKXxaWZaQz29CtQxFZvYWRgAIde3I8R+tpynqVWgdfrwtatGyWlisZps1mDx+/W4GehUpaGM1tpYi5ZxMiWXVjIlPHhX/kNuOP9aNk9sDvcnVAZOhEwCKrjUrNOf6QvuWuvMuNM1rPCRUxWAGU/1HqX8jk88vdfQHH2Avy2GuJB2lOW4bI5cOHsWQT8fnR3xaQxJ4nDopEuQdV6TUEwiqleTiIRjakICAV9GrjauGkD4PLi5OQMwoObsPPmu9CzeQ+aLa6JfB9GlkPYxrkQtuNf+8O6ljsdotVfevPX+A8C32+VSTYFJv810W7X0Gbccr2IxbMncGLfU3AU0kj47WiSGc5nEQ0xDwHIZhm+44THH9IsEYvOSrGsAU4WNwzT8PrZWfBrYJbdTII7apFzWco0gIuXZuH2cDDch/7Bfrg4lO1xI9Tbh8SGTfD3DsMRjKHJqGmlS9Ij3Bwz/r9KRiE7iSVgI4C0pKZWeogRG5vD15l3WA/+Vr++DCSTsODatB4k03a3KflUvZgWk7z/sX+Gu5KFrZpFIhLC0iJzCYA63YTo+GJ3CBhb81QkBGkoQKxF21t28PsG+pVKS7cVXziIWHcvas220kptniCWcyVs230VBjds0ZpAv2SzH3d0yVZWBs+jFVZpyWd0Xa7FUlv5E6vMsqLqO/9M2KApTddJLSycdfd97317gGTL3o2SBFVANhi7rXYbBw4fwkMPPST5Ar9HFlEWUTYIZNIijH9vWacJHDoccsQg00wQQxArNwy2kbJZARlLzM7PkVBY1Tx1q9bj8ft8LsVbc3NmhHUnzY1fcxPm8xLUErgPDg0KiPH5aKsU74qhUq5q8ybrQvBNSQCBPVu0vIaT6ZTYzHLNyEb4vpQ65nIKGMsIvvPB5+NzWRcen5sLHm/0/+23fwfvuOUmTeDz5HMCXIleWnHXM44/7sG915JbXNYDfc01b/0NzmLka197SMzr17/xsG4q3uNkqfg9gltq0cnkczCAgNfetCsEwEzk21aHAANhgl3I45E37dLyohwoGG3Nv7f03e978H246uqrNX1LlSeT1ppi492q4Mn88FBS10mg/f9+6s9x5MhhMcl8XDf17w4HCJIJvPm6CNQjZC/JbrH932rKJpDnubsrjmg0IgkGW9UDg32SXvC9sRhMdPdJL89wk6uuvkY2WTpG6thbrWciSuvcrrE0/3rbzw/ann6Yn79eoiO/T5Bc1mcmhk1MTODEkeM4duQoLpw7h+RKEh63F6FgGIxtKRSKqFSZzkcPdZfAgtvukKOJk7Zv9Anlw9q5hbQ0XEY7rGKxoBSoRDyiiX9a+DVqZelrh7oSqFcbkmvUWsC/PPEMXKEwVtI5jG7ZgnQqK40emVRqbH0eO7y0/HMZL+zpyWns2r0XqUwO8a4eDG/YjF/5rd82Q2eMT7aGyYSL19msWatzp5i1itof5sjScYFrAQsAykDSUxcxc+wIju9/ERG/C3P875kpXH/jdTh+4hSGBoaRS2aQT+VRL9fMwA9jZxmI08XCs4CxjRuVTvni/hcQC4e1CbHbRpCMRhMNsshNFhxOgeRCMY2Qn5rLsNYgxnVTepFaXMHU9JS0zTwv/mCg46wQRKZQxHwqjcV8DVff/X5svfFOOAIhbYQ2h5HQMNZX+xfZpY6LhQn2NqBLbnUdnfeatIw/64BkBULw+mqiVczi0vHDmD59HKcO7EeAA1jFgsBiqlDASiatKf1oOIJWpYGeWBynjx1TnHmtWES1WkIiEcPY6CCWk4tGduEjmK/A6XFhOZNBrLsPc8k8ik0H2t4Iukc2454PfBRtJS4aRlAtY7JfdrLI7JqsO9urN6+xVrMmq6z3SwKE6wdddfh1KZ3GV//2M6gtTSHkbKE7EpItGVn/5fl5xKLGmpQe1cFQEKFwSNIXt9eLaCym/fDCufMY6utDo8bOSBgLi3PYvecKlOotZOot5OHDzT/3AURGtqJas8PuCsDGQJEWdfmCFquuUt9/3RorvstEoz/Mxf0mfvdHAcmrUcxtBq6UUU0t4szLz2P65CuIOpqIuJooJZfRqlQlM2LSW4l2rQ4v3L6QXGxK+RKqxZK88tmQDoV9+sf4b4a/UOZCh4hqtYFcll7IBNoVBAIRBCMxJPr74Az40PB4ER0eRtf4ZtjCXWjbXLJ+s3EvEknDDrFhkB1WApOEUsQ7a0y+2UsJci1IbVmFrnkLi13teAx3lPsdJpn3FANiLmeSua962ZEr5VBansWBx78BRzEFd8NYYmZSWQHpWq2BQDAkq17ui7KslfOuDV3dCV27JIY4L8bilDKndDajIb5wPIaGzYkCk/maNiQLVey48hr00hlGBQPZdItJVh7i6hzamwHJljnEek2yLi+uIXzLHdBsSX6t/37bgGS9oI5OWGC3kwRDsPfkd5/EgYMHcOjQIUxOT0seQVkC2WECRgILDiSwzbqqy+kwx8YmzeiRWb0QjPLxCZIJaljhME2J/rXcvAhMDfgy7T0+F0+2JQMgAOKJ5vMQ3FJ7I+uqVhP+YFiPxbU8nUqhr7cXyWRKoJsbPUEr05AYSc0gi9mZWWSyZKqbiqQWmCOLzCnZDhuqFmcnEIXMqfX+mDKnmMtSQawN5RbXXr1XkcjaNux0tGCOfOcG+YmFibw1kMz3bg3u8WsGRjCm+cnvPoGpqUnT+hEbXF11IKGmmNPm1DlVCiYxUeEzLiaAlXXexXI1OLFM14uW5BnUMjPEgNcOi5TB/gF85MMfwe4rroDL5aG1BWB3SWLhZJtHAMa5as3HXe1zn/0sTp06gWPHjiCbyYjNJljiwKCxqmMBU1LaG18PB5j43wRZfB2RkHHZSKeTAsuJbnpwLytJ8Pjx4+jpGxST/tu/+/sm4bGTcGXYJZZzHbmFQc2XbUJvL5BsmI7X3iQJYNTQQ720gsW5SRw/ehQvv3wAZ06fQXIlpU3B7fQgFKTlH1Av1VTYUDPO+5T3JQc2C5k0/D4/fLz/KK1ycHNyou2ghWJNAT9kNGl2T3DDuFROcocDfvQzhSyXhdvmwszsHLr7h/CtJ55BzeGSJq97aAhzswsCeJqAt1E2ZUOYsouWSeNMxLoQiSWwuLiC7p5+3Hzbnbjn/nfDwU1CAzf0Gu0wQR2mZzUlTnuZWW9+aJAskEgmTFl0sNWLmDp+BEvnz+H4yy9isCeGmUsTWFycx/DIoPykyZgnF1dQL9LuygzV0N853sOhrLY0w2MbNgiksWtCF59ygYWgC25qGzuMvoMJiU4OAjrQbJYRDHg0NMzhMRYh9UpFA9EkGjj4R2nZ8NgYCtQuh4N4+ZUj8IajqLoiuPujvwn/0EaTqkfw6HBpkJlJbhpxFEjm8eGkgAWSjZbd2CJS09uxrhO4NF6vhhUjSG6hkU3hqW88hGY+jYtHj6BWzKIrQg0lsJTnsBULIC8Ge/tQyZbgdbqwNDsrS7VGpYRqpYgNG0cRDHk1mMSwhHiCwQfzcNIfuV5DrG8Qc8kCym0PnKEeXPWOuzC+62pp1GEjkCG45Wu9XHtuDb0ZwGdkOKsgWe/DAM1VkExdfLuFQnIFX/nCX6OZmkbQ1sRAdwJLszMoFvJoVusY6OtBNp3RvAw9kumgQIaN+ww7cgyYoVxtdHAIuWxasjB2TMY3b8BCKgtXJIGZbBX3/8KvwtM7hlqD8eRmiIq+wOzKGDb29VadtztIJi9ZB9p0e8li8cxxnD30Aqor8wi2a3DW8miVCvAQ/Tbp3sKhL8azs9vhEZNcq9RRKxQlfyGDHI4G4A3QXYcpK23YnUytA7K5otLmmg07vJ6I4qaj8R54Y1H4uuJwx2II9A/C292Htjsge8AmGWK7RyCb9ozsjDjof6zuZMeJgkef3aoOZhLuY6iQQQK6nmiPu8qcdgDymgzBAESjSf5+kEyikg0vN6VwVcZzX8Dx559EIzUHf5vFgwslriFyF7PL+zidyQqPhcMRfZ9rNfc5AlTOm/HNGOmowTBcGz2Mfw+EUay3kMxXUKzb5G4R7RmEJ8Q0PqcBykoLZrAIpRMtvba1u8my9TMA2tIeW97Rr8ckU0ZjMcevHty7694H3x5MMsseBYSYeBbz0XlpDz/yMCYnJ/HEd7+L+YV5DZXQr1Zaz0hE1QplEZavsd6shvXM4B7BkEBsIIBcoSAgJe9gpxPpTEaOFj63V+1cttq4+IRCYQ0Lsn1PwEswTQCtgAI6UDgcem7qja3HJpvc3zcgxpBDiHFqFGfmMDQ8In9cvi4uKWSS6bXMzZUuDVT+cNHipi5vZE2OV8REchPma+V7INg2Q2wV/T2LCt4DN1x/PX7+nnuxc+s2tfSNCN8sWryp1dLrtCJ/PO4WqzXaqyiRNYmHNdG/9gvr6RPDRrAYMSysQ4z+l778d/ISpjcr0/XIpPNG4++xo8DjT/CTos+rzUhryPRzgJOR5rzpea7ZRsxnshqo4zllzDU3fi5iFxXfGsdv/vpvYdfuK+DyeLUxcyMrlihxCWjztMtejAURHeGceOqpJzE9PalocQJjWszxeuK54SQ5Cx9KQRLx+KpMxnLITa4sq1vC6ecKPSYTXfKWTKWS8tTmuc5kC9ixcyc+8Yu/rOuHLhed3fPf0OCeKZi4sEtOs96mTp1AgjujGd3/zBM4e/I4jh0/gtnZGTQa9EZ3q/CplNjKp1TCBZ/bhISwdalhNTJybRt4dDRA1jbygTqdFhgiohjftrHfI+Pabsh7uVjKG3/xUAi9XXFZKI4MDGH/gYO46Zbb8PhTz8mZIBzrQsNmx9zCPPoGBhCLhDW57nbZEGOXotVEKpnC7bfdgeRKBpcuTWFwaAzv/9BHsGP3HrSdLjg0rEU2ed3tofa51UC11rv198u6332jL3UbsYtWgdPeQml5DrVMEvu/+x2UVpa0sWWTyyIRFubncPNNt2JhfhELMxwi5fCZT0V7OpfFjl27sJJKodaoYGx83LjKUD7k9yCdzMCvIBZqUVtik/lqGfrG8xvvigiMdkXC6O/thb3dQHJpEXWm8lGXL+mEFwNDQ3AyxjedxvnpGcR6hzC88xqM3vhOINxt4o4ddl3v1GvaJb0zbq96vtXRJXaM1hfkBI3mQBlw2WmlkyIiq9ysoZZawT9+5tPo8rkxe+Y0ssvz2L5pHJVGHbN0PwkYSypG1OeSWTTLVcks6PNMu8BqtYhdu7drKKteo4+6HQNDfTh74SzcPrcGj9yhGJLFOtJVBwY378ZNd/+87LxoZ8UZB4YAifE2qSCrLKspetcS0L4PJHcgD+8XI71je92A5P/xub9CIzkNX6uCsf5+zFy6iFwyhZDfh7HhYc30kEwgSJ6dn8PgEAuWqsiCEyePo1lvYvPYKBbn5uTcMjQyhFAsionZBcQGR3EpXcJ7/n/q3gPasvO8Dtu39/56f9MrMOidIAWQBEkQpCR2SqFlW7Il2ZQsKk7irCXaohU6a0krthIvOVliHCZUoUwKrABJEL0NgJnBYHp5M6/3dnsvWXv/59x3Z1BJCQT1tEZDvHnl3nP+8//729/+9v7cb8EZ70W95TOx1Oz7aDDTyirogClXLtefFUh+rYfk6jPm6q+xCpIWZRZZaZHPvfg8Fi+egr9RkQdwM7eBEMOCfH45MbAwIJMOV0AdJ9oLt+pNVHIFdaTIIIeiQThcLZSrRbScLUlaKo2mBmQBDve50ds3LKY4nuqVDjk6OITU+Dg8XT1wULvOyQI3QbhDbLVXqZ1MFTYBIfxbrIFCZsgkcy7AbDAGDJtnw35C6KZkPm/8z+2/KWUy3ttGzCeeVnuyGdwzw6XMqm/AxT21Xsby5DlMHH0WxaUZhB11eBwQCUm/bRIaxCmLi0ty+uju6jaDeiHOh4SlzWZnj2CVBTb3Ep6Z+WIR3kAQiZ4+scjL6YJSKm+8/W4E411w+CMCyRyiN3ILOvoYzbUA/tVyCzlY8NwxGmT7/9jEY8esfR20DXNQfAsk2yy7DZp/bkCyndzDN02GmIxKkzZN5RLmFualQf3aX/6FaHoC4qnpaVkUUWPFyUlqrqqUJlBqQPZYOexb0dT8mQQxSpWygLPNMpOBalaZ2U5mgjZzAQFmuVfUqtIwc6iBVQs/CIAJXgeGBrG5vqHFadvN0ebNZrXJNGczWTlm8LUREHNgjO9LFZUCJPwaYqm3mhqe4WsnYyqHDQvq8mYpGZCMV4mRjuv4wH33aciLLbOP3P9hvPvOOwX2qQUyOn1TOXKRcPlTE20/RH+/Vj1moyFDp8PTgkVGNWUYE5OQZSsDBJmMVlCTp1ZbkWlW1Hx6jJyEIJiBIvR1pcxGXsMx2r2ZcBEWC7wuHJqkHo6MPa+d7PI0/FdVBDWLHrK3BLLDg/1YWJjH6OiwfLbJ3E5MXMI1116Hz3/+99E/MKJ1Y9LeyBwboRILDdn71Iw3KG1t+Pu5MXzpD/8Qr7zyCqo12mFVdYBx4zKRsS0dsHxNoWAI+WxOLiiry0u6V5QDMfCECWXDQwMaLKPN1s0334wZef9G8Nv/4l9iZGRMA3xGsGtthGIIfg4G96xziO01glrNpMmKkRZR5uVqKt9st+bVE9xWqpibncTliYtYXl7Ay0eOyrKK990whk4VidS92p7Q7OBEQhF1chj7zmIpFKTDTBXhUFD3hH7V1F4yZIa+uPSyLuSyVnhQQfcxX8ojXyxoPoFshs/lxkBXl5xRllfXUSzVMHF5BplCGS5vUFHVbMnTo723r0eaZE6jE3Quzs3g3vfeo27EiROnkMsVcej6m/FP/sXvKNK45fRYg3vUcpqDyhSqlsK8PaHeeYB3ouk3cYvRM9dErcz0UKBZTOPs4Wcwe/YEGsWcbPNGBofw3Qe/h2gohpHRbchl8lhdYVoh1ylQqpaQzmYwPj6GTDaDkZFhuJ1usZcs7qmwcDs9GsBbX17ROuWQ0sramtaxly4PzhZq5SJSsRh2jQ8ju7GC9eUFdCciehadbg8Ghkc1GBnvHcQzR4+h0HRi/w23YezgTfBvP4CWz3hJm33KkorZw6pmk2lfN/N0dXrA2WJkZfFugU/1Ueto1ktYOn8Wj337mwg0KtwQsDI/g2QkrAHPtXROcwCRSEzR1On1DZSyWQUocDgtm9tAV3cC/QM9aLZqaDo4uOVC09HE+gajhhPSdVcdXmyWW/DE+7Hv5rswtPdaNNky99LbnfuhkVhs2dNZ68F6z1urwLizaORI4MbsKbTX4v5ELTj3v82VJfzgwb9Cfv6iQHKK/u9rG6gVSup01Cpl7Uu1FqU0Sf2dzmaxa9du7VXnzpyFs9HEof37cen8WYwMDSISi6B3aBATswsI9gxhNl/HR3/9XwK+KBoOn1reuvqc6bGGKI0E7J2KpTaluPkwzLYpvreiyrfOJX6dpcWykuXQLKJR2sDG5Fkcf/ZJFFcWEGjWEHA0sTJ9Gf2pBKr5vIax6aDj8lIn70KxUkepVEGzVkfA4URXPI5oPIyGo4FsPoMKXXWCfji9Hswtreq6eXxhDAxvg4Mx0m4/csUaQj392HfXu+CJxOAIBtR14L7B/Z7uJ1JnWc+jLbuxgaxBt1YUo3X2GhBswUJrvzHSS1NqdoJkA3NkngAAIABJREFUm7ziV9u6d6eOZnNCS65LVppe2AxYyW6ocDj91GPIzF2Gs5wXeGa1rJwDl1s6eBKY3C+5iIlljBWeG34G8+Qz+vpEMiGig24h3HcikTj84RgW19IIRFOotJzYf+MtiHb3wR2IiaygwwdDRWxazninm9RA47Vv6ZA1bEg4bA/DGtyh99RRJFgRhcYFpJNh79Am//yAZCtJSGyrdbryzZP5o7XQKydP4MFvPaiKZHZ2FhcvXdLDzI2eGzmtt7j8FX8oobxDcgReEJrd260GngoEtGqBa0COHsseFLNF+D0+aYej0YhcCmiTQ3cCspJ0RGDbnuuRh7Q8docGZYskzbEWRAujY2NyS+DPVxXTaOiA5u+i1pS6WoZC2F7MPoJmB31Ka3qdBHoEHAyhICBjm54/15aH8Nrwe2++6SZcvnQZt958Mz758U9ix/g2E1MtezAz6W1XlLyOAs9vEFbwWnX4W/ucaQHyINoazuqUAxi/ZrKw3GTYKWCYgNFMNdDSgWZAM1uYvDYsHHiw/uEf/iFOnjwhezQWN7wGNC3nB68BH0rec14zRuOSFeMUPw9JXie2xhl8wHADOiLwAKBLAh9M+hbTWJ9Dge961y/gN3/795Do6oOTWm4VFDyEeP8MC0ptO9cagS1BOjVWSk78d/8Ozz7/rCb7eazJJEVxuSxsqAtnCEZdQ4ayGiwVdJ2okWUQDLXplAHsGB/XzyBI/uAHP4hioYyJy5P49d/4Z7j19jvhJcPd1phzr7MHZWz28c1Yk7d2N3/ir7J+LZlCY7fIy89rxmeFxS6rfdorVeByOyRpyq6v4OyJ4zj1ynEFq/B6Fwol5HP8k9czX6EHLyVVDjMdTdaKzwhDchjlTashMsZ81rm26DTAYoOhLUo/LOXEivg8LlSKBXRzKIQDs1H6qzexkc+Bz140GpcbCV0AWPysrW/g0uUZzC2uoFKl1pKadKCrp1dgMJ/PYcfucayuLQvc9/X2YPeu7SjmC3q+GRZABvnXfuM3pWuH06dWKGNjucpNLLU9gmnJBq4QpV59B94EJGvbr2sozVHNYercCWQWZ3Hu2GGkoiE4m3WUc2WcP3UJkWAU0WhSU+jrq2t69lw+Ss6KOrhiTBSsVGRfyffDIAoOIpMu8zjdsk9cnFtQQcK9ijKK7t4e+Dkc1tuL7OYGqoUsBrpjqBczKOfSSiUkyJ5fXsK2XXs0se6NJHHk7AS6R3fhlnvfj9DAdjiS/RoUkyRF2Nc4uVzBvttQyJbqdmKjKy6bpVfWvsRnsYpGqYjzR5/HS4/+CL56Ga5yGZtLc8bWy+NDodzA6to6ulI96EqlsLG8gkImo0E2FtnZfBo9vSlEE2GAQ5suwOVnCmwR6VwWfd196BkYwtJmDquFOrZdcwv23ngHvIleJew1XV4xiAx0Vq+Ue6BeJotHy4WoLYmzpRVbjKB8np0OlCrGmcnjMswXEwOf/MG3UFmbhquYQcTlRGUzCzeBm8eF1dUl8YEOdk7ZCYiEsba5iT2796kDsjg7h6DHg4O7d+PimVMKxWESX6q/Hy+dOIP48HYg2Y87f/HTaHlCqHNGQ++AeyBb/1bh0gbJWy4kP/Fe8lN+g9mCbALB6Hb1OQ4Ct+vN15KDmLOHILmansflY8/jwvEjqKXX4KlVQEPJjcV59CVjcMnKzMiANBxcaaBUqaFKOz440ReNIRTwIxD2w+VxqZNVrFZQqlWUYef0BJFhcI8/jP7hcRQ4MFt3IRhLYvTAtYiP75AnuNPj1RB/y7Js0+bDDwsH2C4OV/sgt99omym27NGsa2qTZrosFqO8pRW3rgOlC+zkCFla6XZMdrQkce5WDcXMOpyFDE489mOsT12Co5iFo8nrTP9ug1lIBPLcKxfLWq887zRn5XUjFItpaJc4oKu32+jqOQ+wsoJkoguBSBzzy+uI9wyg1AR2XXM94j398IbiqDlcaNCgwWaSrSKZ0gvidMMOmyRK48hBwGzBaSt3QpRc2yPZYpQJsNWRNBKNn18m+TVAskinVku0/ZFjR/HQww9hZGQEjzzyCNK5nOxDWDkQRLUaLQT8fvkl8zCTVpE2YLRtokbUAo2UMhDwCCB7jG0U21+lTAGRgHFPYHIa2/28YN3dXVp/C4vzGpLjBsUBIAZGsH3Fr6f9FA91avv27t0rhrevr1+Ja/w9XCBkpcmS8XXR2YIsMv/ooKKTBZ8DD/VHpvJiTCRlA/QZ5d9ycqBUxMcD16FigUzar3zms/jIhz6MRCxuniW9H4u9tYTtGuR7W0EyV6jRRRqWzG4nWmwnqz0CziZdCTjY6FBalZnsb4qF5Ue1UoY/ENRrnV+Yxx/90R/h/PlzYgh1rljsuD1Iyc/ZxQ5bOYQctGQSi+zxIhwJyqeYB0ypkEd3KqV7OT11WXILPsgcUrrvvvvxj37tnyOW7BZIVvvKBsl8aCgVYJvHYvRlutMyTih/+qd/iucOP6/BqGqDw2TGcq5ZN4UUtWC8T3ZC4uTlCVnhkNXmOtm5c6deLwcLCQpZCFBWEounsLyygl/51c8JJGsAwtJiGRRht5fNQMfbORjzhmeXBZLVktO6M7pRBlso5pUAsMkCqoFSPovZyUuYungeF8+extTkJeM64aBdEK8z2YiK1jnBGpmHQID2WibNkPMJ9Ro3vjoK+aKKIf5e2sFR20aGk3ZW4YAfkZBf15S6Y+4LJFH4vJHRdFALniuYuOVkF8LBgLoKnLxeWV3DzNwCstkiXC4WbEFpnOOJlM5hAnaHu6UCZ2VlAQ985ENYX13G3MysksvI1I5u24X7P/rLCMQSGtaittbjIvvEe2UXqwYkia/ROfh6Rc6bgWQzdeKo54FKDk899B2kYj489tC3sX/Xdvm6Hnv+CLYN70IuXYDT4UOxXMHywjycXhe8freG0DjUxeeKiZG93T1YXV5Gdzyptc+wA97Gnq4urCyvmMPQywHUmjTIBMn9A4OyAltZmEYi7EfI60A5v4lkLKz7l83n0D8yjrn1DDKVFhYyJVz3rnux7873wBlMoBVOAk6vwTq6FJbsro1tbHbYSpyxF+VrSmEtVwsrOUwguVzE8acfw6lnn0IIdVQ2N8WK9XV1K/UsU6yhXK1LW85neGN5WYFBTFUkSGZoVP9AN+KpCGq0C+P6Zp+ZDJrsQKMY3b4bF2YXsF5p4s77PoruXQcEjF3+GOqWFtm4Ilv3XRNDhtXk/tJ+z7a0oi2x4NfRyQUadDL7igHQm2sreO7Rh5BdmEB9cwXkq8sbm4i6veAWu7Q4h3KtjEhXCvlKWbrzQqmEeCyl7mslX0YyGsZwdxemL01oDiKeiiMYi+NHTz+LgV0Hsfe292D8lndJJ1snk6wFa/g8Pt+mTLeZ5J8lSLa7mKbzYF8/U3MSHNmJi1eFTfC2Gb7ZRDA3CsgtTuC5hx5EenEOzXxGINlVq8JRqyBKH2PKAJ3UFjdRZupvsaoQMGKJMG32IlENMfJcU9w6553qdWQKeZQbLYRiXSjQ+YGex/4wKk0Xai4fth88hP69B+TeQAaZsxSKH9fSMASNznUOKHdsEVvd4Kv2jY6QDHt+qTNtbwskb3Vb2mD5CpBsSRoIStnFkE94XcmDjKV+5TFa5F1Qscm0SjZH2iCZGKUFFEsFkVlcp5wNYlw7Q0Poz819O9VDP26mhJawurSE7u4+ROIJrGXyiKT6UWy0sG3fQYFkly+Mahsky1nfSEmE664EydTcG6mFDZJNsd0uPTvAsK6R5BYmgOUfDEhW+Ic0tKZuokD78AvP48LFC2KrHn30USXxEVDRaYDgk+1BgkmGNfBw5YbPYA5eLLHFXo9hWtvtdKui0nV20tYQ7hadJQxwloOGk7ZjYbGT9MQloOIDwN+XTFHTSobUMGY84Pk7GXNMecDw8LDAuyooy7GCP4+AjwctJRP6fg7+uVzws83CdhpdNBp1McLUthLk8fsJitke44FPAM33Mjw4hM986tO46YYbVRzYQFKe0VeI+LmZvXHs7U9ZxLeHSa6UWtiblvW3TQe1qNWuGWkGh4wky+NiJjNjsa6NJo4cOYKjR4/i4YcfFrvK921YSXMiimG3ihwdGLy+fr+MySmrMC4kAUVQ8/rx51dKDI/wIBwISHLBnxSNRbC5mcYnPvUZfOxjn0EomrQmzg2YMRUlB/7MIKRkFyxkyFTLaqyKb3/723j5+DFMXJpQ3CslGAS5BOZ8+BgmQ906h0sJlmemJwWM+3q7cf7cOQwPD0pHvTw/L431gQMH8Mwzz2D7zj1aOx//xKewY8cuxBIcNNwKVKB6zJ5efkdBsrVwxK6rA2SKIb5/OSGIqTFSi3PHj+GZxx/D9OSEonypx95YX9U9qNdaalmzSOB1JRtPgEz7JG6o0UgEwXBY7jCUJS0uLKqVyeeP15s/S3phxoCjhe5kXLpRSi0Y9hIOR5HJ5uR5TVa4VGsik6f8wi8pFXXQLIKz2bzCfWjVFQgYWzgO3rG4Jnjfd2A/5hdmkM1tItWVkCaVAGZxbl5az737r8GOPftx/U23whuKKE45X2Txw0hWwxhKPuIwnRRbGvXTg2SLMStngEoWh5/4IRqVLJ574hGB5Ea5jLnJOVy3/yZMTsygXG6o60WpiMfr4nwqZmanNEjMPWmgr08SpdnpaQx090pzmstkTNBSKin9P7tqLByoAWeXjOuXQLkrlcTK4iwCXie6YgFkNtcE0mlxyWKk5nJjZjmNzXID7lgPbnnf/ejaexD1lhvuEAsK47dsNrJOsGUf6B3g+U0qt3azWCC0hka5hKOP/QAXjr6AMBpILyzAUS1ipH8AS8sr2MyW4HB7NcDNE56DWIogp5SEaYwcZhwbRncf50Jy2Eyvq60eijIsgsDZCV84hqVMDt5UL2659364Ej1ocVjPZYKJ+If7igYPbT3yWwTJDavorjEG3MUIaNNI5jDhy889jnMvPoHqxjJSXh/yKyvojsTglg/7MvLlIiKpBArVMrr6+pQ5wAEynjFuhxvRgB8hpwO57KZ89hlfHojG8OjzL2Jw10Hc+aFfQnTHAQskk0lld9Ay4roCJHN/6pgp+ukPlbf4nRZItoYgbXcTW+tt5DimGDWA0QrW0DFiyy5q6sCsXzqBb3/tvyp22U29OTvDlRJS0TCctKOgO5aLLhUtlCrsdFFu49X6p/bb5wS8smSlbSsHzOtosGvt9aHuoPNJHoneAYRSPVjJlRDuHkS4pw+j+w/AQw92Dt5xn2GxZA/Z2e4TJLkY725/WJ2WLXB7JVBud82vuoo2aN76963rYy5SB5PcZmsNSFZR5KihUcqhkV7FyaeexPzZM/DWqiaW3UX3DmOcQCkWdznOc/HsJilGmSHfQzSVEEhmVzCaiGlujF1eWuP29vYhluxCvtKQDrlQb2F45x4k+wfR8gS35BbCtOxImzf4VkCyJeo0Mg2rkBCx8w8NJOsNi7mTZ4hl+WO2g9NnTitAhJ63/+0b38D58xfEwFFbSHDEyWu2tcnGWWhRAJmLWgElHo8GSDihTqqfN0/6UQddCXwIegLYXN1AP61w6jXpno0vb0kHN63DeNMJmNnmp8ctZRidwR4EULFoXNnkTHIj0JZRvJUESEG7/Xt5IPFrqEWmvCJKtwpGWubzevmUFSiUgnIB+iSXy8b31W9Y7usPXYf33nuvhvaS8YQSm+xHpZNcsT8nEcbbJrfgK7YONwKBDl9m8/vZeikIpDpdRl/XqJdRrZZNUeLm97gwPTOLoy+/jO9+93uyfWNbnSCY10Q2a4pWjekPiwYudt3/QlF/1DXw+GQJxwE/SiMInqRdDQR0Lw1goyQxpy4Br+Vv/fbn8Z57PgA/gYydPtSeBjYMuWE76yaK2lpT/PvcuXM4d+GcQNb3HvqeCSTo6hKTrOnesGHSuAZZNJVLBSVc0T95Y31d140AulGpiOm84YYbpHE+cM0hraMPfuh+3P3uexCkj3ebheSW1qn/eweZZGsjJqi1ddicoNeQIp9hsjm1Mk4ffwXnT5/AiePHsLQwK7spJtZVS2VtmDxce7p7pbFn2IoJTDAdFg4Z0U4sGo8pXZGAbG5mBgF6wtZqsigj68eAFjqNkMVmWE+9WsUGY5TVyYnC5fHC7fVjaGxcwPXy9IyKs9W1NayuLEnvycEcl8cHPz1MZUfJoV+orUqmmhtrKBzA7NwkbrvtVpw+dwrXXX8Ia8vL6k7sO3AQt7/rPRgY3SbQ1Wi4UK0z4IZx2QQXW7HUZLoMSH4jTNB5AHZ8YefDTt1tfh3V3Counz+BZ5/8IRrlHMaHB3D6+EmMDIwg6I5g+jKfKVPU0xKMrFcTVcwvzmHHth2yZjp0zTVqk87PzIhl5TASA5Ko9aaUxbZRpIUYgxJYsHB4lns2vb5XlubRrJURD/lQLOQ0AB1PJpWcd2FqBtmKA75EL8avvRm7brodrmSv9JdONy3SrLAcySzMezX/fwvg2FTzVnjAa4Gy12CSK2Uce/yHOH/kMHz1Ctamp5WiNjo0hPn5RXliMwbbTn4M0K/fReKkJQBAK8fu7oS8b+ntyk4CZQzeQAD+UATRVB/Oz84i1NWHA7feidTIToD7iSegIsBB+zdrOE/Djhbb+VaYZB7kZK7NTA2LTwNSNQlSq+LiySN49qFvorq5jP5IDOuzM+iPJdAkSCkXkKVulLMRoQAS3V1YXl2RX+9AXz8Itxmt3igWlSRJ21J/KIRoPIHTU7PoGd+DQ+9+Pzz94x0g2ezxVIcqCEj3iVETW0X8W0S5f6cvs51AbKcQg32vPv0srWl7hM0uuCyQ3KrCUc5g7sRhPPj/fgU9sTC8vB75HBzVCoZ6e1At5lAtFiTllNyyzjAvDl4H5JIUjQQ1GEp2n3tXKV9EuVSVLVsgGhdLvLyZR3JwGNHeIWxWGxjcfQDB3l74uro1/Of0UE5nsg3aoVGdV6fzfdkJcx2Deu2p1de5op3A+S2B5JYZM2fAELW99GEnk+xqVFBPr+PiS4cxeeIEvNWqrg0HSYv5rLHA1W7uFCFGCRxlKjRNcLidiHcl5G7DjnIoShLBJRniwuwMenr7BZJrDjfcwSiKDWBgfAd6hsbg8IXA3EwWHtw1rSgVszNQi9wht3gtJtmAZGuI72q23XLk/Llmkq/wOVRb3vb0sLZIB8TO0t6JoIbWYA89/LAYV1rC0VqIQR0cauNwFD2RKV1QFKPVpqc2mYuafnzUJPNm8g8Bs98XgN/lxdzUHEaGhwWSNSQUoSyCOlmPLJT4OqmrJehNpRLI5rLtqoRtBXkol6saPiMw4ucUJOIiC9mQmTb/Jnjmv9Hai9ojGrvzd9FBg1U+NbbxaFR2RAQfSvtrNAW++HPp9PCP/rvP4UMf+AC6U13WlLk95reVumMXCxJfiFx+w9P4p96wdP/a4kHDHktaaCXdaEylQZsdsqsNgWJOwrNCbdTKavtRB/r084cVIHPp0qV2oiCLCh4OdlS4La+wr2mpYlxH+BLIsLCIiMdico7g9xSLef07NcAM8aBURsNc+aJAD8HT//A//hscvPYGuN2cKraSu6yrIU2tBZK5JozW3Azw8YOfm56dkpb4z//vP8fJUydV/JSKebmY0N2C64KAmfeNISO9PT2q0+WusrmudUCgNz83hx07dqgoGBnbrr/vfe/7cM+974c/wKGmrUJHk/Ltj3caJFv6yisOImNKn8+kkV5fxUMPPoiVxTlsrK6IsdKGWqY3spHMsLilvyaHPrjJsVhWGBBbnI2G5EoqjDiz4HJhZWlFLgjUO0eCIVQKBbGdBMj8eSx2WVRxb3DSTqzWQCSRlMeyNxjC1NwiJqdmMDA8rOKEzCqfez67HAj2+QLyRKW3KfcT/qyBgT6tTTKoY9vHxCgyrISfJ2vKjtDBa6/DL33ikxo8oSSGANnlMgegafKaiW4zjm0A4E/1VFogWcmiTQ6ipbE2fR5L8xP422/8BW667oDswP72b76Bu25/F1bnN7FB/958SVG6XnoE10vI5zdR5MBdPKm99c7b78Di/AIy6xty/qD3K6VKUTKsHHxpNLCZ3kAsmUR/f4+ICAKFhblp7Nq1A+ViXgUieVO2pZNd3SY1z+nG4WMnEOsdxsDuA7jmjnsQ7h9Fyx82lobyee0EyeZUUFfMKv/tz5hrtlX+v3rjeg2QXC3jwkvP4uSzT6OVT2Njdhatch5D/f1Y39yUHy3b5ywCGOOcjEaU0tiolhAJhbB753btYaYTZlyFCFO5vjgNM7prH46cPoc9N9yM6997Hxy0CHP7AV9QLLPbGRBItvdgewDLzGNY8rQ2C9tuDLcH5Pi7tedJm8yh9ppx8Gi1MH3+JF788XdQWltCfySK6XNnMZRMoJhOo9WsIVvMgq+6b2gQvnAQS0pHa2DPzl0o5vJi2QuZTdlVMkaZbgz+YBiFhgPJsd0Y3Hc9AsPbjSbZYZhkU+qRzzMyEAd4/362g3vt8lH/w7qyncBRTLLtbmDBJBlrG1W1KTRqaOY3cOHpR/D4976JvkQc3lYTmZVlsKyh801TkgIy+FyfBghzCJephBxcDYcDirRmR6pSrGieCE2SVvT19SppMTkwgpLDg0DPAEL9Q0hu3wUnnyl2hunBLykWoaXlh9zp8nX1ArdtXDrdLCzW2dQJVxJiWk2W1lY7jp0018G0X80kU5vMldkg8OdQfaMGZ7MGv7OJZi6NmdOv4MKRo3Cwe5veUPx5LpcWBjNRHw7jvkGZBjMEVOA10NXbhZrs6ZoIM8HQ4RIBuDg3i1RXD0Ixw6qzuCzDhb7RbUrcY6hKnbpnDe4ZkGwL0TSw94Yg+arEPetaGIBt2GQnr//Ps9xCGF83ucNv0QInRnLhwPrGutXqduDpp5/GIz9+RA4XDBMhuKQGlWCIwEKtX6asWYtLbhaUYlByYQ3H2QtFTC/tpCoNpNfSAk4EL7J6Y/IatUBoSXPK1i9bsjqww0EBLn7YbCc/v7a6oX/XAV0mM2V8jhVYwjS8VkttTf58AS5aofi8YrvImDFJjLpjmymlUwOvTV93rw4oDhPyUP/93/sC7rzjTslLeLiTQVUFat3odlBKh0b5pzqM3wJ01jprb/AWA2RQsnXAaUZWG02+wOhal1jlWqWI0ydP4MjRo3jl1Dmcm5iwHByMZzIPLDqCEHRSZiIJjYbfaMVjhgV4DdklYNKgrVm2ZTBcDx5LqkLNNqU5vBdkghhOQc3Urbfchs9//ncxODSu1rg9NWu/7c7Bj06QzN/Bdaao7I01vPDCYXz1a19VMccWHHWq/Hq2rxWUwwAAn0+gnSCeAJEDomTTed9CPp/WEbXnxifcjV27duGBj3wU49t2yN2i00P354VJNtuPOXD4x2qAwtFsoJBN4/yZs7J2O3H0KDZXl5HPZeBsNdSCazGUgnZA3LRrdQ2wUmJElpJ/axqamnyGyChFzyVtID19a+UasoWsSTykhKFG6yKoIGEMLO3iWIxxXZaqNSRTXQhFY5i4OIUmw36yeeTyRWzfsUPhJbMz05LK8Lk1oT18/unNbToP7E5QZsMNfXVtBR/4wH145cTLuPm2m1VA877yub3h1tvxic/+KlwKj3BZOmS6fliaUw4dSL9t2ZTpgsnMvGNC/608dOZrOATraNbQWJ3H+VdexNTkWVy8cBIH9mxToMc3//q/4abrb8HM1BI8Dj/WVzdVPNKpIb25iuWVBcRiEcnVePjffde7cObUaQWF0P80vbEhrWVXPKYik+ueHZ6+wX709ffI87R/oBcT505jdHRIhSpVNrTDpOY71dOPdaai+qM4fu4iDt5yJ/p37MfYdbcqVavWpFUnbfKMrVh76NhaSZ3aS7sr9dOA5Ga1jJWLZ3DksUdQWFlAfnUVtdymPJ2pGc9Vm9p7M9ksAl6v3m8ht4lGpYTB/j75DZtYaHNGcZ+o0TeXziJON5zhJNaLVVxzx13YfuMtklnQzcDJxEB4LBBpSd7kaW03/98YJNtOBSIXyKJpGM2hTgzXEFnlpakLOP38E9iYm0SXz4fzx1/Gtr4+ZNZWVahuZDfg8LowtG1MnUtGubtdPowOjWDm8mX43C5FrAcDXoFk6vZL1QZ80QT6dx5AYnQX4jsOWkwyfWpdGtijhaNLul+CMp6T7wRIJrgxz5CFlS03JVNc2ftRg8OtHa5KdtKeA3WUN5fw4nf+BhePvoBuklNOJ5ZmZ5AIhxAJ+OAjYK0bVpTMPYt4dikZ703mncmdhUIGVRskV3hN6PhCqY0f7lAUA+M7kWk44O7qw8D+a+Du6kWD5ECjqZRPST5twCJShomMnd2U198TdObTPtf++k6Q3CHdeG25hSU54JWy7DRNbWFrkrnGG6YrXy8jRB1+MYelixdx8vnnUE9nsbG0IDtMEh+cCeIcDrslTRoniNQwA9zVegVdPSk4aHVL56koZYktDWWzW8VUWW8wrPCUGhNOXV70jo5jaPsuo+G2QLIxE7VAsiDGm4NkKgpel0lmMW6COdrFhO2VzM/d8077JNvLmHGzGjCzAGU7u17aEzPUZATtLTz1zDP40Y9+pLhqttgVEpHOmIEftW7NI0MGiteQQIb2YWSWKbynDkb6ZIvhZZRiIVNQmheHxwhmKY1gy3/79m2SdUxOXZbUgm4I/HdZJ5VLWpiUY9hpfKsrtHkLCuTa0gn+HqX9WdHZ1DSzxU5JB6dgySTyvXGT5tfxoBeYI8iu1jSYtH18GyYuXtQBzn/71//9v8Y1Bw8iHAxq83RZrfj2zbUryp8BSNZwqGXdZAiyrQEuA6KoSzV+pY1GVcMe6ytLiht++umnFBLDpJ31zYzuNXXbtgc22S1eD+p69T45+StbNv4sc+/FRlr2b7bPMgEyr1/IH9D1rZYrYgRpczU9PYWBgSFMTFzAZz/7K9L9JpLdYnRUqtmVunUN7e3JBsl2gcXXyfu8mdmuzEUpAAAgAElEQVTAV77yFXz/B98XgOd6WJifFWgaHhqSzzbXJUHvpYmLAlxsRTN4hh0Jtrn9Hg+6u7r0q1hkLa2s4f3vvw8f+/gn5cCggbNOnWY7dc9A1HdqcM++vwYkWyUGtW31GmYmL+Ppx5/A4WefQYnPZrmAFotAMQuk4rixm8E7fm9Z8hvjs2mKRMPY856ura3rfjMpkc8NnUzoVOL3e9Gs1lDMleB1ujXYS/aS2mIGHvjDYRRK9EWuwBeOYGZ2Hjt27cXoth26pmSHvv71v8bS4pJYQR4U9JTlB7W7HO70+uknbHysuRap26TLxa233YyVtVVZgLEd3t3brRCRD330l6Q/dro5H286K4xU1XhTO/DCXK/23ftJQbK1KHXwN6uYfOEZTJ07jtNnjmGgL4l8bl1hRs89/Sy2j+7C5MQcersHsDi/hFq5olCM1bV5LC7OKYI4z/3P7ca777wLh597HvFwSL2KpcV5JKIRDPT0YmZmUs8gW6UDw0NIpeIaLmVICWolFb5kkjiIu5HJIt7di517D2BudQOrm3nMr2Xwvl/8OCIDI0iN7VVqGZPEqPfv7Pq9eYnQRhOvo4F9NZPcKhWwMXsZz/3g+9icn0Y9m0Fpcw2peFxF2WqurOwyyrDo3pHivMLqCk967No5jrWlJQz098sCkHMjaytrKFWqSPX2IN43iGMXZjC0ex9233AzukbH0GJCpvZED6eujEeyNMnmUbW8O2waxyIHbOnIFpPc9ru1mGQGvbC70rCclihxyq8t4uQLT2L23GnE3S6cP3oUe8dG5Y9NGcDq+grCiTj6Rvo1SMZ1SK19OBjBK0ePiS3t7k5qj2XBxPmO+eU1hJLd2HbgBiTG9iC2bV9bbqG1zZWtAThz3r4TILm9TizpSluBJGBosIJmc4gFWFyI9a7Lfccu6h2tGnIrc3jsL76C9OyUgHHY58Pi1DQGenvgdQKRQAClXE7Ehqxgm03NQyRTSXR1k8DxYDO9BjelCdUmsukCSsUGfME4egdGEUh2I12uI9Q3DHdvPxLbdwG+EJo+H2pW8qJXYTjmLGsPk3Xs6mbeQ/9o/u6QX9gg2b4exozAosTeCkhWJ1guCQaoq5FvQDKJgQZ13S4O1pcQ9DnEHq9PTeHoU0+htLaOxelJpCJhVMsFnfPUJPPn1KuUVFY1+EppF6WRqZ4E3D63cQ4LhzT8y7ORMjraL1KWBW8A5YYLTY9PTPLYnn1ikqtXMcnWbde9tmEGr8XVcguSMK8ltxA5Y11PGefyv5mMazPKFuP8cwOS+eIkHG/fXNvnxzRF7MEg+iYff+UV/PXXv46FxUUdYpQ9LK+stgEyARYrH7Kztq6RF0Rexh6PGGWbySWQLhZKqBYq4FQPDy5pfwMBMZkc3CPjd+r0CbFMBEa0OPH6PGJWbIcMHjBcEPUaoxlrGBwcNJZQgYC+h9/LP7Ym2WaKWeHQ65ksNYNOyDLyIeT3ECzx/YVDYcVTcwhsdWVFHr//9otfxN49eyWWp8RAcd4dAM9IBCy4ag0qvB1MsrliXJjGq1HwmIb35bylQebBYCzixDQ2a5ievITHH/0xXnj+eel0czkzAVypN8UWyiDL8nrUQ+ZySe/Jw4H6VYJfXke+R15fA6KNbpVsK03fuVGomHGYqHE+C7znnN4mGKPlGFnc3/u9L+DGG29CLMahPQNk7AfnVRpuej7S8oebgIODCqa1Pzs/gy9/+cs4d/GcAK8smtxO40oSi2nQk1IZAuh8PitJwf69e7C0tCjgRf10em0N+/bt03vjWs8Xy3jf+96PDz/wUXR19xrXjU62XoDZvqPmer3Zx99Fk87Xxftgv3f+LsOy0vmDt5f3iaCAdm91ecw++oMf4pGHH0Yxn9PgJONOXS2H7KvIXnlkxcj4eA9A/Rqjx2lTpW6PS+yIMc1wSPZEP1s+uyyYWfQSXJPRIdvMwVvpJKkrddIvm3ZKPqxtpjE5M4v9Bw9heHwb+gYGEYzEkRoYhNPhQnZ9HV/+8h/h9OnTes65D7G1yCGdjAaCgdFto0rG5P0aHhhCrV6RnIPtVnoFc0CUjGqiK4l/+hv/HLv3HdSUeqVGLTJtzcgAmgavm7pbO1hFQ2o2g7zlgW3f1s51yIPEvvY2u00XGA0m1St46fsPIrM8icnJsxgc7MbszBQSiRgKmSLWVhi2E0CpQOkE9ws/An430plVVMo5JJJJZDZzGB0dw7aRETl1UIvLbsDK8qJCRHqSSayuLqOrK6nUym07t6voO3nyJKKxEEYHelV8cu+coDXlu+7GqQuXMDi+E6uZIiZmF7F93yHc8K5fQKB7AK5gDHAFVRQrE8ma02trkLeM1V9VANrsoCkwXmtXew2QXCkhtzCNJ7/7LaxOX4KzXEYtu6GZAZ4JpZYLGc6D0Hvd60adBV2tilg0pBS6jdVV7N6zS+TGzNw8lheXMDy2Dd39A5jfzGCz5sKN734v+nbthovDnrLy8qDVdBrbMLbU9VKNrwK7HluaWoZedT7fr5ZbWLP8FhvKn2M/7/TIzuLM4adw/uWXkF9agofDrE4nPGhgbvoyegd6sLK+hv6RIWaZaPiyt6cPpUIRhUxez1E46Fdx09uTkqwxzajllhupkV3YeeMdSO46iJY7yLE2gX9ptzXATJBMpvCd8Uk2Ur9OyZJJIDUg2QJ5nOmpFODxOLDEodvMOvbs2gmXq4VSLo1mcQOPf+2/oqZBUwfc/PpCEQnmMNBSlEEZGxvqMJSp73Y7kUglZfFJKUEw6MPi0rykF62GA9lMAV5fBN39Y/AE4ig2XQikehEdGoWzbxAuusa4/eDkRp0OPHDCo8hpo+82uO3K/dzeu23g37nuRdp0OGHYumYbD2iGxpIH2l9nuzjo3KDDFoH1VoNLTLKwJ4NCWg2UaZvoghxTUCoit7SEyZOnMXnyFBamLiPsc0uOQQqLCZxcUzwHyqW8zlkSjIznpiNMKGI8k417UUDOYLTSpTxteHwc6XwZ8IZQbALb9x1EanAYLXcATZcbTQZ9qWPOWRETFmJeKJWcljuFRZLyfRPfiUi9arJBV9guOORuYdZRJ0jWNWo2ce99v2ghKN2cWlvm82YH7t/3v1Nb2LnY1TyxdLQqbmTDZeQEx45zuOu7mJye1kG9tLSEfKGghUCATDBCna9CRazP8efJEcHvawNWBU8QJOeLcLPS19sn8DIJd0YP6xRA4wQ4QQLdFvgamOSVyaQFvPhz+SHfXodLwRH8HMEZQR7/Nw84/s3/tpP7uJg5rMefEY1FBQBtNp3vg+wVtdb8uvTGpiKnufjuuP0O/NrnPof+vn6BNh6WbJdefbiagnMrfe/v+57pIbT4MJNNX5GTCCtqguE6gZPbIa9issiL83M4ceJlHDvyIo4fOybAz49qjVPicdRoq1Yz7LBhiY0WlAUFJSa6r5ZGmYcxwTE/KElhKyzg88FHr1Vzelqt4ZK+l84JtIkjuCLgWV1dx569u/H7v/f7co8wQRgGqLwWSLb9u7UOrXaW/Tlqkv/gD/4A07PTWF1bNQEVXreYGQJigjoWTVNTU+hKJcSEHjywD9NTU6YjQT27z4fRkRGBDLb/vb4g7v/wh/He991nQLLu71ZL/mq5xdsFklVsKd3IbNr25mqvJR2UxMY0bifb5Qby6TR+9L2H8OJzz2FzfU3Wb9TYtxgrroAQDu1VtSHJQsoFDTIS8PJZoJ6cAFotMmryGw1k02nE4nFTlLpcYt0JrmUx1GihXq3rHsYT3UpOW1/fxOLKOmKpbuw5cBD7D16DcDyBcDKljoHT58fm2hpmJibwv/6H/4DF5UU9t9Iw0p2jxeI5p+d8aGgQ6fSGCtfB/l49y3w2Gfqzmcnh0KFrceLMKezYtQu/+6++gER3jzbyep0BRgwLasBNeycb0llMljblNuFDNt3KJLQ+17kO7S6GLfMR3BJjRDP5Eh77m6+illnBkaPPYnx0APV6BZFoBIVcCS+98DIOXXMTVpfWUcgV4aXfa4uDpVl4PC0Vk6sraVzDNrDLgY21dfGeHMihRZ8GuiIxLC3NobevW3KL8Z3jGB8fx5kzp9Hf24XeriTOnTmNYDiCuaUV3HXP+/Hk4SMIJntQarqQ6B/Fjmuux9DuA3AEo/KPpqSI65haRRYj1mNrdhXb6/ZVLhdX9kxeu/C/CiRTkcvCeHEaT37nW1idmoCbLkL5tPTGXDdOf0jst93IzabX4Wo1kIhH1Bou5rK47bbbtKefOXceXV096BscQaFSRb7hBGI9uOHue5AYHVcqmJ5XpqDx7KWcT+Jxs7+YuGzrqNUCeGOQvLXL2vK1jr8JBKpFXH7lRZw9+gJWJifhqpRABbnf2cLczBRGRgexkU0jmorD5XNjaXkZPV29KJO8cbHopBTMKz1/dxe7OGEU6AHs8qF3xwHsuelO+PrGO0CyxTMKJLNDyI93AiR3dK6uONxMLqNtTic7sDplbUy9W5L+uq87iUDQg1ohi/XJc3j6b78OZ7kgFpkR1HTJIdjjU1lhbDKLVHai62X4Al4ViyzoyeRzRoG4gAU8/YVrdcay+hWA0XSHNcA5uv9auFO9cCS60QqGtSaqTYf2CRI5LEqt0+fVXUFrrVjKAqsTceVpLgbVkoZ1gmTt15YktBNM2x1nu1Aze7jURBZY7gDJtEykz73Haa5qpYLSxgYWLk7g/NGXMX95Aq56BW6VUBAJQhkoO4Vkn6uVoo4uX5AZBg1E4sbpgn9kjlAuY311Q/KkcerkSTS2PGi4vRjcvhOp/mGU6dtMIlDuUgxZ4R/iBPawXZKbNi15nH2dCILVce4AyZ0YqQ12LXBsrOAM0P65klu0b7UCGLYwuvHQlvCprTXlkBZBE2M2XzpyBE8++SQWl5awsrqqSoEglowLGWB+rb2V8EJxupLMj61J5mFrg2ROc7M+aJSNn6sdWc1FRU0y2+Nz87M6FAmM+Xm2ZHlY8PUQFNHfldpmHvL8fTy8+W82o8sDlocrP/jvtiyA1RBDDfgz+MHhLoJCHcLNhrTI2UxGesFUMoVD116LjzzwAPbv26/qj9IRunp43F79b121q+QCb9fAnn2HBCxhorRZZVMHTIs32hax0VEuF9TGPHLkBTz95BM4d/aMXAgoRyDjx9Z478AgVjc2sEjpgd8vxpfXgYcSGXl+8NraHQC7ABBYIGjlRHKdtTnTD8nqm1Q8MlUE0ywUuQaYJU99O22+PvnJj+PTn/qM2vtbUobXPnZV7JAdsv7Z7mxwQ5q4PIEvfvEPMDU7pd/Jn9dq1KSXJ1PF+0EGiizzQH+f8c92O1Uw9ff3yiFjZICJe1E5Xzz//POIxpP45Cc/hV+4517EEl2W3rxTt2qDZgMt3m6QbL9vvma7kLOZTLFcrQYKmXVtiCdefhlf/8u/xtLcvGzB6uUiVullTls4p0tOCbFIBKl4AvFYRJHc7ATY+mbuqGSRqWvN57LI5QuSplBrLI0+ICaX68MEBnFo04fu3n6xEQvLKxqY275rN6657ib0DA7CH4mK3XVI2mE+piYu4/LFi/jP/8f/Lns4yp144HENM4yEITShUAABvw/FUh6xcEiBGpTvLMwv6nkuFsu4573vxUOPPILb7rwDv/07/0rPPZljJ/3V4JYvsd9PdwvTZdFTys6KDQT5imj/1AbJr16DrwWSqcXW8FapgO/9P3+G7pALP/zhd7Ft+zCi4aBeRzpTwNNPPYebbrwD6ysbyKZzRhPuoFyJdpSM0o1icyOP2265HTNT0xo6ZYt5bWlRoNnvdSEeimBufkryIGoMh8eG5ZG8sDCL3Tt36GdSDkYmv+X1Y3zXPjx79AQa3jAiPYO4630fRrh/BJ5wHC03SQWP3jPBI2UO7naokL2r2GeBSXfr/Oj8r7cEkltVscK5+ct44jsPYn1mEt56XSCZYSKMy6613Ejn85IR8NnNZtcV851KxrQmGOp08JoDckSZYmdi3zXyVZ9eWELZGUDProPYd/PtCPb0qU1NCYncOvhilRpo9kgVSh3Mp9mqzczM6/kkvxlIplZ0dfICzh9/CXPnzmFl6jJ6giEw/CGX3lSnw+F10AgPwXBALlHRcExgKErWeDMNh8v4rsQTMREKlUYLLW8QIwduxPC1t8AR7kLLFeC4sXl/klt0gmQrYfWnG0O9EvG95f+yQbIZ5TIfZg7BgGQyoRZr36ihUsrDG3BKZ14rZREJ+8Ukn3z0IVw6ehhe+kkTJzBXodYwkSmScmVNd0H4g89L0Oowh9UxpMQom0nLL9sXCCEYYVqcB/mqA55oNxKj2zGw9xoVhwLIHExzkOc3RbHmolQ4W0NkbeSixWPembVXqKaSXOfVH28IkilTtK3PLBmBiCiDGMyVuwIkWwQtPe8dLdQYGOIy99zTaKKeL2J1agYXjh/HzPmzKG6swtNi6BBnvCwfF/rjN4gDKiIegmGGK7XUeXIz6EvYKiZ/+qWFZc1wDI5vg9PP4JUa3OEo4r0D6B3dpuezQfwkJpnvhd05GyRzMNaNVt2A4qtBsgoFy8ShrVK3HS6sa4vGP4AwEWaDb+2F1nHZZlnM/yDwZLVGYHlxYgJf+9r/p6EvXhhKFTj4RmaYQJn6UzLP/MMPAiRGIxIk83N261hDVZUaaiVamRh/VrYGCMbMAJ9XcbUzM1PSIFPeIN/iMB0LzACZaRlUTSKb2y2wyMAIapIpmSDwtb+Or4W/k9/DQ4wPiOQCrLqqVbGMPPxNeASQSiQFkslIXnfoOrzv3ntlE0Y/T5uR5s9zu4y/s35+R+v97WaS7Ud1SwPWku2a08kCg/KIMo4fP4bDzz2Hc+fOyCpNJvbVmtw7vIzmzBfU+tBh6fHo2tjyFVtWIT9KuQ4YCz46hNie02T62RIjQyn7QKb98J5y0/L71U5mOhI3CYIVDv/xd/zO7/4Obrj+RotBfPVx28nk8XfaVm521W5b+x059hL++I//GFMzU7r2dDHhEAOHDhnAIOsmK3mR14brafLSBMbGRqWppfadg3sEXwTTjGAn2PvUZz6ND33oAbFzxiPZbsmLG+jQpb19INnsIbbDhx11brTCZsiqKRcAsjTF7AaefuJRPPbIj7FMGU0mK3aKUcU+7pyKqzaMiU9BOX74/KZYrVVZ1JpJaBaNfhYkdH4plzWY26jV5U7D9cDisae7R+EdwpceHyLxFOYXV7GeySLV04trrr0eew4eQryrG06a23OKmrZyckox3Z31pUX5Lf+f/+XPZD/IokZSKr8XuewGPB4nouGQAcyNGkaHh3Tv5Gu9zPRMrwYEb7j5Fjz13PO446678Llf/3V1dngIKmCBv9diuXnAGM2+0emzvdr2urY6BTafdPUR2DkA3JZbUN7Ese5CFv/5S/8Gd163Hz946Fvo6omrNSrXF3hw9uwExkZ3SW5RKVXhFnPLI7psVAG6Jg7cffcv4KUXXtTr60mmMDVxQUWM22lgRyGXQSRKrXgDfYN9YtM4iLtz2zjS62ti78mepvqGAW8Qr1yYgiOUxP5b7sSem++E0x8BPBzQcwkcC1BL+9jUsB+7TebDpjc6i8K3jJys/pY1C6F44iqalTLWJs/j8W99E+mFGfgZbJRLIyGLxgDWs2Xki7QSZeFRR7mYRTDokdUn1wGlbkrbpD86hxrDMXT1DiJdqODi3Druvv/jGN53LRzU0nfYeOnZkf2DFXZhMXVXyC04T/IGYSJvBpJbzQrKG8uYOHkcF4+9jJMvPo/RVArOehXU3HI41h/2I1vMaXCKoVcBX0DSn2gkjDk6fdCtIRBALBpRiiJnROpuP7Zdewt6dl+DViiFlisokMy9XopVh3G3sMHpz3pwzwhWrKAV63WYlWrJ5uxBNj5n7DAXswgRqNVLaBSzcLmayM5O4cnvfAPIb6BZpETQq72H0cwiexiKkctJa8vU0O6eBJKJiJ7fYNAvkMzOy8b6pgBvKJlEONmHYtOLYsuD5OgODOw9AG/3oGKoWy6fWGRq1dvD7toELKBvEHGHz4vpnttnkf1kXA2SOztMr2KSrVkv++d0gmUDKQ0IfzVIbqFF32dHE1UCXku04KG/dr2B9OIyJk+dweSZU1i6fBGeVl2WkQTKCpBit1B5ASzKW5JZcOKTe4iRvroRS8TVyWACKJ2E+sbG4PQFka80gUAIyf4h9I5s07Wr00rX5dasiezpjGOAGXliGBUHaV8LJLMotZxJbB2yroFdfPDnWCCZn+8MFOGX3PO+j7yR3OJnOBB0BUi29Fo2buGb4MBIrSZ9J32Fj7/yMr7zne/i6NFjStgrlsxhSnBsNibuSxYYpouEJBKmejGJasa/mP+bOmIvrW2qbA+YpDAdgC6XyWv3uLG2ttL2RebnAgG6UVDbSt1yBH29/ahUqoqkphvDXXfdJYaQlRJto/hBhpRgy2aZbZDFz/PGkDUlqNNghsV+k3kjSxiPxvDZz34W995zD5KJpBY1v8bWKWo6Vuk4W+J/WxbwdjLJ7aOL4JQfrDppu8XgIGcLs3NTePBvvyF2lINWPOzrjaYOJFpRhVhda3K2rjhPe2iKumJu5ty4k6mU7qkE/mUzDCBf3o5QERq+h+ktHQoZdp2xlNZDQ+kNmdl8oagNntrW4ZFh/OZv/abum8DvVYMQnRow/m9bE9oJnPl5AvUfP/YIvvrVr2JyZlL3gAVSenNdxc342JjuJ6UWDGy4dOmiBoCWFubEltMhhcCQgyEHDx5UkUQQNju/hF/85V/CJz7xaTFd0ti2Y6m5uH92mmRtHI2GwJ/N8nLtcdiKT2qtWoDX2cLliXP45tf/GsdfPqp7kU1nsLq0KM/iEH1arbAfxsATJDPdjS4XKu6aDdRbtE4yHulkScle0EeZoUBMS+zq6UHAG0DT2VQ6JvcEdoyo8chV66g6PNKIXnfjLRjbsRsBssfSA/NZ5+FumBAypSySaG+WXlvHn/zJnyicaHV9Tc+o2uv5NPwBj9imDUpo/D6Mjw4JRLNAi4SjWr+JRBLeQFAJftdefwM+9olPSWDrov0XIYTFFErKY4FkpacJJNteKg6jh5dPcIc2uQMXdnYudO0JxPhTCITyafxff/QHuPumQ3ji8Yfh9THmO6thRY8vgPRGEX5fBM2GA61aAy7KmDxNuk/B4yab1EKl5sRNN9+Goy8dkUVidyKJyYvn0ZWKi1kt5IzzD/+NuvpkTwLDw5R11BELh7G+tAyX2wuXL4Rodx9WMiXMreeQGNqBuz74Efi6+g1IcLhVKxHF2zpcvh/KsuSAY4Fks/V3Fq72tTKmcG1C5TWp5FdrkpsMjDl3Eo9965tyt/C3Wqhk1hFjEIoviLV0QXHlHMIieKpWC0jEQ+jpSelgl3SuVkcs1QVfKIJytQlfKIZKw4mZtRw+9k8+j9jQOFouM3WvAWMRgw2xWG3urw2St/wtZIH3U4BkW48rG7NSDvPnzuDYU0/hyFNPYKy7C85qBQGfC+nMuqwK85UcBocHdBb6mCtQMa5I09PTiMTiCIT8Wn19g4OAy4eGL4j9t9yN+OhutMIpNJ2M2jCzLxTKmOE3giB+xraxe21u/ycpcd7619prgs+TAesGXvJdmP3RrBVqdslqVuFq0i2qTC0RahvLOH/keZx+8Rl0h/yoFExojodnLgd4vT7teYV8XpKxoN+LbePD0qnn8psqFFjcZTfYXXYiGI3BH4ujSuKn6YUznkLPnoOIj+2Aw8PiiY4nDAzhELbbSHGs4fP2XJ61uMUf67py4IMcs1HVbvl1GJhsg+WfBiRrX+8IHaNjSVtuYXHM0iQ7GijVK3JGYSeMA9I+ugZtZrB4eRLTZ05h4pVjcFCK4nRqbydppSHHWlle2pRgECTTjUdgmXfH7RBI5mxIo1rH2kYa/WNjKHI2zBdW4p7CRPqGUYdLILkhAkJZj+0r4uDwb5N7oZFJtJnkZtMybyBItsLBrDCRLU22VYB0gOTOYoKv8xfe+8DrgWS7in/zgaC3vqhf/ytlYWJbh9o7YIc2z+h9HTh79iyOn3wFzz33rAb3FheXjeaGbFS9IdN/DZK1zAXi9/DfeKArec9K8NKDbmmWScZ4nTZILutFbrX1jUaRoQSZLAfAjCaVDJhAabMpsDM+tl0MIj2cCYLZNieLzL+ZHkfbN34t9bE2A2qzpQQJPGzIZPFn8CYRfBNgU0pBoMgBsC984Qu45eZb9P44qGemnAkW2do1zJ6pkLaYv58Vkyz9ESUnbkpATJLP0uIsnn76STz8g4ewurpm5A98rJ0ulEpsrzvhdvtQKTGcJYlCIYdMzui847GksdGjD2PBhLZIfGOn7lkFEFkwDshx2CIRjQlg0j+bMcdNC9zmCrSjMptmd08v9u8/gOuuvx533HFnW/ZivD7Nhy2R6Vyt9ucI0JXyJ8AIgdpHH/8xvv71r0t2wSKFjDCT5Cj637t7t973xYsXBZLnZmcEipkOR4BM0EZgRq3uTTfeqAEydgpOnjqL+z70QXzqU5+1QLJXm4kmecXgdiaSvb1MMq8DXVbsgozdAcXrymLNxCKfOf4iHn/kBzh39rTakpvr67qvdBdxNBpIctDOAsk8iJwsYmgBR0ulelUWakbr6zPSqIDRKNNSjNee16y7p0eyIsbsuhz03WypKPZw+CoUwzU33Ybe0TGEIwy58MFB1oaaQkvHbtjvJnKZTYRDAenk0isr+NKXviSdaaHEKGoWxtzjy9IssqbOZdJIJWLGBgxQYuOuHbu1xrq6e7C0si650N6Dh/DB+z+MepOOGNTLu6Sx1/4jqYXFIqvdTlcK69Bj0d4Gya8d69tZnLUBM6f2KyW0sps4/N1voC/owQuHn5RGnPZ4tA1kaAon7Zt1etu6UC9V5TIS8AHJVAihgHH8yeRrGBodx/TklPThAY8Xa0sLYs3KRcOkb98+psImnV5DLBnD0PCAJGi1Ug+Drk0AACAASURBVBm5jTQSXT2AOyhLtM1iEw1/FP17DmLPbXcrMYvdEUVPW6EhJDG47yvJ0kf2z7YQvBIe28yy1RS2rqP1dL5lkFzA7JkTAsmVjRWQE82vryLi8yPgC2EzR89uJ0IhkhR11OtFxBMRpLpi8iZeXFlG/+AQyvUGmk4PoskeOXZsFCoY2nUQ7/rgJ+GOd4ucYafTuPDwuayr6LPf0dZw1N8fSOZALDW3a5MX8fh3vouzR15EH21ImzXpyZm6F4qFUUMVA4MEyQxd8iK9viFwsby6ioGhYWlOafnXPzSs9EBvNIXr33MffL3DaPnjchhoyg/5tUCyKfJ+th9vApKtLGI+aywmGVHfKObhqObRqhaweOYEXjn8pPylY363hod5fnicbhFeOgua0LkkuWMigrGRQfh9LmQ2V2RhSlBJgMciNNbVA0cwggyH0P0RxMa2I7ljN1zxLjRaZI7ZxfbAqS6T0zz/dSa6NuH0GHmImVGwmGS7+NDfFvllDfuyPNGqsrkpy5JU4NPqZOi7LGmFbQ9rn282k2o/cSrjrpBbNEyUM8NTHE0UqyWBZNnfMQ2YUrJiBdnlZSxevojTLzyPSnaT3q3qGjoadVSKOfmMsznj87kRjlCuw4hqnxIs+QYYHmVmtryYXVhE38gocuUaArEubJYq2HHgEGLdfSg3YECynILMOcjzXQ4rLQ4+clDQBsmme8P3TgyoAT09g2aH6dQct1n6hmXL2BE0Yl+rdxwk86Lpo0FmpWNz1Hsydhw6WjifUi7jqaeexPce/j4uXLhghutoIcIL0WiixKE4aRsNJ0H2jxdIA3t0tPD7t0By0zDLnGzmdCn1yPRe5aHNn6uoVb9fTAAB+vLKkuJYqVHmv/NvumfwJu3bt1eM1d49ewQGn3nmWTHed9xxB/bu3auYZYJjvhf+TaBFiQBfFwEg/5tAioc5WWKvNZBkO2KwHb1v7178s9/4DezZvcf481pxzLZfMEEbX4O8AC1btJ8Nk2xnn5OFL8PtNW4Wk5MTePaZJ3H4hedw/sJ5sTAExmSPGAVcZ8gCddROL4o08NceS3bLZyzwnGYoS57I1n0k+xdhYqLD6J8V3OL1IBTwWwMDBjCTOS6ytVyr6R4FgiFZ7YyOjuLAwWtx6NB12LV7j4oQXiNKaHjNTWLcqz9438TiknGrVHTfTGy6aWkfPXYEf/Zf/gxnL5xtW9eRfWRrft+ePZiZmdFw6djYGLKZTd2frmQCq6sr6OszVoAME6HOlt0HDghdmpzG+2QB9wnp3AiQzWAhwYTRqm3ZAL2dINk8n/SyJIgl8Gf71qOEqJaGf1aWF/Ctb/wlThx7SQMutAJjMUC/zKHePtQrVUW2MhWSrhFkddVu1qBFTUCLXQfKjFhY0kJRwFwuNeYgpB5f8dNlpmzmZF8VY9pVMol4Xz8G9uxDIBiDS884IRCwvMKETg8SyZQss9gt4EBgqZBFIOiXN+zS3Cy+/OX/BSdOntXewGdLwzn08vazCC3rgO3pSiCRjCOzkVZ3abCfISR5RKJxpLM59A+Nyv7t7nvuQblURzAcFSis1ExozJbdm5lgl/u9ui9GHnQlSH79Dp7dDrSH9qqFPBrpdcy89Azmz5/C7BT3RQfWNteR6u7B9MwCZGkAL3xuH+rlmt6/31NHb28MAZ8T5WoFDm8E5YpJOgz4vajkTCgI08RymQ0xyjt2jKvQ4fWJJqIIhnxKseS8AapAqqsP5aYDc2sZJAbH0bNtN1Lb98PXPSj5CRi9a+VxmbVrDl0Krcy8Rtvv4SpTQzOCZfCAKTbM08hr1wnM7Ga0mZIwI+/sxVbRLBcwc/plaZJrmQ0wKDqzsqTDnmFS2WzZtH9jfNYaqAkkhxCPh+XvWqxV0Tc4hNV0FuWGA6nuQaWouYJh3PH+B5Ac3g9HICbLLOrkuWcbkNKQ3levXG/Aev2WuNSEF1EW+JNqknkZjHyJkptWvYzN2Ul862t/gdXpywi1WggyMRANZNJriCSicPmdGn6lT3w8EsPq8rJkBXzOfKEQXF63HFw4gMr350324uC73wtHpBstTwRNh8+EY6hEtrk8hkTxfb3DIJnFiEAmX5mlj7YfL+KIWlWsNwNkWoVNZOcmceLZJ7Bw6TyifhdQK8LnNteHs0V8tvksNOp0xihr8DiZYCfFI1vAWiWvApVEVcgfhssRgDsQQZ3hMcEQAoMjSOzYCU9vnwrEapOZCG64HV7SCypOiHkoEeCaoRzAWhpGisWcCK15M0PBd2WWT4cjjgWQ7RPrdTXJltOVDfo6/273biihoSxDrjZcU029LnZBDJNcFVfPgpqvmyeulzZv+QLS87M4ffg5rM7PIJ+lkw7g4jlBS7gGswoc8HlciMTIprcEmGk4wAcinkxY9rguzMwvoHtoCA2HB55QHIVGC0M79qJrYBiVlgN1K21PkdS8IhazRfzm5mAfQTKvKV/3FSCZnzMuXLKD6xjM6wTJ9jBtW9pizXa9594Pv71Msn2rXxN9tDc+bmT8YybptzrfHcyCw4UL587j4Ye/jx8/+mMxdmVu0AW29rkAHcpUJ5tMvQsXHTdggiCCXXmesj3vM8N0/KP0NlqTcGim4VBFaGKteSPZ4uYAWEWAlzGknGClTRR/pn1YUZdMlwT+N4HvTTfdjJePHcPmZhrhSFgVYzqziShbv04HMumsmIlkIqXDlrpVDgPy9xLQ8SCn1pI/j0VBDz1+q1U88MADuP9D90uLSUBss8/8WwemJbewQbLNuJrr+ZO0wDqfvLfyfSbBqFIqqHXOodaF+Rn84OHv4+mnn5D8JJOjFozuHbSB49QsD1oK+OPo7zct7NWVBWRzm3KEYOoZrwUXPO30uKi9bq9xvWCICO2N2NoVy2gG9hT464CuOSOcGRTBKW4y7gODw7j19ttxx513YXBoWECMOsR0JqP7wp/Be2Gu05U7TyeDJ7BoWXEp9coqRuYX5vClf/8lvHLqFd0r/vz1tRV0pVLYTZusEyfUJSBIp0sCwfDaypKKgbGxEXVH9u3ZrQKK2qzde/ZKGvL++z6Ij/ziL+u18r2a5lqnVdjW/TGvs7Prs8VemaPZpso736NFFZjj/Gr6zgIZZqs2HRSqIshaMSDHiWI+j1MnTuKlFw/jzKnjsgrLbm6IRQ+QPeVUebWmITLGvhMYc2M0rkPmkDDtsbrAcjweRU+PGcirN1mAlOX+wvfMwysciZqYeZcLI6PjGB4dQ5zsciwOb5B6Vz7bnLlhJDann02KleKlGfrAKX6/F61mVe+Fgzyzk5fxn/7jf8JLLx1FIpXS76R2MZmIw+VuCVByU0/EY0hEw5icvKzCl9Ze62TinC6EIjEllH3sE5/GjbffiXy+ijCTo8huMHJWvVTbF9kGNuZ+tUGSFVl9deLj1ftmJzPEg7RSyKO6voyVM8dx9MlH4Fb7u4GJiQkMDY3g4sVJRGMpLC+vIRaOKSuN78/vaaIrEZDLxcZmBjv3X4vzlyZlQcn7tLy0JK9kyg+4ZocGejE81K+hHGoKOXzDYUZeHw4uhXxhRKJJZEoVnJ1ZwA13vw9j198KV6JfDKSLCXTSYJk5DDNsyotj1ter9yhzqNkfVzyZIlMs3YLa0dZXCYXa/2EOeg4QS5NczGHmxFE8/v1vo5nNyP1hbWEBXqcLfq8f+VwJ/oAfiQQTWbnPlJBIhBGNh2QZ2XK7sZ7NAZ6AYoY381W4Q3Ecuu0O7LnxDjj9KbQkaaGFYEOFojqalJJoKM9+Nyb8ov3kShfIIukNQHI7hvjKrq4ByVaIT60kn9+/+sqfo87hcqYkel0Cz/ncJiKUykRpw+VCLp/DYG8/NtbWxCiTfJhdWEAoEsb65gauv/FmDI5uB6IpjN58J+AOAV6G6XhNsdM2LlQm2zsPkiVfMn7N1Fa3wGtva6eN8w5Z4kalwN6OXGAmn30Sx595FM5KET1dURSym/CqSGLnANjczKDKQXA+u60WhgcHEQ755IxRLTE4yCkZEsmV3p5BeHwJpEt1FJ0ehAcHkdy5Gz7KVkjQcNjRSRbVI4DskoahKczBD3aCJcm5av2qDLQ6hm77bHrVEWU+wf3/jUCy7pmFW+xnSlhBF40SYiPnEEi2Ol3Wzo86s1TIIvNlc/+v1kFqMcAQIIZ+ra3izEuHMX3hLFYX5+CkVzLfS7UMt6MJrwsa3mO0Ox9XE9RmLD8ZxiK7z2YL84vLSPb3I5joVrJjyxdCon8Q/aPbUeK+TjJT8hBbTsP3RHcQupBYILlDbmEG++huQZBsLN/Mny33CiURKujhyuRT+9zn5Xn3Pfe/Hkh+PVj7Bp+3rUqslsHWV/Jhtu5ueyG0m9vmiCaTbNHnPNBZ3XJ9KmWoUUepUMKLL7yA7z/0fZw6fUrWUTK2r9WlJSvVaBVF0/CWvpdghZsVF6BAMof66nUdmATAHMgjYA4Eg5qc53OUzWRlD8aBFHonExhw4yR4IcjhzSSIs4E3tdH8CIWC2L1zpw7YrlSXrM/YQuQNYAgCQSC3RYJh6mGjNKrfSOu/uTmy7c4wlUg4jGQyrtec3shoUGn7tm0oFUv4rd/6TRw4cK0cFth6NoNcr46gNFXi1pXfurtv9X7aG7ENsqw2hWWyrUUpKz7bu5obPA3U6crh1SDDi4efx4N/+01cuHC+HY5CX2ImPVE7zkKGEnQTj+uDx+uSjyWN+qnn5Ucmk1WEMF1DyBhXSxVV9QY0txAOxZBKdckhg761dEKgdyWHvgh+19Y2BCxvueUWPPDhB7Bj5061dgjA7SqMDDXlGtY2Y12gq8pz+7N2CpJVYNlDkgTNDJP44r/9Io6fPK4Dh97PiXgUO7Zvx+SlS21LO34PWTp6Jl++dFEg2ufzaF1yg+K6o2vC7t17kE7n8Y//8T/FDTfdilgsofttNdjMYSDQa+vWrCGlK27xFkhWc9+yUDQckPlvMlgKQhV+Np7H/LFcv3weFZ3tNW1wWraZAJAmcptrmJ+dxuTlyzh5/DjOnD4Dr8evrggnwTm8EQuFpEuj9Rb1+3SKoEMA9ejUm/PXU1IRCobh9joRCjA50WkKRadbg5blah0+DhMlU3C5fZI0jG7bjoGREYST3fAFQ3DRF9ntklOCKrQO/0ujAzaHgA6EOnkTspY8SM3A4bkzZ/Cn//F/w8ULl4yvcLEgT+cuDoM22f3IK8CEmkY+n+VqCT09vXJc8Xh9WnfXHzqE5aVl/E//8xcR6xtCvemC2xuWLl4uB5bMQgN7HGSxH0qxGyYsacuo8cpY9PaBZu+t1t8GVJI5qUlfOXf8OTz7o+/D1WhiZX4ergZQKVblQcpvoQcwZWGrS8uKhB/si8PTYtRsA5V6DaneQaxv5sSm8wVy6JhdNT6ovF57dm+HX9PodAnyyQe9t6cL58+ekk97d3cv1jYzSBfL8Kf6sfe29yCxcx9afqaM8t7QE9ncIyMB4z2w1pxA8qtlJleX620sbD0B5trYwzvmIDQJrfwsG7Nc6TU4GiW08hvYmJzAd//qL5BdWoCv5URugwPRYQUZcIg4lYqhWiuAS358ZACra4sYHRuWdnJ+eQXZUk2ODzUOEbmDcIcT+KVf/TX4IinAF0eLtnaW5M1gK9MFfZV4xPKAl8crW+60x/LyjLjyo10ktN/41dJHQ1DwT6ucQ3Z5ES889ijOHTsiqYWrUUEs5MP89GVEwwH09XeJWMoVcujv7cPG+rrkfdRbM5a9p38AK5ubkg2N7NyLUP8Ieg5ch3rTLTszECRbRbo5FSyXfItJtouft3rS/N2/zuomtGq6z+a/tGuhQTeEBpPrncaSlBZmjQqahTWsXjyJyy88hZWpcwg4GggHvCLCWIgTD1Cet7y6jnqDxFcCPV3dGB7sx+baCvK0BgRdengA1hGNRBDrHkLZGcYSuxGxOEYOXoPQ2Jg1xOlG0+VFA169LkoDnC0XnA0WS4ZsM2oc89ybW91R7FmdEp25V3knm+tnCnCzDl5N8NiEoA2gbczQxg785XorfBYtFlmezRZElgUx0yV5YFuvr2n+3cnfSRlkqYTFyxN45chhzE6cByixYAeuXEDE50IsFFCwCF1DiLvo9kPihwQIrzfVBP8/c28CZNd5Xgeet+/76369b+jG0o2VAEiCq7hYEkVKsqxI8hI51sQTO1N2ppy4xlPjeJLKJCXbUY2V2ElmnNJoLNuKx448smRJXESQBAWS2PduoBu978vrt+/b1Pn+e9973WiAIER58qpAAr2+e++/nP985zvH5XRgZX0dTn8IzmAIRpdXpCvuUJsEirDnBHTF0cLE1Aqies74txL1GLrcVAPCZL11+zfVr0UWWUlxKTmqq3qrCjPKnW+SW+hA+R5yiwcYwu8DktXpfyeNs5JVEAARmBLI6ICZQJP2Kj989TWxfbs9OSHgkklZHFcs4ROAJTJ5FMq6vF2BR4JaI3XH1K+K/o1CexM8Xh88PrdEV0tJt1wWIEyGdnhkWDb7+fkFGXTcNKkxnZ+fFwAkbhhawIXIHixKM9nT1SmsM4MQaCoubFi5LPILfs3Q0JC8D24+bJQYH58QyQab0qIb6wgFAujt7hZ7smwuC9rSHTp8GLcnbuOZZz6CL37xF4VlUyyy+kMQ8MFY4vt5pttBskwnrTSsb0I8bWoFZM26qVrJoFrK4tbYKF55+WWcOXtGJBE8gLCUura2IffJarOL5pQgl2V1NmhxQ2MJP1vISmhEKkUJSkmu0WqxgY1eJXa+RtoRDLQglckgthGXEyJlDwx/gNmEUEtYGrkWlxbh9fhEtvDMs8+IKwifh+JTFXNzB2O84wLUuF/N/sjNTVQcC9RRf/WrXxWQrAJD0tIlzw1oeWlJY8cVGCZDyXES39zArl27lJe0ySjjr7evB/NzCxLqQGbrN3/zt7Bv5CBsVtqHaXZSTbrsOkgQcMs5pHeaq8VTmTrRUJ+HUNaodbaKh8uKlM5Es691I4ue3MjDHfsDFNPJ6gfLlKwUMHmOH5+6cR1vvfFDXL1yBYlYVEpf6VQBxUIZdosZboddNGnVQg5epx0d7S1IxOIiKyEL7AvQiJ+uJtQAm+WeGIxl2OwmeU4mixUp6t0ytBS0wO0P4cCRowhTVtHTC384AoOVcg+teVF2bM3+UBuu2jGioeXT1iaOSTqKlCvcWIH52Rn8m3/9v2FmclLkHAT5pUIBYZ9f9LL5fBaBYADpJKshbllc3V43HC6HAOW2tog0Jiajm/iffut/ga+9B2WDFWabF8UqTfqtqsVELN9YmlYbGd+7+H2SAWF5kiXXe0zPZmajaVQKa2yoFXDpje/j8tsnYSpXEF1cRTVXQjaeUv7RtLRjSl5HRPTUtDbraQujVsrCyYoMpVt2t6Rd0T+c/05L6mUJXZ2d2NxYQ0soiO7ONpEf2G1mrK8tihPC8vwM2js74fUHMLm4hELViL4DR9D/0BMwhdslBICesdUaD6cm1OhowesVRKsf7jgOm5nU+1mnmsCEnNi1hh2ti109fz7jIgylDHJLs1idvIXXvvVfkY5G4bI6UMlXpcJFgMSmrtbWgIRFeFxWdLe1IhZfR3tnROQTqxubKJssKBjsqLl8yBus6N2zH09/9CWAwShmlpL1ak8zo92Qg2zfgPV/c4aRLLjXq5lV3/J1Ao7KQDmPYmITY2fP4OxbJ+G2mpBYW0LAbcfC1AR8Hgd6ujsQi0eFhNHdk2hXyQopXXesdgduzy/iwNHjaB/Yg2DfICLDhwX8G0z0n+cBR1Wz1IFdh3T8u+Z2c89RfL/P9X6/rgGSqfdR/+K+REDKZn1VXaS9GgN3jJUsCstTmLjwI6zeugpzIQmnmZiAPQ+0XK0JMRNnuFWhIBUiJrMGAn5kEkkBxWTmy8WcEAC0hfP5A4DTj6mNAoy+MDp370HXyAhMbDY3GFFmNctEmQqt88wC7AiSTVXVkNdYD7S7eZdFQE+kvPPO8Bv09VoxytvlAs0ss/79uhRTZ8pJIOgHzuZnq7b+rSy1nEvl9xAkl4U5ziXiuH7xHG5fv4LM5iqQT8FQzMCGMlyMoWZDn4W5FWZpyLdzvTFbYGdisJmBaXasbkRhcXtg9fpgdPtQsbngCLSiY2AIRVk0aBvJVFweLrn38xDEBkgTykUlQ5GZV/dHrmqAWFsbZJnYCpKlYb/p+nSFQPN9/FBBsm5n1FzyapyKlAuoolV0BqxRGuPHSYOz6Yo6LpbJOZlz6QyuXr2KP//zP5PwBXqZEmToOlWeDMhMGi3svKXlWLkus9ABLV0oyBTogR70yiVDzE2QnfNkhCUAwmYTg3w2WYl9mM0mp+z9+/fj+vXrmkZZ6YpF70yPY5sKCKH3q0rSqgobSocLstf8HF8HDx6UUg7lFfxZ3GC5QDl5glpZFmDd0daGudlZAROin92/H6Ojo/i1X/t1HD16TFhwJavQFird4uYDySnusgBtoW22cjb6EVcvgPIZcWDRdq6KCnLZFPLZOCbHx3DqrZM4d+6c3DfeU05GHjrKJdreKZ23OrSQEbfI/ZGAFpDRygtIIngkICZLt7C4hGg0DqvJilw2L81S1BhTk0rgR20T50+2SE2hRZorOSaefvopfO5zn8fuoSGRNajFQENQOyxEO5/SG/eqGaRIo4UW/UnAnM1l8Off/HO8+sNX5ZDDr2VZml3RLNNNT6s4X766uzokLMTlsEnCHl1TVEnWiM6udgHJDCowGqz4F//iX6GrZwDlclUlKkq0nS5H0jcofU7pPuP6IUffyNShgHOEQITaVym7sRtY02hRMqlbOtWBC32nuQAatHIunSayaUxPjOPy+XM4d+Y9TE9NChtLOywTY0NpwE8W2eOGnRrTUhEWM+Bmo0aJln/0KbeJ9RcdIRj6Qe9ijoHFpRk4nFb4vD5YnUz2MsJgsSEYiiDS0Y2RQ0dgd3tgcarFlTG4gg80Fxs5+GwZtpr2V+9rIIOrVW1Y+aG8iQdtep3/s3/6TzE7eVt0/pl0CtVSWRoN+cTIKuuVKEqzeH8sNguOHHsIb775Jp557iNYW15G0OHGP/jSf4dI7yAMNi8MNg+Kop01Swc8gayKZtebT8kg6yCZbh56LM/O8/OuIFlcMgp45wffwsSlc6jlCiinc1idmke1WEU2lYY/4EWekcNBj6TmsfGoze9BpZhBiy8g8qBsqQa3P4jR0THp3SDzzArAE489iosXzkll4NCBEVQrBdnQWMKnXIWNte3dXSgZLVhYj8LqC2HkxJPwDe5HzeoR4GiwuFFhnZSHNKMOkrVDmA5tflyQLOVi7pc8dOj5WpRhFYBiCunZCUxdu4R3Xn4FhRRDI5yoliircwpIps46FPaK3jQc9grMstvNYvXJtLoSSQGLHQWTAxZvCKmKCR958dOIdA/A7KW0hkzwziB5J9Cy/SlzLf3gLx0QVWCoFFDJZ7B0cxRvvfp9RLwujF6+AK/NiNWFWYR9HjmsbkTXEAjTBi6rKiQ8SuQLsgaVqlVMLy7j8ed+CqGufoR6BxHoHWIKhEgtGrpjtbZsFcM0rTcf/EIe8Dv0xj3ak5UFP6geLc5T1bMhbCcPp6zu5mJYH72E0bOnkF9fRKvbAoe5hjwbqGFGKpNDLp0TYoAHYrePRI4ixjbW1qQxnHr/fDYj/RbMT7DQ2aZowFy8jK6Rwxg8cgQuVkMlIwGocM01WQUsq2Zr4T9hqhAsq8uuL1ta0aH5iFUH0br9xfY7JWcV9jdo7hd3Acnbx6De3KcaitlA2EywbP0l26UczYc9rmnUMhvKJczdHsPo5fNYvH0LlfQmbPQnz2dg5AHUTxcLg/S2sJpIdw+vLyAHMzbLcu1fp1+3zQ4DK4RuP0pWB+y+EHp270XFaNUO2AYtaU/JcyUpkNIaka5sBckiz9SaDfl/uQ7qkfkxnazQQLXqD1EAu9n5gh/70ECy+p1NTRRbdGPNj33LEKiXFlTDHEv3EDaQF09GmV3yf/u3f4vXX38dBQFCFNUnpVREQEy2kRM9V6SuUfEHwoxoMYx6wh3fHRuuVGOQGvgEuty0mXYnThLlMpYXF8VHt7unB4FAQErjjF89ffq0gD3KLuhUwZvJ7xc5CH+OZhWXTMYF/PLnsRmPOmVusgS8/P20j5KUsFpNFmfq/fh72eVKYE3bMH4vfwaZSAKpp5/6CPy0fZNhoBjCnXinH4tVJvjS5gaF73e8xH9YfZw+swR1vHay+iy9n377dVy/dhUT47cQj8Wko5+uHASslKGwvMIkJwJ8yicI2FRiHku7KTz2+MOoVhnWkhDdE3WO9F2NJ1Kq7OWlDMUEq9WpSjRVA7KZrAAs6rn4fUQjBNnDwyN46aWX8PDxh0UK07gvDXS8Ve+oW+y8/1q9VROqymVksk+efB1/8O/+QEA7xwndENiw9/STT4q7CccCX0zaowa5s6MNkdZWjI/fVACZgRcOGxYXlqScHwq24rf/+b9EKBxBsaCSB/VEQFW+1Zpa69VcjQmoL7maVZY2aujVK4cTShKk3K0dX+WRsuSn6Qu1ZiDxt5SoTsoDajCUCrh45j289fprmJyYED0yNws+W847u9Wh0iXpQhEKIuwnyKyimM+J3jibzWCgb5dsPBv0FDUprXjVYMTs/JySM/g9UrXxcM64PAiGI+jp3wVvS0Q0vwLwpdzGhjo111kN0psotz69rSCZ+kHqlFMZepe7UKAnrpV2TEb841/5FSzOzQo4pssGG1cICtkESjtDvnjAJovs9XvkIH/k2FG8/vprePqZj2BqfBzHDx7Exz72IroGh2Fw+mAwuyTAk3sP74kwmnzTAoYV80a9oYhauJlLtfXuQPn9QPL517+LiSvnkVjdgBNmTF0bg8PiQGwjio7ONmloZlLYZmwDPo8dbrsFKOXR294hm1U0kRHme2FxUdarTC6NlpYwjh45hNGrl9EWaRE/5NmZSbSE/Qj5Xw8wewAAIABJREFUPVhdXZbDFy1A0jUzylYnIv1D6D14FKYgWWSnYh8pT+DwFAcPusKwVKuuVY9b1gHE+8/A5q9Qe4lUPco6k8z7yr9zvSrDXCugVkohvziDK2+/iaunT6NGr2i6GUnCqhoT4ontc8JiqqGtNYDYxir6+7qlxD27tCQWacwUM7oCyBqssPvb8LHPfgEGuxtml0/z5tXZ8K1Msr7xyvrdRGg0/526yu2vJhXzjrdFfV6V2iVRrlpEenkRb77yPbS6HTj1w5fhNAPJ9RW0BnxiYZYv5dDSGpYxzOCQdCojYSKUzNAqcW5lHY9+5BkEOnslJc4RbpcDn8HsUJryeoVqa8iLXrX6YM/vx/9qBZNV86d44Gq9bQo8cWyQZc9KpSC/Mo+pK2cwN3pZ0vVCLoscLlKJhCJgCmXpfQkHgnKP2BSeTKckcp5z1sbqA0vzlargCA9DV6oGbBYBR6QfnQyY6e2FQfppqPUwwcA+Cckl1HpJxNvcCHOVIFkTrTRLqDSZzvYd+O57uxoDTC+tO2A0AWUd+Ol65OZ1RCd65KZpaX07PREBm01pfvrXiGRPqo5VSadMb67j5pWLuH7hPeSiq3DT6r6YRTWXQWvQD0O1ikw6I3t/vlBEMNQihAl7UQiUE9kMygwYon9+IISyxQ6bL4SBfftRIOaRKpRJKqAiz9Ua6klEkPRpBsnynkn0aE161FTrTXvysebeIz1x7ycOklk+2FZqaZw1dYClLx4ylLc0WTB8gWVBauJI47PJhkwsWd3vfv97uHLlimgiyXJw0BKokranuJ4d78VyVRwRxOat3llcFQDKG8ZNjh/nBkCGWD9JscQaCocR3dgQgLO5sSk2OUznO3LkITz88MOi5Tt16hRujo0Jq03dMn8W88a5+YhG2apyyONxFUjAzxME83sJeI8dOyYDTQUWsBHLJN65BMkEw4tzc+ju6pIT/uDgLly9ek3Y45/5zM+gLdIGm92h9I0NZ8TtEqQHk140HWOlmUpe+gm9MWWoSZXNTVvLpVxTq2Jq6jauXruC73/n25iZnhJvXF4bFxHqSwnK+IeLkHj9iuylJmxwS7hFQCzB8UaUWknlcU0rrmK+qLSaLK9UDQiGwoi0tckJdHZhAdHNBlPNBiouaLxvhw8flvu2b+8+uNxK8iJViSYbJv0K9atTrMj9WR1uB8n8GQRPE7cn8Nv/62/LIUhkOHKIMIgFHG3dWB3g9x48MCLNjO0R1ZBJ3+TW1haxCiTLs7qyjr4+Rv4O4dd+/TfgJUtVVeBWgWTZau8AydubnBpPTj1gXS4i1jnSpKCkFspdRrlMiHWP/AqF7grZLEq0GCuX8O7pU7hx5TLGb44hGUtoALoiAJDjmYl5VrMFDob11BQ7wwWRjLrTzYQqjzhBsKGNbGJBM3dghC9P+buGhtDW3ib2U/5QEGYrA30c4klrlAOC8mgWTSSlJ/qiqKln7tRDNkCyXD/9hE0mkU8xmKfAYCKLRdwZ/sd/8k8kXS6XyYp9HTdYu8UiwQLUUrMPgU09qWwag7t3iR+7x+/F7OyMHKaTm5t47sknxGd496HjMNq9gNktbHiBISik0wmSuaHI/W6A5LIWVfzjguTx86dw9tTrWJqYhs9sx/yt2xIlvbG6LveVDZd0bUpmEgj43OJ6wI1tT3+/3OeVzSQmZ2aV44uRbEoZXV0dcFhM4vDR1dYmwSq3x0clurinpxPz83MC8jczORRsXnSNHELP8CFYQ6qj32Blo45FsWg1Pj+THGT50nPRhAWTDYtMqqYhv2/s1ASS9RAB8VHVCu+GMkxNIPnU97+DhdEbMJeosadCyYhyxaAdIGg/aIHTZoLXa8fa0gJG9u+Vsvvqxjp8oVakS1W4WzowF01j79ETOP7084DNBQMT1OT96yfWLWW5evlXL3HrYHkLYN4hQ+3+QDJvXwkV2iIaqygmYrj8zimYS3mc/P534DBWkE1swu90IptOoCUSlLQ4Soi4vrJ/g/K/7s4eSYmcnFtAa3cP2nqH8OjzHxcbM1AyI017lBZqbKim/dYfFflR/bX16revRI0V7L4f8z2+UIfIZQ328PAldm81rk2c+CWgkEIpuobl8VEsT92UEBkL9cnFLIq0F2WKJ90TCgVYDCZp0m0Nh5TLS5EhM3kUGEZFgEZ9vcUGk8Mla5PJ4YWBMouRI7DSAs5KaVFVeqMsdsosaFumRrwcMMSyjAmxBMtczbbJxO6ludrxPmgHJWrbNbnddtZYH2/6PlDf97S8iPcDyduZZNkhdO0uq+e1iqZPLgiLfP5Hb2BtfhpuulUZy6jmc7DTD59mC5msYDQaLvj9QammMcWUHuzEchna+DKVNRxBwWiB1RPA7gOHxd0CJrLJJCvo26/IBnF90pr2ZG/Y1pyn9MeKOa4zyQTQTc3CVAAwrEq/rp8Qk0zhir5AND9lfbo0/V8rhW1bRsSiiSURRp7SmWJleVms06hDHhu/hY3ohjo312rI5nNyEpGfQQq/UhGvS1r56KEBun2YfgIia6mf6Pl3bgZ6NDRBHTdI3kwaiBNcMUL4n/3mbwq4ZYPR+MS4APV33nlHAA8XOJbRaQvHzZbvn9pjSkWoNebv0iOKyUg/++yzAhwlMYwJgcmkNHhROkLHjGQshp7ubrGmojXY7YlJfPKTn8Lzzz2Pzo5O0fLqTKICdSqJp/n1QEyyuomax3LzAtZgjuWkyjZ9actWZR1qVOfn5nD+wjlcuXwZY6M3kOR9qQIejxde2WxpxJ6VRi2xquMiQbN2M1PW7Nr9J2grqYlmZIR1Xk7vrCLwpMkwBGnKC4bE8SEaS8gYoG6VjVH0keapfe+ePfjEJz6B48eOC3svenRpMGRJhvrtO1nk5pCVDwKS9Z/Fn63+XsNmfBN/+B//EK+99pocimanp3D48CFhXHmg43Xx6ym3IDimJQ4PTNS80hqut7cHYzdvIJlIY3BwCMP7DuKXvvTLsNqcsLKjnmVruQT9OrTysuoK087F+hXVeWJteKimDgk20J+2VhVQ160aygiO+BPIEK8tLWNuchpLi/NIbEZx+eJZpOIJ2Ui4yNNwn/PG62RKl0sYZ2ktKZeF4ef45jgnQ+D2+sSOjM+SVfFi1SB2Sa2RdnT29klISGtHJ1w+H6wuzmHKKRQYlkWPUEwM+ClR0DYc6XDmxWjskeaYoC90wiLJ12r3iahICyQSuzECVvFdv4Hf/73flfjeNMt9rDiRrdYcCuxWWhSSaTQjmUpgeP+IlPPXN9bF25Rrg6FSxeH9Izh48AiOPf08zK4AKjXl00zWgwlUSo/MOaDPWcUkK5DMrVIFnTQXsZvn9s5MstogKbdYm76BV779V5i7OQ5XxYjsRgxuq138i0PhIDJ0nzEbkC9m4XI7RKPpstuwe6Af2UweG8kMxicm5aBJ1wqvx4Hezg7MzU5iaKAXIZ9HUhHpuKO8rG2YX1iAy+NHkoAz1IXhx56Gd2CPlObLNSOsjOA1kL1kEA2Tsoxih8Z7rK5a09PKmNQSyD4QSNBIF66DDJGSLUiZZXHU0MrNKCA5ifLGCl77y2+KXZWpUEFiMy17VoFsstEAt9chfZ8Bj1OAVTq5if6BHuWYxAZMmwOFmgmulnYsJwp46hOfQueufajZ3KjIIVYHyXcime1McjNYrgOWHYOG7wdGcl5zDVQguVLIYmVyHPM3R/HuG6/BYaqgmEpI+Mf66iIOHNgnEkESDrTKTCST0h/TFumE2aZCcXLlKnqH9uGR5z+Otn37JVikZlBJibWauk5VzWTTofJ7VocejRltets7oYHmVex+rvBeXyMOIjUDClUlWTOSOa4UxeXFSKlNKYdSYgMr1y+L3Vs+uQkfHa2qFcQ2NmQfY7AKQRLPb3am6Tod8DjtoqEV56ZSGdF4ClaXF0aHT0KLsjUjbN4Q2gf2IdQ/CCvDcmy8R9S9SvlI1hsSsBJXre3f0iauDVu5XzpvKGO3mTjUlrdtjhQ7jC6tmtC01mmuS/paKCumthfqAFAHzjIW+Q9hond+cfzqVrPNjHRdt1spCwFgNdWwubyIa+ffxfTYVZRSMdiNFVi5t5S4xzPQpSqOKmI76HBJxZkVDfalsKK2kUpJk567pQ3pSg0mlxf7HzouUfYS5002WUmSVd+Z1gdQLigXJP09CTimDZ3gFrkBqoF+m9xC7hFxhCaL/QnJLbRFv6ongGnToo7fmv1u2IF8Z4eu2ssqqPHUV62IlvPs2TN4+ZWXcX10FPF0WmQWLMNTQ8yTmUgqNJcHlkwzqSwqJbLJWvKc1pSkx0/zhuqAmSV5Mls648xfT1cKMkZsuiKIIYD+nX/+O9izd48MMJbQqSO+du2axExTW3zh4gUsLS7Kg06lElJ65gbCyarbg/H/ZNqef/55kW5wgyZ4pi5VgW2I3KC3q0s6ZS1WswSl9HT34sknn8JHf+qjApLZwKQAjg749EOJ3kW9tZT3wRYfrdNWO+hws9Zst7XycKPBhh/P5zPizkAJCp/TwvyCyETozyKBEGQAbfSYhjAVlE0E/QGlFzOaBETz8xIfLnZiNbjpSV0tolBSPtd2hwsOl0vKufShtTmcchhi5HBXbw8SiTSuXrsmOtJjR4/hkeMP48knnhA/XS6ceuiHXlJqNOzJtFD4qqnycT8guRmocDyJTEYLukhn0zj51klp4OMhbGbqtsh0qGXTg3A45qwWxbLHohuixQ6FAqJtI1AmSCZD2tHRiZHhw/gHv/TL4inNMl+9Sa1est0KkrWVoNGcqBTH2rVWlVMB28Sk9K+BK96pallY4EI+I+CY1ZGlhTlMTkxi6tYE5udmJXwDYt+nNkKb2YqAW53+6Ztbq+RRyCYktpW/0mq3i42hSI1cZNosYhRvc3mlUS1fqaGtux8nnngKPUNDsNpdMLO6QzmFUfPtrdZEryYHQrHyUpuy7h+qDopa8wivWsJ0NK9RTeqlViLN2q7G5lAexIzqkEIXh2oVf/VXfymJkPl0GsloVNxSHAKMGbhhhdftRiadlHI0nS06urvkIDu3OC/axa6ebqRimxjqGxCQ/NSLPyPxy5lcRXyb1bFDSybj+qa91Hsly0TwqBn7ieRl68G3UUK9G7QgSC4iuTKN//ebf4L1mVkYUlnYee7JFVHO5eHxuBCNR0VuUa6WZI0hmCIjvKunFzMz80jTI7lcg8/vxsb6Mvq7OtDRGsT87BT2jwzB73aK/d1A/wDyJTZLp7ARiyPc1oWswYGW4ePoPHAURn9EnhWdhix2yi0sKFJrIXpkzn9dbMIRuwNIbtyg+1jCtHulOzw0YQ7eN0qIUCvAWEyhFI/ilW98TTySq7kCFudWxIaSTDK15m4P+xZq6GwLIxHbgMNqgt1hRa5UEHeVaCoDVzCCksUJX3sfHnn247AEWgU8El8w9OZeIGP757YTGkqu8EFfCmEpBlE1htZqRWQTUbz57b/GxJVLcFJzm9gUjfX62jKOHj0s41fSWi1mbG7GsLi4DIfDC4fLI4mCy9EYBvYdQNfQXgwdOSaSElrf0Wu7WrffYiOaAskcs0o4pF5/t0yylqGgSXcstPyr5mHmobSUQTW2gvj8JKauXEA6uibgmCmLlWJJbFrp6sCqUSaRgN/jQjjgg5t7OKvZxbzI/hggU4JJnBZqdi+SZSNKVhfCvUPo3nMQ1pY2YZc5xsXZUnyP1fuiPIN7GCvkJBd0UU0dIDc/8rseEPUerp3Gh1ZN0dY6uffN5Jn+d0173AySZUXRPq7ro3f6DbrcYgvRpEs6RPpAW9CSsPfFTBIrc5OYuH4JC5PjMOTScFkMMFZKqNLeVaRlBhUSBRJqHiEJ6UFPk4XlzRg2szl4CJLZR+Nw4fDDj8HsdKNCgEyZVI1YjuNeNe5RvsIG5e0gWezfxG9UgWSdSSZQlo9r1//fAEhWbI96bQXJzdweO0Zp68Z0rrEbN/DyK6/g0tXLSCRTSOWyKFRKstgarRaJGKY9GjeyaCwmdm1kgLkmspGE4GuLMF3TIxO8CFCxqmY7/iFgpg6SiWIEPYyQbm1txcc+9jF85qc/g9ZIqxYGoEA2G8MYDMESOht35uZm5cqKpQI2N6Oic9Sb+vizCYQJ1AmQdQ9dfpwsou6Ty0EYDgSkmejChXPSSHhg/0FJhqPcggBeGc7TE1A1XqnSjXZy32IL9cEW2jqzyMaUZpAsuj5l0cTNjOV4Kdkaq0inEzh//hxefvkH0oTIw4nb6YLFbEOpSF1xUlxHKGuhfphaYsYJp1JplMsVAcl8BjyQ8F4x6tbndqKQz8kmbrYqGyqGgcgGRLASCMLj88rmu7i6gkQiJc2Nzz//U3js0RMSW+xxuetG4ZKcZjTVfY31KPLtrhY6UL4fkKzHAetMkMRjkym0miWinLHUTG/j+KAMgdIbt9NZHwNsCs3nMtLYOXFrTKoK3d2doutms+L8wiwcdpfYBA7vO4Rf+dVfg81OJpnyoEZjj3ruzZpkbTw0SXHUdZI5Vl6xLCmJflN3I6F2OhUXT+NUMo5bozeQiG1iY52SjxUp03OD4NZPRoVlMqfVLr6gzFq2m21SlrRajGIaX8wnEfS7JaaZlaB8voxssSQsT5X/LnM0mdDW1YOjjzyG3uH98AXDIqtQCWwWGMkW0OmEVo0MHBHgS0s65XSis/aq8Vc7bJNJFkZfHdL18bzF3UJjlPUgGI47HlR4IP/93/9dnDt7BoVMCqlYDD4X3RtUGhnHZcjPJMikijs31iTWnlKL6OYmlleW8fQzT8t6dZQhNUeO4rEXfloiaNPZMlxuhkuYBIwbDAQxyupPwV3l9cmOdzIoKm9LhQhsfWmHIa3ic+fsJkguITp/C3/1ja+hEI0hu7qOsNON2MqKeLI6HVYksyk4PWzAUr+jUiigs70NvZ3duHT5Kgo1I/bs24fVlUUsL0zjwN7dCPtcKOWS6OttFwsxrnePnngc6VxWDr9sZvOHO7BRMuDhn/5FWEIdgIPssQp0kOZKUE4jilHVSKUpKtTT2gqS73QouZ+1rMkGTbP9VodZLeyilpeEteLSHL71tf8TlnIehkIZc7NLUp2oGa3weD1giiRDDwb6urC4OIuu9lakUnHpj+kc6MfkzJK4WSyncnj0uU+g/8AxwOFBtaY8+unSc7cqwP1cxY8DkmWe19iwXuTxBPl0At/62n/G2sykaJJz8U14bWYkE5si96JnMgOeAqGAWBfmC/Qob+E5GF29fZiYncXgyEFYvQE88szzsIci4lACPk+GNsho5bNVtmVKNqAimv//AslK0kD9cQ5GgmRawuXjyE7fxPSV84gvz8FUKYkdHNFrPltELs8+KLN4WhvKRQS9HgR9HjhZCS4wqTItX0OPFJs3AIs3LA2b0ZIBvq5BDB5+GNZwp0gs5BAozioiXpMKEoEY92tlqNTUTSSSiztHxV2nuAznHb5BE0aqA6HGQu8EkJsOL9wHdAJPfweye+z84xVq0zTJ+r5Xl3NoHsPyb5IQxTwsxhpK2SRmRq9g9NJZZNbX4bIaYCyXUEynxEmpTBcwpszmC4KLaF7g83thsduxHI1iM52Fv70DmXIVRocLR048AYvLg6qRIjGLVHZo+6vYZC1pWOsvkPcrDXpsPFcgWS7NqGVb6J9rwkx/B3ILblJcnXbQJEtHpxo2ugSZvp6yCVpMAp4EYLI5plZStm6VKi5dOI9v/83f4Oz5c0jn87C5nDBRBuH1wOnxyslsIxoVD+JcXmmCxRJEK13woeoDgWwx/xCwEZwSnBGY8Q//zo+TXcpls4htbAqIpr/tF7/4RRw8dEg2U95Esr/cKIWOr1CDehtvvfWmlNJnZmewtr4qzgYMF1HMl/IR5td7vQysUPIL5f+s/P0Ikp3aqd6pBYlEoxvyO+kB/MILL+DFF1+SBkLd8k25G+j3euvR80HkFnVQISHuatpw8xKz7yrtozj/eUAgC6Ymwvj4mIS6nDlzRsrqYtVmsiGdzikbMEkqNEiDImUT1HyzUUY6qCmPYNohg1yo+aSlXj6HYj4ruk+GgXCyUJudyebgdLvR2tEBo8WCWCIuNjH0xR0Z3o+PPPuspOcF/AE4LVZlJ6d1qeoTWtfiNhJqtq4GHwQkb2eS64uNQTmzvHPmHWkyZaMe5QsLCwsIMRHO55PqQyQSgdNBdw+D5NqzCnH48EEZB5TpXL12GScefRwXL17C5z/3C/jCz35RglEqZVoUKR29/h6EUeVE18p0Uv4UWz7FsCoDGQIzzj2ly2fYC59hOhHHxvqKVAPeOPlDAe7rK0sCiOllzFc2mZbnx7AFt9MByg4q+aJY+gX9IdhNSuddq5SRSkRRLiYR8LvhdLqRzGSwGUuhbDCJhMLlDwqLHOnswZ79+zGwZwR2gmmW4GXAcfNlU0bD11g9P5XmqECwvqRr60m9dVXzXNGbYOoVAv1OqCYusm1STWLpj/3l4gddxvlzZ/CV3/td0V1zHKLEihaZkYr0GTjZC2BgDDzBbBVBOgKYDJhlD0Fvl7wpNvjt6u7Fpz79M+jYe1Aa1hjfa6SGjs15AvoJCHVfYA0kGwiwCDpUopaAxjtAshqvd9kjNWBWxKV3T+JHr34fpc04Vm7fxt6uXmV1RjtNNtUUMuLCEuloRzafQXIzhhc+9nEsLyxieW1dSuxkuxhDPTsxht29nThx/AiiqwvobAthfWNNJCdsRsrkS3B6fdhMZVGCBa1Dh9D7zCcBB+8NfaGpP+Y4Uk2WGt+pXGw1uZZiHXWQTIDZ6Le4K1i4A1doC75s0mqPyZfK4iUvNobVEowmgqUEpt85hbe+9zfi+rAwNQOz2YFstoh0voi+vl4sLy+JxV1rSwDLi3PobG/B0tICTPSGbmlBqWKC0e1H1mTHS7/wS7D428TeTioB4mGiP7pm+dP2Lp27w+UHBclqdCiQXKsWpIGPIOV7/89/wfjlC2jxOLG2MAtTrSQsKZv3Hn/sBH7wgx/A7fXAG/BjfS0Kp9MjftbB1ggsLicW1qLwtrbh0z/38+I0ULO4pDmxUjWgXDHCRGZZ24cIkoVJ1oDah8kkb9dly78133NZOmRN5AThAkEmPQ9jJScWZPnFKUxfehfLEzdgKGRFX2+TrIMKMkxkLZRRo2zMYIDDYsTw7kFJi0vHY9JkxgZ16pEZVNTWP4SFzTRyZgfCu0bQuvew+IHT+YPWZHIY1jyFRTMrb1Jai+shIbw/4iKkmxpoG642w7X9d5u2W8O+dyOZ9eZNarG3E0D1FVNzdbjrIqIZ+DUvNNvlXXVphQ64m5oDFYimk0xNtPGGUh7x1UVcO/cOlmemQN+xHP2lqxV4HHaw/0zkVgYDIpEWkch6/V6h5OK04Mvl4AyE4PQFYKZ0MxxBpKdfEju5p5TEoEFr4K6wSspVlOuO2h9FgiOyCvV3YZC1e62HiegaZbXFKEynX2OzJpkf+7HdLeQBKzFYk15SPa+6Qkk8XFUHpnR9clmRJiHlZkGAwEWOAGx1cRFXrlzGxcuXMT0zi3QuB6PFCgtvbqGA9WgMyVRagKLD6ZAyK8En43E5UFSTVmOg6WCJGmRKJlj6ZhmYEggySgQCLLFyU+RSfeTIEezduxcvvviigBqCOXFQqNEuyCa/iyCQ30d7tqXlRZw8eRIraytIppKgu4XOOOp+uroVmq7rIbBUeeUM01AWWDb6ORuUO4Mq4Zvxy7/8y3jqqaclFU6YZM26S4Hhbfe7Xoa/+0J8z8/IHq7SZwiKdbkFu4ILZPlRw/z8DG7duokbN67i2rUrWF1bFnuyYqEEi9kON5usRIfMsIiagH1KUdhgSZBMsO9yMVo4j3g8IdfDZ8FycCaZElYznc3IYYT+0dRhU2JRLJewthkVRrm1vR279+7FQw8dw6FDh0E7P4Jj5slzsdNfzVIKGaJNF7/TgnM/TPLd7p9aEmtYXlsWtu0b3/gGkpprCcv1vF5d3kN2guMw6PfJQeDgwQPSsMomToKYT7zwIk6efENA8sc++iL8obA0KTC+W567Vh5TrLB2XULobAXJimnlvCI4VPOPzWGx6Dqmp8axurSI9949LY2DvO9GVglqVZglzdAsDSyULpFZDfi8cm9dNgci4RYJ3UnG4jJeIq0hkVmkkhtyqBJJjdUGu9cHB9kXlwdmqwNdu4bQ2t6Fjr4+uINhsUVS2zsHLqsjmuZRndL0pVjmtPqQfr26hETzd9EebMN+svGUlMmd1tojmneDVGkERDHKvlrF5O1x/Kt/+TvIZzIosWE0m1NJWmY2cVHqYobJqKpIVpsZXo5htwMLy8sYGByQZ8mvjQRC+OznfxaRgb2oMUhEtJv0abcJCcCELvpNK/kEL5CgkFILwgvV1LIzSH6/+cyfV8LE1bO4ePpNrE/PIj4/j25/CLVsBhaN5Uvk0qKppl3b2saaNGY+9+yzuHXzFpKpDGqaNz3BfDmTxMhgDw7u24V8Kibyys1YVLTlOZae2XRkc2I9mYHNG8bwY8/BOvQQQMs3jSHX5T/q39wiNKZckwA1nC24S+n3o75j3Ce6bALJmvZcB8kyEOn4YCqjuL6Esy//Da6fOY3+thZM3boNh90jll+biTR6enuQSsXEzYIe3xsbS7KZb26ui62kh+EGNhcqVifgDeOlX/gSas4AKuL/zHFbkzKySvhTL70H+q4V9G2P9cFAst5irWzOapQYVIrC/r/+7b/GtXPvIeiwYm1xlq7BCHhdsJlM4rBz8+aoHIpIYMzMLYotmdPlhUfAiQ/XxyfgaWnBs5/4JLqGqL12AkZKS4woV5li6UCV/rTUAnPNMOpX0NxCfJ+P8R5DfCeQvIWs0JqYSZLRw9hgpOVfFrmFKYyfO43Y/CTstSJM5bw8o0q5iFQyi1QqK0yk3eGR6PX21iDa21qRicclidBuVU3nJTpROLzIGy3ImRzwdPWjfd9hWNv6URPBHRyXAAAgAElEQVQGmdUI5XmusJB6JtooaPyfTe/6OqY5u+jrXP16FOXZGEP6WtisWL3jXmnz6v1A8j3cK/gjuX/qIHo7IJbL0tbhnf6vSAz2FlUEJFtqZZH43Lp6EZPXr6GYjsNcLsBQKcHjsIq0hesd7xjlhvxejkO6uKXzBcSI5WxqD6nZHbB7/Nh78CGxYGQ1Mk9FDddWWtDy0EZZhkTxaQ2Fevy0BpL1Q4uAYR1E8//SdHin7ZtOsur34cMByc2rQmN/U2NA17fWR1DDJ5msMoEyQVkum8HU7QlcuHBeHC3oWJBKZ5At5FGuqdAQltpLYrnFkqFinfhxho2QhaY+kkBT1yETaOqaVIJdAhW+KHUgQObneSMYdNDb3YOR4WF89KMfRU9PDwb6+wVwE+QR5FBnTMN3yifoyMCfRxaZDX1/+md/ivn5WdkwE9Qma44XkgajsX9kC3V3Df5+/XfTi1T0s5qAnm4YyrezjN/4jd+QmGuP26Ox7qqeqNvt3aFrewC/ZPVYNFsqahtE6K6CKTRVhzTW5dJpvP3WG3j51ZcxNjYqkgtqiWhjRseRVCIrqVsSyRyNSeIg2XCe8m5PTqItElER3bEEkox3NRjk++lHyXvBNB6xxEsm5JnxYMH8i1Q2g3QmI1Z9bJp67MknhOGnM4bdSZZPlVsUF9Xojv+7BMlSXqOLiqEqIPkrX/mKBDDwUGCzWKQJlPZ+vC4eoqh97+psF+lCS0sIGxvrMq54qj506AjOnj2Hf/Tf/w947PGnYXe4kcuyPOWSsVRnkzWWVWeS9TgknbVTIFn9Ea9QAx1jchgfG8X1q5cxOzuNH516S6JCFxfnYTMaZAwSGPp9XnidLljNZjgsZtHmSjphzYDOSBvWVldFGpROpRAJh2Qs0FOWJXVqyX2hFmGP7b4A/JEOhCIdaO/pg8XlhsXphMFslSdW7zomD2Ck/lizNqwji0aKlHJ/4DrIj2m7URPLohbvbZWVutGPun6+SmV6N1sEJPN7bo6N4n//ypeR2IiKI0eRC7QBcNkd0pRnM7MLXTV8ON0O+dWRjggS6RTCLUxMtCGXyYhG+3Nf+HmEd+0FaH1mUE2KPAzQGcZKm+ttIJnNmIpJfnCQzPvB0IzU+jxGL5zBpVNvA7SsSuXgNpJQS8FsMqBULSFfLqCtqxPTs9Po6egST/ibowTJaTiZRmm1Ira2hJ6OMI4OD8HvMsNcLSCRiMkGyMNPzWxHESbEsiVkayZ0Dx9G9/EnYXB3AHSzkBfXKO3h1A+oqsGLz0EHyHUwUQfJTQjgvtClNtpl8yvL3GAp1my0yl2lewGlKJvTY3jrb/4rNmYm0NfRitmpaWkUzOZK0pBFSZ3LbkZPV5tUEbLpmIyFCoGnwQh/uAUVNq+5fPB09OOZT39OgWSCxppNRplNA8n6Vf/dgWQV712lD3etDJOxgmI2gzOvfg9jF8/DaaxKqAg9yxkVTD9/t9MufuQkqigRmJmdk8bgltY2mB12mO0OTM7PiYNDe98uPP/Sp0WXbHR6RWZRLhtgstDLnGFcqg+IUhXdp+H9CIl7YOIdP7WlirK90iJ7Vxm1Uh6oMiEyi/z6EibOvYPJK+dhq5XQHfajkkuLxIgEFQkaplGKw1JrBK3hAEJBrxAKrPhRvulxemG0OGC0OsXibyNbQnBgD1r3jMAa6RYvdEaV071COjV02ydtbVIjU9e96pSW3nOw1cD1niC5PqPudtd+fJAsR9QHAMlyjaIWICtslJ4smt3ZWHnOpbEyM4lrF86KNtlnM0sCn8tuQZ7VZwazVErw+RQma4lEYLbZkechJpdDno5k9LPn4S0QwuHjJwAbKzcW5OjxwEAWOdgzWZFzXTH3QotoLLcOiCWGWuSJmimTNHv+HYLk5kfXOOHp7I9aMuod9Nu2MbJbuofq5YsXBSBfH7uB9Y0NiSPOZvPiYMCmLZ50OagtdgcSqQxWV9eQzqRhtTmEiSTgpqcpN3Multy8CNh0BwsywPw4ARkBje5VTE1Md2cX9u7ejZHhERx76Cgcdrtonsk68eeQRSIoYBgGb7joXQ1GybkfHb2Bb/zpn2J6ZlI0ptl8Vr6PL4JiKfFKtOtWwN64b2SNTSjlKTmpiR5a1wB96UtfwmOPPS4Ay0xgIdThTwIkV6U7VQCyXgKQynxZGnSozXv71ClcunhB9LYEhaoiUNX8e4FEPCODVQYsdboWC8wmWuiUkEykxPHD6/WL3zFDRHiQ4DOhnRa/ZtfAoCzadLAgI09gzFFEHTKrAMcefhiHDh3Cnr174fZ55P4z1lI8J9nEaSBE1kDkDo1577cwPyiTrMo7VXnmxXIRr598HV//+texsbaq4sO1zmIeytRYNMim0hIKyEGA91BS0Mxm9A/0wu3yYmFhEf/zb/029u4jy8wGR46fZp9kXo3u9KjTDNSUqw7pesOebs0jWldgeWFOQPK1y5dwlUB5ZhqtLWxU2kQ5lxULOOq6qTV2WGyoSTw1I1gN8Lnd2FxfRzgYkoAN2oGtr61JCZfuI5HOdhjMZri9QUQ6u2H3+mFyu6VMFunfBavdCYMkJhEIK49VqS5JohMPt5wr271iubCp446Q6PIQNQnGNpZle3lQfbrhHapLvrhYyk+s0uasInrkP/4//hDx9Q2UsoxizsNqNMPtdIMSKMpmKD2StcRpRywRQ3tnh3hjs+GL/tZkngIePz77uZ9FeNc+GExMmXOiJP2GDABSTqkEsw0mmSNDlWkfHCSrMSCRvOUUFm/ewHe/+V8QMJmwNDaBVo8Lm6vLUmI222hdZUCkowOTM1M4duSYHNrGb05IwpjL71cWxuU8hnf14MieAVSLaaTjq9IrwLWXbHPN7EI0W8RyIgdfZz9GTjwFe9cgYPEJgFb3XTVZ1us3sh1oqLce9NEMpe6U6r3ffFWfbwbJSvPM/UJIEs5LAqdSFvOjF/HuD76DcmIDLX43FmfnkEkXBOSlswUJ1WgN+dHZHkI+q9L3VhZm4fa6hKAJtEaQYainvwWdw4ew/7FnpYGrYrSjUrNINcQu/rfKdrD5cu/vOjT5zf1+cdPXCdyqUXtZkKAX9kJQbnHlR6cwef0KTKU8CskokmurcJgNkgRKRyX673M9oh3l+kZUKiThllYUaxWYrPSszSJbrkgT32d//u/DG26Dr7VTZBflCgEKmzKVvRnnEytNTWZmD3Ald/8WYQD5eOm+owdo6feZi141j2o2DpOhjFImgdlLZyVYp5KKw+uwwGEyIBOPopDJCBFTLNKW0YpwkLaiEXi9ThSLWZGd5XJ02LLBbHOhXLWIR7QjGIEz0oWWwT0wt3eK7Z/osrmeiW87r1/Fz6v9cyubrh0bVU/IDgkHdwPJ93cT7w8kb9chN/9sjlnVSKjm5P0yyfKbtdMgQSdTG+1WE6wkpQt5FFJxjF45j6tn34WlUkKtkIHPYRVtMn33yToHQwGpOjucKryFfsZ54g7qlr1elGAUkDw4fAA2jx+wOCXVs8hqlpHVSJNUWquy2GpM8X+zIFkE0k22YbK5NQAyo58JglR3eUkLozAI0GUJ/3t/+11cu35dgCdvPrsWCZ44rNweRsSqicKuRsZQixbZZBKPT+qbKdUoFvNak49BFgCdveXE0i3hdCkD5Q5k+iiteOjIQxjes0fAMgEZBeUyZrj42ewC+nLcKOwOATN8iY1bKombN8fwrb/+a7GSkjhp2iQVlc1b84ssNn8OJymbtPSmLzZtMfYysbmpFthaBe0dHXDYnXjyySfxwgufENlHM0huSC22MWcPxCRrZV5qkGnBx59BmyYDBBSdPfsezrz3nrDHDOzwuNmcxfjWPOKJmNxvPtvOrm6k6BCQSGn3nsynArBs1FOHhSryuYJYhNHCTz5HEOwPiD4wFk9gM54QvXgoHMLQ4JCA4o6uDgwP7xORv93Osp9BDkSUUTOymqdYPaJbH3VqYbo7HbWd7XhQkKzKa2zS4EZVwZtvvSm6ZPoJs3GPh4mWcFiFnci4Noi2M+DzyOGHGvZYLCrzYnBoQJwsKFn5x7/668Ie+wItKnqz3qipy2zutIBTIFkHD0qPTL0gnyUN86n1T8aiuH71Kk6/fUqaCjn+XHY7PFbFvqnNzoBaiRKjstgh8b06LFbk0il4XQ5srK/Kz+ZcGt67R1wojFYHMsUyHB4/Bof3o3PXIKweH8wujwBmssds4qPDBIGyhb7PGtCnjNzERK8tNn3qOtQTbP6vtpDrk0s7I/DwunXh1wGL9nEJRdGQtkw0NYZefeVlfPPPvo5sPI5aiWxcBXZKLTjXaRmXz0tTZkd7O2x2iwRPhFpbpNOF0c30tyb71NHajk996u8h0sfEPY/oVfOlqkhNeBgwG+iRrIFkYV80ze6PCZLVNdNeKYfkwhz+5D/+Ebp9PkxfvIKIx43k+qoczNj/YbAa4fR5MLswj+MPHUc+V8Qa9cg81JuMMpcP7htEJOhGfyQIYzmL61cvINwSlMARi8uLTMWM20ubSNUsGH70I+g89DAMVgJoHgxsDc28DhcN+jq41b1BwVsFKdWIazDP9wcO9HHONVOfC0CxQhLDKCCZrh/cmGcvk2F/HcZcCqZyAatLK9jY2ITF7hINdVtrK4IeF1pDHpQLWZiMNcxMjYt1HsMg6G6RKNRgCbVi76NPIzwwjBpTBI0M3VXJj5QxvC9I1hed7eGQ9UbO+7/yxhFBgWRKLeSAZzYgF4ti7OJZzIxeRyGxIZ7JK/OzaPF7UM3nZV8eHNolNp2Xr15DoVhEb1+f+PrmigVYHA7YeQiOJ3D63Hk88fzHcOjYCXQO7AGcXmlWNDJcREByvYYnILnOnt5j7f1gV6mVw7V1TKpp9R/AxbeEWikD5GOo5VJIz09j9PwZxFYW4TCyukif6AQS0Q0Uc6oniE3mlI2FQ0y8dYpVYC4bU2FlVidszgAKFQvyNSvsvlZ4OvrQPnIY5kAINbKZ1LgaDMoHWWtsk8REbS2qxw1su9CtYUFNsgrR1OtXdV8llKaffH8geScSofk2Knv8BwDJxEI1BoyxmkqrO4sk7LFyYTNUsTQ7iUvv/ggb87MwlnIIuh0oppOo5tOolriutkmTYyZTRLC1RRhfel4nWJ2LRFBlldkXhLc1An9rJxy+sGKTK+wvoSUhuTz+R5Me6f7NTdKKuzHJcnBQdLhIL5o1yc265B9bbqEmq0r9USyJvvzp50r1cdF/aPs7S5fS7WkwYG5+Dm//6G289sPXMDMzh0K5KCwuE7zY5FUsVmSBT8SVMwJLaex8t9jsMJmtwjgTrNlsSt/LwBEyeM1gloCUv0/XBhPA0mHgiSeekLhoyhn6e3oRYBStgZ35edEvkvEkeGE6EW9gXeusVXb5MbphvPrqK7gxeh2ra6ui92NggZ70x5tNNpoMMd8DQfK+ffsUi5rLIRplQ1eraDzZAMRELL6nYDCMvXv24qc//RkBySKI0JjkDw8kNwEIJqxp6WrFXA5Tt2/jwvnzeO+9dzE+Pi73ju+XDBzfBo2/eV1kYcga5wo5mXM8SLBb3Of1izyFz4z3gv+n1R2lAzygsMGLnafxeBLxRBLZAsMOrPD5AiJ3GRmh7+wB8Y6mRlkFsKgyrmrGU6yCzj7q9l/vB46bsFV9jaiX8T/o6q19vRR5ND/fsVtj4pX86ss/EIs3glTeJ/2AxCYw+iiTSeYYnJubAZs1Wfr2+WkRZ0dvbx9+9mf/vrJ+M9lE760sznTAyL/tAJLrdUnNckxPNasB05MTeO/0OwJ6L5w5i6uXLyEcDGJsdBTtra1oCwakaUV8JytlFPLU/VclWS3S2oJCJg0Xw2EMNaytLotd3ODggATgJNJZFGoWmFwedPbtwp5DR+Bq64CRmj02Apq5mXBB05rsRFqtQSTNAN8ISjCaQOz2ZyEbkM5G6p9sbCgMdGle9JXtmlqb5PDOhj0OXCOtmajPNgkj/ld/+Rf47re/hVImDSMlBWzSMxhVA2OtItKYcrmA9kibOFuwCdfhdUuAzMr6Gjo6OsS15fCBw3j2uY/D19KhQLLVhQL9gS1kVwknyCRzjmkhJ0LbNuQWCmDt5G5xr0Gpr7kVVPIJxJfn8bWv/gF2t7Vh/sp1hBx2VHIZVKt0YamhVC0jXyshlkigu6tXmq15uDRazChoEeQv/NRHYChl4DFVad6GM++9LQdU+iE7fCGspksYX4rC0bYLR57+KMwtXSiXanIYEgssGXONWSZ6eNkT1H6gnomS1TTK6GovqDPPWy75/cCzsoLSteeU5HGdkHa6ahmVbAK3z53GzfPvoJZJyKEhl8pgeWVNUhzJVvV2dcJurMLnov0fqxoVzM1MIxDwwun1wuRwIF+zwBxuw+FnX4DJ34oaw2JqVlSopa+x4VWFQ9yTSf5JgGSZUxxbFVTKBQGFyZVl3L52WZjkDYY6WIyIriygqyWMXDIBn9eDNjn02TB26xYKpbx4s/OwVDXUYLbbEWoJYW5lFeevXkcg0oFPf+7nMDB8CHD7xQoORgWS2UTFucQ9uXkdvRdB8UGXWVWt09b7LQBZscgopVFNryI5fRNLN8eQ2lhDgTK9ZFJ6DWj3Rg90zj0617SFw2iPtEpDMom1UjFLi2PZw6yUlFg8iOeNsHha0T4wAk/3Ljg6+qTcL5UvvheLQbwKxEVBmnwZhd0Y4VvSh5s+U/8avY9LGrDVof3BXh8CSNbdLR4IJCvpAqVlJHd4wJRApkpZgnnorDJx7TKunX1Xeh0CTov0OZQzKTmQMjeAvzaVyqGlvV2IJoLktWgUka5Oife20z7W4kCkux+htm7UTE6RXBQrBgltqfdDNwHkZv3xPUGydjiQfiydgdaMHz40TXIDJLMpRU9P0qGKXnLjSVd3ulBLIUt4i4uLOH/xIs6eP4Ob4+PCDtP/mAOMJZGMxA6z2xyw0S+WVlg1kwBjMpIs37IJRzwJmSFuYnysUWmtuHRUNK0o9YQ0/QfgDwRw9NhRPPLII8ICEbwyipKNc2LjowFg2q3ppR2ygfw35RSyj+tef2YLNqLr4p08MzuNa9ev4dqNa2ITRyBOsM0XWWTecD2JjkwsASfT2crlIvwBP7LJlNgjUec5sn8ELeFWcW5gIxc76uuTbkuTZAMsCYSQeaYzjXebclsZN/kqgmOWrEp5bGys4fq163jn9GmM3riBdDoj3s/FfEkOOjaCVbM6wdG1gW4U6XQSS8vL4nVI0MDYX4dDOYmk01ksL6/IoYBOF2SCeZpfX1fuJDzM+IMhCZjYNbQXxx85gT17d6M1HBbWWtxHNC2uTpIScIoETGMembhIQK4fYu5ngW5s5frGtsN9uc9Vi0BMdOtWkzicnD17Fl/7z3+MZDIhOnndJ5l6ONqK0bqOaU7BQEAaIKnlOnHiBGJxxp0bsHfPPvzDf/gr8HqDaiMqVmDh9dUT99QbEwZNtUrrhWcNZ2jVAQ2Q8Usunj+HS+fPo6M9gle+932R1qTiDLRZQtDrhZWNj7yv3PDo1lFRG67HbUfY74XdZoGTTayFLFpbgkglExI8QfuoaDIDX3svOnbtRd++ETiDrTDYHKrhkGl5DNWQQ4QGlORBKoBH5wXFDqm4de3K1Diu7xuat5d+TJDKYIN5IeBW5cRGfaDh86GDNB2c0q5RNe+VCgV840++jjd/+IqAB7P47VbEscMosafK2YWgiz7fBBP79o0gIxWrIjbiMUnLdLjcePLxp3DoyMMwuQIS4QsT9XO8Qq4rvCoVmKODZGWfZUFFs65ToH4nn+T3m8eqQTOfiSKxvICv/7uvYldLC6K3J2Etl+AwQnyeZf0qF+S9211u5HNlWB3UXbthZBneYUd7JIxHjx5CJRdHJRNDpZDE7PQEBoeGYLO7YfO3YH4zg9U80H/kcbQOPyRgUQ7wPBDJ2qk27fpLOwypf+tOF1reXv3gozmZ1GO5G6Bah9X3morqgKqgOA/eXP6FSa4UUYmtC4s8e+MSSukYVudnRW+/tLwKs90pcdP9fT1AMQO7GeiIhOWAuLG2AovFJI3CbFYsm+ywtHTi0Cc+IyXfmsWLctWMKrX00jisrNDq47eunW1i0H8CIFlVsti7XxKNJ/sPMuurmBm7Lj7Jk9cvI+iwidwg5HYhm0qgtSUkzDEDuoqlEtbWV9A/uAvpbAq+oF98fp1uL6bmF5Cv1jC/so6f+fwvYO/Rh2H0t2jBIuznsUhKH6302Ji99ZDTXKu7z4X0Ll/WaN7Tv0AbY5xPpRxqmShK8zewMHYR6wvz0kTIhFfZd1IZWJjwmcuLfIoHn7ZwSOze2BRM+8tSKYNA0Cn9L7C5kavZEC9Y0NI/gqEjj8PS0gWD0ysH/po0R1RRM9EjmlpwukDVYGFjdZMJYCMdVV/G9HGgCS6awpCalUkf/E7dH0h+v59rYDnvA4NkLRCcHASJBasdxUJOqvpOs4nqdVTyWdHEX373R9hcmoeZvRHxKMrZFPKZhJBF0uxttKKju1sO8uzBm1tcQFt3J6qs6vn9KFRN6BgYQktHn1SuciUjSlUeVBQWqRabArO0S3k/TbIuQVFyHq3/RWR4SjKqnDBqeP6nPlVHVizZPNDIVkwaQTJLmo2Kb0MTqH4s2UTllQzRXb755lt44603cXt6UpKNWH4OhVpQLBSxtLQiTV5ki11uD6xmG1z0kHW4ZAPlzyJrwBI+dcilckFLFFPAmCc8bgwEWSypuJwu7BoYwNGjR3Hg0EF0dXRKwxlZZ/4+dneyvMpoZqPZpJqKWBpmI4hFY5Spd6ZXMcuwbLYzmyX8gqX0sZujePW1V/HGG28gGovCbKG9GVOATCKnICCkG8eB/Qck1poTa3llCYGATzTQ1LAy1IHOAt3d3cI2fvxjL+CJJ54UBwed1VYnTj1tTwfGagpsjS2+1+aqb2JaYwGqyCY3JXKWiYKXL13G+tq63GfKVnidTFsjm+sPBFEql4UR5+fsDpuAfTYgOl2UvighPQcuY6h56GE5hfpyiZIUZp6LU1qCYdgk1tbeib3DB3Hg4CHs3rNPDhVci5RtmXJZUGVZBX8px1DBGNR584Ck/BIVhmpA5O2d0c13REFjdcj48ZlkWs6UUeYEr1YwNzeHL/+bf42pqUl577QX5DWxsdPjdsrBLL5J2yUHFhbmxIKKpV16brscTnR29eCzn/08Dh8+rrSgWmOT8oTUATIRhnZIErZOsWl6yU/Za6lr4x05+eprmLh1Cz1dnfiLP/tTHDl0QJhlNkxy3Id8QWTSKSSimyjk0jDWinDZLGgNehEJU0vuRo6NbYU8nnvuWYzduokagVepjJGHHkXfyBE4wu2wirRC8z420PCIX1OByWwTs3jdskg9KfLLGmCWxpEmXKwGdFMXQ+PvEs8hS4quV1blsgbAbt5M9Z+v28AZJVGOcgoa4H/j6/8X3nvnFOJra8Ik0wqO9nyVIqtWlHq54HI5ZOyzUZcx9fNLixIsUqpWJJZ6kIe744+ie2gERpMDVW6Y1JKzB5aaRYYJmDmGFUjWZqvyhxbZBa+EQKc5ce9ezJK+TGsHDekRSCO3uoT/+4/+PTrdXiTm55GLbsDnsCO2sabcuhhyZDJiYHA3xscnBSSralwW3T2dOHRwGBG/R2QW+cQaNtYWYbca4QuEYLY5YHQFML2RRNUbwd6nXoDRF0G5ZBCjfxE0C0hu1oE3SZF5kcJ6qsAFpaVtPjSp59TwGm4cgnZmmPV5oMrx5frgoVEZm1UrQCGL0voSTr/2fSzfHkchE8fK3Bz6ersl/p3Pho3DA309KFGKgTL27OpHIh5FJhmTsd7T34s4rS0NNlgjnTj4yc8KMDZaFUg2mJ1y7Wpm6tUMnRzSx6Ea21vWH+3yGle5VY7yfqCmMcKVtr9UKYBZ29Qkl5NxLN6ewK3L53HjzLsIuZ3IJ2jBVRYHl2DIJxLDK1cvo6enC2O3RjEw2I9sIYe+gX7pMWC1d2puDruGD+BHZ87hqec+joMnnoA53C4pijAwPIOaUIJjJR2SREy5Tq1qXL8IjXnadhPudIFoXPVWoZXGtuqplNphVkVOZ1GMLmLpvddQTqwim06JXDKVzopfP73ea2UmgVak14JVsbDfB7vJLGCOPTeVagH+gAtxss5WF1JVC5IVO/oOPILdx56EwRMCqLcX2RvRTgnFCkOvyjDRA1haxsmka/ab9VVa27ea3ag0m041IbVBoUohD/j6cECyWlCb7PUIFuuVH3UAlH9v+b9mtyZnWkpfbRKqVi0VJYm1nM+hUszCUi1i9tYoZkZviOtFLrYuTXzp2AZcdqtY+jo9fvT296lV0AhMz84g0tmJstEApz+IbLmGrv7daO3sk8j7fNkoBAP181w9izlK5ZokFywy6E4WolVWmIRrhfwOAcbqpnP+8O86cyxN3VXl7c7vef75T344IJnlR3YYs1xJgKMqnNSrFlGp0pOY7gVJTM9M49bEBK5cvYaxm+NYj0bF9sthtSEUDMDtcotcYX19U6zDrFaHsJe8c1XajVE7WzMIs0yLMF4nA0Ro9E9LLQIo2qjZ7DzZAeGWFgwNDeLQwcMic2CSnQJh6gEzcELt04qJqpd8Na0RP0VQzD+6tRv/rvvv8mMEid/9znfwxsk35OHyRK7uf1UAIQEQNbhkvNm4RjskWgtRw6McMKqIra+KZIRuCHxP3Iw//7kvoK+vX3TRBMmiu+W7lH1WAw11YKjAs/ypP9KmmSeDgiVnPVCCGysDQmiVDszPTOO1V18V7XFsMyaDhGCYyYK0oOP7ZEqZ+OAmk+LIQI1wKBDAwuKCaDQpCyGTQzBBf9+2tg5JHFrb2ITZYkOxxMTEgkyogD8kDNX+AwfFlzrSEoHL6YRVktdop6T742owTxtTalBrE1oY5qZ7oTONdbikrn8nZrl5TVI/+kFXKfV9FfqUMq67WMCly5fwH/7o30soB9TRbMwAACAASURBVGOpee84LnmoGBocxOrqCtLJuEhV6BzwxBOPY4xyndUVPP3Uk8JyHTlyDF/8xS/B4/U3AIgsxIplq5NScv0NkKw2XW7KDTaPpNb89DS+8fWv49DBEUxO3ITDbMLbp95CKV9AXy+BQQb5TA5upwXT46MIehy0bUdXawD93e0yd/n8qc8k+zY5N49de4fFveLgk8/C5W8Rxhh0jtCilgWiizcxQyQICBsld24S6l/aQU3rG2msRk0AY9v20czY6E9f16U2YDZXRA14aM1iXPYIzGnDx0Md2fQ//k9/hDdeeQV2kxEbq6soFUoIhwOqUlWtoH+gT9hR6o5ZniVzzDHudDkxfnsCDx07hgOHj2Fw935EeoakmYTQnymDDUCoGmPk2pplIVsutokJ15h1dXu2gkXZqrTqQZ2NrxaAzKYEJnznL74JoRHSGazMTCPk8WBhbgZuF9dRl2j+jz7yKKamZ2Qu+oOsUlWwb3gXerta4daa9+IbK0hE16Q0b6N2PVtEqHsAy5kykkYXHvrkF1AzUdNrR6FUhd3OJlSd992asqoenw4UVbiCvGqNFEX1gQeo5nBfYMKmJrgw0bm5VoSxWhLd4/r4GK6ffQ+To6NIxmLihc1m03KhhHwuDY/Hga6ONu3QlMdAXzfSiRjWlxbhdjvhdNlRKDMe14eiK4Cjn/05wOwGjB5UDVYY6YnNyqKsSVoEbpPsSd0UVerR56Y63zX8zJuDoT4oWpKuHx4SuPfWKiKZqhYKiC/M4eLpU7j0o7flmVayKXgdVizOTyPSGsSRI4ewvrGKnt5OvPnGSUTaWrB37x6Z4yydpzIZJLNZhCLtuDU9B6vbh2NPPYu2PcMw2D0oFqqwewLinUxhjhF25fSt+ie1S9b82tkMKCSGxgDrj7++juvPXn2ziibRVzoNu7FSzMY9fkaSeYuoFXPIryxh9dY1ZOZuC4NeKubE6YpV6JXlZani2a0W2UP37N6NlpZWbKysoiUYwvr6mqxLDFXJ5NJYS6Rg9vnlINh/+BHsf+JZ2IIdyvPczIqBOtCqTit6LKv9VIKq6uP7boednQ78OkjeRg5sW+92/Gdz1aLeu7HD/Klbht79h9Yb9Zoa3mRPbNJY65pduX4N1Ot7pi41VBiJVWn2ttRQKzPchSl7FcRXlvHeG68jzzRLQxWp9VWpbtBthS5VTFwlLurq65VK9dz8vLDETr8PwdY2FKoGWF0+hNt7EIx0oWqyi187CRmmMUujv8ROM0REA8RS8edYouMlIW8jUEQHxnI9BMRNmmTundIPqoPk5z7x4YBkvjnZhKS8prljEjgIgq+iyvzz9Q1MTE3g4pUruHz1hngek3/O0OotmZSyJHW5ImcwmgRYsVuZA15ApsEoJXv645FVoxaGUdXUvPo8bgGY4nRgUh28PNk8+uijeOmll9DR0SWevBIOwA1b3i8BveaIwH9v8ZrZOqh0lwoCHrnxGgghi8yI6ZOvn8TZM2ewTACUpQ5QMqZEouELEBgrip2yACsjKrUGQAJX/skkNyWRi/peNnedeOQEfu7nfh67B3dr75mbi7a7yFxoyEHUFNPL1QTJzSyUPhE5gPg8KvJ7jCa1qGeSCdGlvvHDk5i8PSm56iqdRm158fimNDOSzeS1MJpbfA1DAQHLlVIJhw4eklLuZiyGGC3y3G50dXcLQJ5fXEYynRVNLe3BWiId2L13H0ZGDqC3v1819aEGn8slz17jmBQppVakxqv5su6Y8zrPfD8rzIf5NeqUSscPvqipooXhH/7hVzE9NYUkG8K0QBnePx7gKLVgk6QE1Djtovm8fuWydG8fP3YM09Mz6OzuxT/6lV9Fe3unNLxZzKqTV1nAac+7/pzVgU8xkdpBqj6WVRIYm1a+8uUvY8/uQRiqRawuzeP2zTFxuBjoH8LcHG3digh6nNhcm0dbyAe/wwSv1YCOtrBqXi3kYaDrhdWGjt4hPP7xF4UBcFBeQQ9ZmupLDwrHOru+FVBVj7B5XDZM+5QlmCph3u11f/KZBkMrILo+bsTiXrMeUwDZJrrTGtaXF/Fvf+/LWKRHdZwG91VUy+y0tklzKZ9VT0+nWOSFQyEpv7MiRPAUDIaQzuawb3gfXvjkZ+ALd8EZaBXLN1n9lB5IHE/Iotd7BrXDcx0U6sEC2tjWpp3SC+8Q0KRAshbOJHe2CkM5C+TjWBq9jJPf/x7KiTiQyyO9GUPQ40YiFhUNOSVQwXCLRA+PT0zJ+un1+9DW3oLONj8G+jrgMkNijRNrK0JyMDyGa3TRaEXbrj24MDqN/oceR/jICVRNDhgtdPwxKQssGZe6rEU/1eoPQj8gKW26QA35lOpxaCxZH+ywKgZgNYB+QmTjrWIaVZBI4vLmBuauX8Xt0VHMTE4jLcwibeEqqLJqZwR6ulrQ39sj750BEr297ZibmkSJfviUGLkcyFcqyFWNMAUiOP7S34MxEEGNIJngyeKUPYpVB4WEG81A6t8NRwY1EbReHQ0462SHkvZph/8PsDzpIJnrDg9gVuLxUlGSzng4IDAx8JoLGXgcFizM3sbQrj4MDvbA4eD12SXllZZ3Rx86LPsq7TYXl1fgDQZgsjuRyBQwOjWNfUeO48CJJ+Hr6EGtbITR5UVNAoFYNeW45xhQ10eJUv0sJF7dTfdHWxHUfqsOfcpylPdLz2I0SkOYbmFZYzCMUVUIDJU8KpkE0itLiM1NIru8gmoyjtTGuriTkHyimxBDK9hIFgz60RIKi+0d7zctX9vbOpDL5qTCyQY81tBnVtfg7+xCymTDvseeQufwYdRsTHFlhgGlnjzoscTPu04xdqMHq6FBbpaMqT105w2smfW5O0iuf7c2QXSMskXa01RFuWPoNIV+3GtY1VnUu3y93simg+T6+9BcirgHqreoax0INAmYKzDVKsjFNnHmjdexODmONq8HseUFlLNp0TB7fR6RWDACftfQoJBKy8urUqljkE8r90CDFRWjFd5QG8IdPTDZXMjkabuqeiryNEuokpRU/veKVebCop4HbYNltMn1KVpJgsc0Rpl4TWeat9+L55974cMByUJna5pkgj7eHGqkCEYJy3OZLJaXljF6cwyn33sPl65dR65YEgs3esSyWcbrcUvHPe82uyXpZMFSPRlIYWYFPBMsEqQSkGg2UvyUUOTUo1EiwIayEPbs2Y2nn/4Ijh8/DrfbK+CWQFyaS7TRx6msGOLG4tzsP6wPBp1F1kGyfooii3zp0iWcPn0aly5ekua9LBvcBCeooBOXh1GtXD/IgNtgYQymliVOK6lqpShRmEwuI8An47hv9158/vNfwCPHH5WNqt6YJpsqJ2vTiVWuRS0uOpDSJ4R6JqpMUmT37v9H3XtASXZd16G7cs5V3dU5TOiZ7p48A2CQQQAkSIoBFAVAFEnRtmhZy5JlUZa+bclLEiUvW/pK35T0PyWLEsUIkqCQCBIkBsBgkCfnzjmH6so5/LXPfa+6ZpBBkLAaC2tSh6r37rt3n3322dtEZlx55mZyKUxPTOCZo0cxPT4li4TSlKWlZRWxTfu7MoE7wx4UG8qrRM0xryV11TarVRjkbDEn/sf8+9b2dpGyDA2PYHllVf5MyUxnVy/2HjiE/oFBYZLZCZCua7UKK6UuVx0SrwBH/weCZH1or1Rhp4AgtiZav7/88z/D6dOnxDqQ0hxKaMjKp1NJHDx4AOlUAhfOn5UBRb/fJ9ZsLS1Nsm5py9Qcbcc9996L/QcOinSHLIYeZayDTgHM+iasW1vINdps7yrgrBjMB77+dawtzWFrTycW5qYwNTaK+blZmEwWrK4mUSqWYOCEsqmMJp8Lve1NyKdiaArTto8+yAYYbU5kKzVcd+udGLzpVlh4iHCo0OKQDUtVN/UyuUFLr4Xh1Jl9VdTVn8NXJM29BaSgNUHVV6hiSS/ydDENuzUEUUwapCcqo1FHLp3Hf/+jz8NqMAm7xL2nWmK7r4oC0x5dDjQ1hUU+09XZIa+VBXF3Vyfa2ttFClMsFfALn/klNHf0wuig56d6BpWfmlFkZFYGMQjbpAInVDCKAjWbLQF139S91Z7jOkjeXPgK8Ot7lQLMhlIWyK3h7NEjGDpzGmuzMygmk7CTaCCEMRqQjCdk3zt0+HrMzM1jfmEZLo9HbOzaO1rQFvVhS087rBYDYrPTyG6swet2iqd0IpuB0e5BpLcPDz3+DD78r38FxrYtMjzj8Ea0UBQln9ADXOoYULuNut5chd6o96h3hBRIfusgUYeUBFMCkg1l2BgcQTu0XByxiVFMXDgvEov5mQWR6GVpaRnfkCj1SNCP/r4e9HR3SVIoQ3McdjPGh4dQKeQFXBUrRfENjmeLcEc70brrGoS3D4oWm8NrMJJBVe9b5xjlLTemRNbRYgNouuICXSmbeysr/womWVyMOWJSQDmdxsSlC3j6sceQXF2EjSCzXEBifRG7+vvQFPKhu6ddNLmxjVXpNPXv2ClnE0Hy6Pg4+vr7kS2VYfP4cOSZ5xFu78Ke629Ex7adMNt9qNpcEiRltnlgtNAjW09N1HduNbAvzySlYnIdNothHSRL0Iw2NF6Pl5cOgbKz5HPLuG1UCjDKvU0hMT2OyQtnkV1fgYPD5PkiCqkUEvE1bGzExDWIMilGr3NfjXBoMZvD2uq6OCI57G6xdYzF4iIZs9idGJ1fQMuOnQhv34nmXXth8YZQM3IgzwLQDo5JklL36yBZERMKjuk2hq9eHL7uPX3dsBBtV/txQLK2Ht95kKw9gRoOE4mkNsQujhEaq8yuTjmVxIWTx3H8mSfR1RRGYnlJYsKrxTxclAOVCuLl3r2lV8hR5mTQDs4XDKOlo1NImFzFCJvbL4OkNjcdSGoolrlfq64MQbIk7WnSO3XyqT2VhezmMJ/yS9bBtJBcAqK1FFtxu9iUX7xDIJmteQIoplopXZq0n8SCSg2WXDx3AadOnsKpM6dxcXgYaxsJGdjiYARf4PryquhL2bYjsKAdGMX3BB60mOIQWKFUEkaZbhcEWEYT9a/acF6hIMuU5tQcyKNc4dChg+jp6RXQ6bDRHcEsvq+6VlgPZ1AA+PVbHrq8QumRVQgKgQNB8PHjxyXm8+Spk1iPxVQ4CGOXGTTAWG1OmWuesOIfbDYLSJaY5jKn54vYsbUHK4sL8jr4deFACHd/9G7ceft7ZYBN3A3qbTsFkhtq0c0el6jjGg9VTUbCIYV0UtgDs7GG2ZkpnDz5MqYmxzE/N4dMKotysSLvhwOVtAWiyT5z7Qv5PLLZnNyb1rZW+VkMlGAcNIcQR8dGBSCFIk1we1QENyf+aS/G9taha69Dc7QVnZ1d6O7ZApfHKxPBeSYN2mwCwmk9tjkdrkOFN7gpVzz17w6TrAWQChNS1gJYKBf64v/3N+ItzSKC14/3newGE9zY6hy+PIRLly7g+usPy3qklo5DdZQ1LC4uom/nIAYHd+Hj99wj3smKqVCenDoYVOysJheq13ibgSr6Ya028RqWZ6bw91/8a2zv7YLHZcP50ydlIxseHoHdEZAiiF7KQbcdNpSwb3A71pbmJa43k05LFLG/uRnJQg033vkBtPcNwOINKK2e6PUUVJA9uT6Ex9erBu8216XWntQdWwTgvDUG8eoNf9PC70qQrJwUqijkM8LgZ7MJOB1W0SPy/X/hf/0/slFX8lV5btOJFNxeRoGXZSC1qTkiV5wONw670t/39najv39ALB9HR8bwi//ml7DvhpulO5TLc1bBDrNMu3NYjtp5Jomo+6Qn6wlov8K2TqdTda2uzspp10+7qopJ1t89f1+BoZxBeW0OP/ru/TI1vjw1icTqKoIM9llektREr9sjnaD+3XvE9osA3uMLSAFfKudx7cEBeFxW8ZRdW5gBikVEAn4US3lkCkXA4oDFF8HRU+fxgU/8K5g6tyNXBOwcVKSDh4GDXHxhjR0BXTevFfa6HKNe4GsAY5Muu6p19PpwUX21ogFU+V4RkGws51BNrmDq/BlMX76E5HoM05Oz4ohUKOSQiK2LHINx272drQgFgqD4hwFSK8vzsg+vry5hcNcAZufnEGlpRbpQFblJzuFH3w23AQaHOJhUDUoTyV33FSv4iu7I1f+6uUe/mU7Ja10J/WAn2cLQGBPP3VJeugBLUxP4wYP/jIWJEXhtZiRXFmExlNHZ2oyWkA9bervEqYZhQavLiyKdY9eTEoXltVX0bNuGeDoNX6QZL548A6c/BF9LO/p275e2d83qFK9g6SKxYDAQoiu2VbNsqEdXK6Dc8C70bkJjcVGfZ9IlF1qnRMrzEgx0ssjGkVtbwOy505gfuYQyE1otFhRSWdQKJbHTZFKi2WoWvXVvV6cMlDNVt1QqYHF+CcFAGKsra4g2t4oJAAFUuWbEfCKJjt170LH/EEwRxo5z4Jhnk11jkjWQrOnuZXivDpJ1kkrtfpvV75vQmv8kQbImj9ic2XjtZ6qRQb36s16dSd4EyYL1RFWkxUEL0CTrz/+LqGTTmB4ewpHvPYKIywEUciIBYlebg7aZbEpkE929vcLsc+C/UKFW2StBVGa7V3TJDCzyhJrgCoRRkxwGde6SXNRBcF06oREOlOeykK6DZC1URFcDXJ2wpyzh3kGQrDOqQlfXLYzU8IYY/YhGpIixkTE8ceQInn7mGOYWFpAvliUxhSEDMkWoDeBxI+eAFw8WpSchm6x0V3zzBMZq4M4qA3o82FnBtEQi2N67BYOD/di5Ywd6t/QIQCMIkw9q+7gYGwzJ1V1tZJA3l0a9naAl5gkHoLFB9E3lB4E75RYcdnvs+4/h7LlzMtBGLS+BLsF5Np+Tm6+RJzJsJiCZxvcE+JoueO/gAJYW5uUlUWpCH9mPfPgjuPvDd8Pt8QjA190NVBtWcWb1Vy9nqTpQtXEmja3ZHM7j5Ck9pelQ8MzRJ3HkiR+I5y3Z8cmJKSlKyLaQ7Q4EAyJP4esk009Azz9LsArlLZRgVJWFGwuCmskMu4sHcUkq9paWVgwODmLnzn4pVNjW5fWyUV9ttdbbHBIVTLBMFwRqkV//XHydf32XQTJT9zSWkA/fg999AP/8z9+VQUxq5pm6xzXVv7NPisEL589JO5cMM5kPyiA8LgfGxsYwPT2Nm25+D/KFAn79P/6GSC7oOiFApH6FtEAOrYOgyyyUDnjzMglrqVX1TE788hf/GutLC7ju4B7MT7MFvYHLQ8MIRtrEv3xk6CIiPg+y8VUc3NWPpfkZbN3aI10D7lFlsxXOYDN+7jOfhTvaJpowsj8CRutrUBfN6K4Uyo3i3QDJ9bHMSlFawKgxIKUomrnvP/owvv+9hxBbWVVhXZUq4rENAQp8wqi7p7MMO1z0c+egJZ1IqNu89rprMTIyLLaGn/j0L+Km990lzzbDCCgLs9o5zGZEibPM0mFQekYeJooj01SX9Xulq5b1LhF/1Ysi9Ul13/k6IyccCVDNoTA/ge9++e8Q8biwOD2FpZlZAbmL09MyqNTZ3iHzBATvQ3S+YBfHaMS2vu0YGr6E226+DrG1eXjsFrGN8zvtCNO/nV0+BsHY7FjPllC0u+Ft34rI3mtlgIYDivRHlkGuBnlIfQhR2p2NI0CaKkGfA9CAJE3bGnbfht+/9o6gAxSR3cnmXoGd0cylNMorcxg9cwILE2PIp7OYmV6A0WyRZ5FuHz63DV1tUYR9VHADdrMDba2tiG+sYnJsFOVKAV1dneJWE2xqRjJXRNu2fsTKJuy/7S6AUgMLQbINuVwJLg4v6tBI13Kqm6ZJUPT3cfWA6Y+3bylJE9vJBMkq+rxSzMuZuDY/g8e++21MDF2A32bGwuQoWiMhGaTa0d2NlkgQuUwKPo8H2UxSHKfaOlqxsLgEh9spGvYsh9pdbswtLsMRCGNhLYadew+ia9tOpMtAx/YdwrbWKiyUGRZEOlHTE5M91sI21FmrznNF9ujzAjohoksXVKdB7XMExyKoURrkQgq5xWnMj5zD2uQoivE11Og0UyghthYX3JBOplAs5RBpDmH79q1oa47AZDGKrJLn7uzUDDo7uzE6PIbm5hZJDGS0cZ7zTlYbIgMDiO7Zj5rDg5qsazLIDATiDIPGFsugdFU6Tspkh6/xra/f+iL/Fw2S2djShsQ1OKVcIbTUXgZ+cY4sn8XSzARefPop5GJr8NutYsfIpMt8JoV0NgmPx42u3h6tQ1dFmh15i1WBZIcXRfbF6GPt8cMZiMDicMvMF+fUuPYVyOdsnJasJ69Dm9zQVCAitWiwehOYL5pkdvUahvcafn/H7R+Uu6xu9dtwt6gPPGkXhq1ADvBRbsGDgAdSuVTAs888i39+8EEcP3lKQC8TVkplTuUKQS86YbLkBIIc1KNFE689/XipOyZAJtjkwB4fJ1YaBMicVt3R14eDe/Zg186dwgb4fF4ladDiErkNNQ4U6ACz0f+YwKXx40o2VqPhNaCsJ+Lx16mpKXG0eP7FFzA2MSFsDV8XNwKCQrKK3CjosUprOt0dQ5d0qIGjKjrb2sR2iO+bhzVdNn7u4x/HPR+/R3S7m+4WCgbrMiQdfMsdfFWQrLE1FKajglwujTOnTuC5Y0cxNjaEVHpDXu/K0qq03QnG6axBgE/Azw8CJPrDEkxzIXLwkf/HEwlxIHF7fdhIZSU4wevxoae3V4JQBvoHpaXFe0ogzQ/Rql1F2/OakU2u+1C/LaD84x02b+tHam1+pXWiuyNbOBwwMeL4yy/ir/7qC8LAUm5BFpls8p7dgxgaGkIyvoHDh6+RiHT6JG/fthVulx0XL1zA7Owsbr/zLiwsLOK3/6//jK3btiv/YvlfFUK6O0eNLUBZEWpoU15Lo92wBtzZzqwWcxi9fB6Pfvc72NbdhrDXIxHVPCjyxRpS2RwmRoYQDriRXF/GQN9WLM9NY/v2beJVzXCMmeVVdO4YxD2f/ffCLElmDgdK2UK64r5qh6B2GOotdnWdf9pMsjawl0tLO53tW+5T//MPfh+jI5eQTiSwOL8qQ73ZdEb2GkZy5xnOYLOhTMs4q1V0+BzELNXKuO7QIbz00osSy37DLTfj7vvulVhVWQOUKxI8GkyyiQvL3mDfJ+RBXXahr7zNe1gHmzpIrneQFOBS+m3FsgmzXM2gtjyDr3zxr9DkcWBlbh5To6NoCYcklro5GBJNZltbO9ZiG5hdXBJv8kK5jAMHD+Ly0AX0bevG1PhldLQ2w20zoTkQQCTow8riEiLNLTA5nJhZ3UDXrn1iA9dz8LDS5sr7ZPIYLTaVfecmwXDlU7WZBKk6G2rv0ot47g/6HtzIur5e2ayYPB56JZRBQZCZASKZGNKzE5i+fB6r8/MoZmm3mRQNOWcmOEzeFo2gt7MFHodNOj0O2rpVgXDQh+effQa9W7qQyaTh5TyJ0YjZ5TXxCa44vOjZfQAeTtnbXAykltQ+N32i9ZZ7g+ctpQR8N/I0CBjSBi8bdDY/DjWgzm0FSpQJUEm6JJTVxZbn8dhDD2Bq+BKMxSxWZ6fQ29aC7Poa9vfvRHPAB7vFBDfTZYvK/rO1LYrFpSV0dnVhPb4hNnn5cgUZyi7cPpy6cFlkF1v6BrCezmL/NTeIHMPqYkeJHRO9I6LALgkfpkqKk0t9PkGlTOokDwvWK8V2ul5dk1rQZo2JeGuLmLt8GrOXzqASX4XLWBWLMUom1uM55Isl6UJTJtW7pVOKe6/LKQWPQwbCjbh04SIGdg5KiI7H5ZOBLxa2FaMF9nATXL09aCVItjgBq76mKbfgTIjGkmvP3WuD5Ld4mvwUQLJKyH3tDzXrsgkSr/7M19MkK5Ev3cQ2B+MEiEqKb1kbos0hvrKI6ZFhXDzxkoDk1Poy3Px1Yx3ZTEL21/bODtidLjnrGChCZ7doRxdMdg/MLEyZdmhxiOxCBkfplkW8pRmM6t0lkeOKnZuuQdYEUQ2Msi7LuJpJfqUm+ccEyfrFVJWDtnmL/k+BvxJjMXMZPP3003j8hz/C0NCIpg8xik1LrlBUf+acrNUm4Mtmd4ikIZPOiiaZbDCtxbgLUGrBD7KPBGD79+7DrTffjEN79yHiD0g7WxhJLQ6aVYIoU7SBwEaWjUw0L5BERr+G3qJxmI8sKgGQvqAoTSDzRz3yM88ew9T0tGx99J5kZUJQSXDE72+xqYE42ShFW21U9mYcBKTMxGpGNpOWYBNKG8xGMz71yU/i4x/7uABUbjZXyi0alrE+7a7VO41MstqbK+wXyzM+Oz2ORx95EEOXLwhgTiTWJU0wmynA5fSgzM3QbhfGmCw5fza/rcVK8K5CWMgiMxacYJ73a20jjmyhim19Azh48Bqx2WNcL1MDCTB4nZXMRGl2+f3Y0iM4JytHBo73TIdPUgNoDP+mPnxzMOvVhTHvDkhWDaYacvmMMOS0IqSOc2JiFP/td38X66urYh/G90q9d3tbC06cOIFIOIjrD18nbiIsStbXltHb3YWLFy+IO8iO/l1yfT/7b38Ze/cdEDu9+iFcH0jgNdPafDXFMstVamSSJeBA+RFTX8wUsjPHX8a548+jrSmMbCopw6TLqzEsr6wLaPQ4rGKJtbW3U14Xp975cwKhCM6PjKNrxwA+dN+n4Y9EUSrzubVrrVTlha6moq8c1CNbs/nx0wTJuq6xhmyWPtUsnqsYHxnCH/3+70lXJZtKY3FhVTyQ6avK7o/DZhedHF9poZhDOBxCd3cnhi5fRhMBVncPTp06hc6OTnh8bvz8pz8p7Wl2utjeMxjp8kH7Q/qpKouozfWtW/MpiYBeNCimQnOoqevpNPZKB1h1YKlY5BpBZiWH2vI0vvrFL8BpNiAbi2Ps8iU0B4MyuBfy+RBtahYgt7i8goXlVUxMTQsADDdFsLy8CK/HjnhsBQf37YbNWEHA5UI0HFDR5c0tMLtcSObLCHdsQbwEuFu74OnoQc3pkQQ2k40hE1q7XXsfAg91pk1r2yrcXQAAIABJREFUxSpeR63JxpRLQ/1r+QVvBSQrCyfCZEZ/o5JGfmURG5MjiM1OYWNlRe5vNlvAyvoGYvG4JCf2drSiq70FTqtZyaEMVqyvxtDV2Y7x0WGEw35kcxkEw2HpoIzPLaB9ax8cwSgyRgv69l8LZ3OrgGQmfxnooSsbl5qXUdraTRstvbSVLoJIi14pL9rct98ayNL3SjpMMQilWi7AYKxgY3URTzz+MBanxhBbnEMlk0LI4UAtk8b2jnZs7eiA3+UUSR1neRLJDZitJiF6qOHl8F4gHEKaet+aAblKDZNzi1hNpNA3uFuKA5c/hGhbJzq2bIfd7YXF5VYDvDKfoIgvg5FWeRzq1WcV9A6JKuqV1E57z/U0QkX9kUU2VAooZxNYHL2E8TMvIj41BlsxDTqRFzMpbCTTyJSMiKezknAaDAewbVsPOjtbJWCMSYSUWrHQPXH8BHbv2q2i08sqvZcWlaB7hdeHWiSM7dffrCzfLAwPsYmDh6HG7idfp+qMyK5/hdyikUl+a/ev/pi8AYjVCyLZAq5yt9Cfs1f7FuL68CogWccx/BoxM3gbILn+WgiIRZOsDcVJ95LDcGUZ3EOpIMEihUwCTz/2CKrERXTWKheRS8WRTW0gEgnJfkQcSGlUIkPJRQ3Rzm4YrS5xUjI4vMiUa6iY7XB4A6Kfl6A6YjNeSKN2d4QdJmml2GT9iVMs86YFnJTrmpZZMcnKwKHx/9tvfwcs4PSbV29/VUriP7i4OIfx8WFMz0xKO39kZBTzC0soEBhznNRAn0oOj9ilVZ3O52Rgj4CMAEvqbkosCEzJNDMxx6FsmNrb29HW1irDBoM7+9EajohBFu3mmP5D1lY2D32fFnlDWR4iAm7arFHuwM/h73Wi5xXgrOHh1ZP7lG0bhwtLot89f/ECvvq1r2FkbEwYbIJC/s/XLcNtvJHi56tSXfRFyYdW/reYUC0zNYlpbCHEYhuSLf+Zz3wGP/PBD8lUrgAPYZQ03qFR1ycguVH/p7ZkHS2JTqhYkoH7s6eP45FHH8Ty4jwSiRhWVheEeU+n8nA6PMqxQpsQJZAlCObf0e6NAJnvnX/mVDDbHASAZJo6e3bg8A23YHBgEF6PXySYBPYUA+m2c7LwmGomQvuG4RbNyo1/J+/uXyBIlkhTekRXVRdhZWkR/+k//SYSGxuSIMhkRuq3qWu9cOE8tvb2yPodHR3GXe97L4786Ie46aYbcP78OWGX6QHe1taBD/7Mz+CGG25GKNwkri6apkEbdFK+s+qC0XJMNSj1D70goQ6WU98cymLakcFUw1//yf8Q/er77nyP6Gxp0zYxMYXzZ09LqIzFUMPWrRxoymLHzp0YHhlHZ88WPH/8FLYM7MGH7/kE2rdsE9s3PRJc/7lqjTe6r7Cq31yPP10mWQH3ksaumdgirRTxrfu/gQfu/wa8Hpdo8s0GGyKRqAxXsqBz2Bk4MSfFdSgSxJbuLnR3d+Ob938De/fukYJnbm5OWvKx9XV84IMfxA233ARvKKQ5edBLloyZEUUZKLbVn0hZ/fU2vN5u1jtEjc+uCt3QHgj1JVdLLQiSyxlkZobx7X/4O1jIplYqGDl/HgGPG73t7XBabUIm8PVykHZ+aQUz8/PYve8AJmhZmUnC67bDaTfhvbfdKoeWuVZBS4QuGJcRCATh9jOW2odkroRITx9SZSDQ1QOEmkRqYTD7ARlyYnGkBjjltWvoh2tRQUb9fy14StaKClbZdOh5syBZaZLFValWVDHUxSQSM+NYnxpFbnUZ8bU1JDcSSKXyWInFZIKeVqO9nR1ojvhhMVRRJAjMlBCPJeCwW9AajWJo6JIwkQnKEQJBLMbi8IQisPrDOH5xBNfcegd27Duo2GT6BYsUSgs20O40/yzyAvHRpZNSo7mZoi8aP942SNYGjmi/ZaZrEa9DrYRkbAlHn3ocscVZjF8+h4DDJs4nXrMVAZsd1+zZA4+NIV0mGXLjfMzq+rK4E7EjtryygqaWqIDIZC6PhTXFLJ84dw77Dx5mchfGJmfQtWUbYLWjqaUd7T09CEaiMDHym1p8drpIcUsRoSKs2f3SUxflLKQsQ5wj9GNLIQmZUaF8plJAMbWB8dMvYuz0S6htrMBRzqKSjiOXSolFX9nswlqCUsciIk1BsW5siUZgp3yoUpTnP9oUwcmTJ7Fjx064nW6kOGjOQDKbE6WKGckakHU6seeO92l6a6vY/LEIshiUDa1R093rVowc4lMv/F8eSG5cez8uSBbWmGy0KAl0EMoCvgwTh5SZ4pqmg1kFzz76MBbGx9DkdyMVU5IZ+pJHQkF4vAxtMUoaJuUWhSrQ2t0jg+HRri0wubxYzxSQLRtg9/okyElCn8hYy76qcBAbeCSZWKQpyYWqvpShhSbf1fYexSQTC26m7v1kQHL9gVdonAL6yalxHD/+Ip46+qQ4JlB3TP9RMld8eFIpprDZYLZZJQozkUnLgJrX55eWJyta3RZMPIWNRtx+xx249ZZbBHAQuPm9PomEpDm4GLqLgFyzddNek97OEqG2TB1r/37FXqz+8EoGUy0l/j2BrwLU+tfXcO78eXz1a1/F+QsXsBqjOwWDSJROhmAzm8nA6XSJFs7r9aiY5kJBWHBqTnlj9uzeJWCbuhreSepXb735Vvzsx34Whw4e0lp5GvjRtZ36hlLfWHQGRrccagTJFdRYLaOCF55/Bk8ceRwBnxsnT76EQjErmuNcrizsF18vFxnBMV8Tra98fr/ETZNNu3z5skgnCNxX19ZEc3zb7XfimsO3INLcLsWNCjVRx5eB0hFhzvVHUm8V63dFq9oa2c8rJjwav05HCa/Wgn13mWQyyJTVKG/sMo4+/SS+9Pd/L/eaemv67LIg4iufnBzHwf370Nvbg0sXzuPGm67H00/+CB/60M/giSeOyLqZX1zGddcdlrCHX/3VX0N7R7fWRdFbfrpbhALJ4leqrQ3+DJ1RVppkWpsVkc8mYLexQKzise/cj0tnTuGO224WWQ0LwHg8gReOHcPy4hy6O9vR3BIS67BoSxTLKzF4AkGcvTiMULQNv/K530KwuQU2h1d8YvXiplxUxaGyaVT3ST13Soe/maqnWCT9Tv7kBvc0dls8wqsC+m1WI/7h776I73zrfmH2R4eH0NvdJxKupPhXh5DLFaQLpAJzrBgcGJCEwa9/42uy76jABAN27dqNhx9+CB98/wdww403YM/BQ3AwUIX6ObaXTYStqphRRW4N+UJWNmx2bCiT1vXJinRtBMk682aQ4l73IVWSJT5dDNUBDIUkvvbXfwpDNgm3zYzY0iIWJibgcdixvbtHhkMTq2uScsmBaDI0G4kkrE6XeF63t7cKy26zAK2RMNKJGOxmo7RCN2JrIimxu1zidJCvmOCJRFGxOlBzeeBsaYMl0AKYvYDRqcAPJ86le0fwqCetbspEFFjWXrtsu28XJGuDUzWmGdI7NycpgVPHn4OtlMP67AzS8bi01mMbTB00Y2F1Ffv370FHWyvymTjCfg+W5pdhNdthNVkxPHRZBjOXFuYwuKsfmVxOWC1YbXju+EncdffHMb20hpHZBfl9qHurkkGJflXJCHjftYkc6RMYDRbayKvwHM0iVR0qSqOuy5TeLkjmIU/iic+2XAcjPdtLyKTW8dC3voqVhSmk1pYQ9XsxNzyC7uZmIFvEbYcPw2tzwGo2SpeP4Rj0+FdyQXaIzELw5EolxJIpZIslWc/8fSZfgScUgtXhwsz8IqJt7cKmuz0+RNs6EO3uhd0fFt90iSsXKYbeJSFQVqFSivwxwVClzaUq9Hl+8ntJX6xaQi2fRmZ1Cc8+/ihyK3MImCpIL82inIzBbDAgxSIHdlmfDKiy2k3YvrUXW7Z2i5MTw2E41MjCliCKmIHXms4cJOTsDg8MJgeSJHSCQTTvGIQhEBaAXK6y02uDCUyUNMl9rPOlfAY1kKxrkl/ZH7iiDnrNP7ze3LIO2K4AtVd8pwb7tVf5CY3d8Nd6AY2fo/++8VddmtCIkfjvgjqU0FcAcl3zq8nBaKtoMtA5voJyLoNKLoWh0ycwM3RZ3C0IklmU55MJCdri/Qg3NYujWXN7O+KZtNgQegIRYZK9kWYUDRasp/OShGl3eeFxu2SkXfcGUmtIhdeJ5KIBHPP1cYZBXOI00lJmwNhxqDDXg+oCHeTTFKKC2+/86CY/8eNokgmAlS5KASKC2mQqjpOnjuPhRx+SYS4+yKOjY8hmcnBysEXTUVLb6qCkwGaR9qRoXznPWmJFXIXFbBKbLI/Ljc/+0mdx+PB1ot3lEA0PMZvZKiwyDctfZcb4qnXx6ixFY+vv1RZS4yLSD38yqs8cewb/+E//BIPJKCCZmjcCDr4HyiwIQPnhZiy2gRG3ykqNMgYWAQTLHR1tmJmZkk2T9mDUObdGW3HvPfdiz+7dIsHQW+11PfJVEcWbo8O6vZ3W4NO8KKuSFgj84PuP4OzZEygXc5iaGpNWMi3rsrkSspk8HA6nuCtQAkAmme9xx44dmma8KiwnNxtKTTjI96lPfwYHD12HpmgHTKJPJHhTAE5vCW0CoYahlfpt0PsPm/el0YJv8178ny234OQ0EY/4Y9eq+PrXvoLvfPvbEn1M0KsPa7K1S9eP3YMDaGlpFpDMzXxk6DKuv/46kVrwoX3p5RM4dM21Es/+X/7r74pvstJs60MvOkjW2Uathal1GpTqU23oov8s0ySL7diymPHHlxbw5OOPYWl+DoMDO2G3WhGLreHoU0cwOzONW266QSKpx8fGJIGro7Nb/HVPnDuPYsWAX/3cb6Jn2w7RKZarXNf0SWWyld75UaBYBiLoHaAny0kgjt58VitDg9Jv7jR5jc96PXeLegocZyUIqFDBf/+D38fJ4y9KFye5EYfd5pYuViGXk/mBUDCEsfFx7N2zB1PTE3jfe98Ll8eFM6dOw+60YWVpWToHBMzzs3OS1Hffz38CH/jIR2F1upHLl2R4j4lQjORWenJVRMnkNAOr+UDydCQLIlJOrvHGe6xb2anwIgWSGUDEe6+D5CqK8RX87z//H/DbDHCZjVienUFyZUW6AYcPHJBO28TomMinUvScp8Y0W0Aql5d5gqYorQfpIVtC0ONBYm0FTUGfOCUUCxlECIbsdmywmKoa4Q5FYA8EUbU5Yfb4YQ40A54owHARHldyADG5VHlGC2CWtyXHl4AxEimq76EXWByO0h0C3iyTrLF4wjbmUC0msT4xisWR83DWCkisLKKUo7f7KhZX1gXsLiyv4JprD6GjrQWp+BqikRCWFzlA5JHXfeLll7Fjx3YUsinsHNiJAs8grpiaEc8efxnbBnejtXsbljaSCLa2o2dgEEaXT/S4BJBlTtJXeX8InJWOVYZWxcKRgFmukFwKdQ20DqAUS43dljf/OPBQp8c5B4HJIsNYQK2cQyq+im9/7UvYWJmHzVBBk8eDyUuX0E0Qkszi8IGDcJgtEkPPcB2TiQm2ZZGMMY6dQ8d0rWKhUDObkC+VhaFjE3huaQ0uvx/hljaMT0yhq6tbzhE+Q0xn9DfRz7YDgWgLLNRrW+yo0WaLS9zMREqGR2hWiVUDWFxzGJ/gWHYEsQRVXrtkGhOzU3ji4QdQXFtCyGpAfGEalXQCbrtNhu7ysEprPpVJS/IpuwTR1ogw65QxsrBk4l5Tc1gIIIsmX2Sktgwfmx3I1Awwh8IIdm+FIdgkgRVc7yajXYFk/l7ukSJ6ROpUB8kK4DdK3d70HdQ63q8HYK/AH6/4Ma8Pkt/odbwRQL4apF8NohUy5mzZJkurfqZ63ikBYmeK97GUTmDi8gWxJyymEsilksgyhY+WlWZlytDS1opSpYL2ri6kqC6AUfbUQHMLQq0dsLh9SBVKSBeVdR9TY8t0HNNlI5qgSzmfKXyxKbNgV1MxzMIoy77K84tFW1nOagH/mkab/37LbT+m3KI+uCc/VNMlax7OHGY6c/4M7v/O/Uglk7IJMLBidXkNJqMFLodbWNIE/Q15ONmtKFbKopHlwAyZN26xVosZoWAQJoMR9/zcx3HLLTcjHAzJmxVphcEAi4G/bsb2vvbCeHsgWf9+usibBxYB8NFnjuL7jz+OqtGAqdkZzC/MC4BkBU4pAt83C4igPyBDXDwgOSVP+QjBJh9cVjBkzNvaWnDvvfdifHwCo8MjuO3WW3HD4RtkcE/ZK+lSi/rv1MuSf2pss2+yUWpB10CQzMSi+7/5VUxOjWFhblp0WhvJDZncp/xlbT2GcDiC+XnVZiawI6Ans0YWncwaI7T5szj1vm37dvzqv/817N57ADa7WzFnWqUmw3oyzKWPZDTeEe0eNP7yhhZgb3RwvntMsjR8a9oDJqlQBvzlX/yp2AKyMiWbTKkKY6m5BsjabO3tBd0mGEvN+2AxGiX1ivaFXBdPPv0M+vp2Smfl13/9N6S6Vi4SCjjJdq35JOuSi0YPWsUuKz5fYIowqVwnZWQSG2L7NHbxHL7xlX/E3sF++LwM4zFi6PJ5PHfsmNjUFXJZkceEw0Hxrmzt7MLY9CxmFhbxs/d+An0Dg3D4mdjG1C0FAnWmWG9r6SEiHDxUxY9+nzY9nn+SIFl3t2AYAYElN+z4+jJ+63O/gWQiJn7VTptdpuNpCZVKJJDMJHHDddfj8Sd+iF/55X+Hb9z/DRy+9jpMzUyKlRQ7Kyx2ePCShd/Zt12KnI989G68/2c+BKPLowIIGM9NBg1GZPMlFRRExk6TXFGLSfZFsdu6j6xe3PJXLepZu+e8fjIYKmMZBFh8d2Usjl/GV/7fv4DHVBOQHFtehKlYRCVfwH0/+zFUi0VsxGJYX4shnkyixEG3MpBhJ8tggsPlxNZtPWKT1xwOY3l+Bn09XRK4QVcBdsBIRqzFY8iXa/A2NcPf1IyazYmq0Yyy3Qd761bA5tGceskmG2EgSNa08rIVcDUKqOBBRDckdbApaY7QHNpm9kbPun4EqxVuqBVQq+RQji3hzLEn4eYcfCGJdGwNlWIRS0srWFqLCThbiW1g/4G96GpvRyGfRDQSxsb6BmwmmySN0s5z/97dsJiMEhdPIoNSQLKea/ENjE3P47qbb4Uv1ISLo2Po2TGAcGcXbJEIagSC5MzET5ehV1aKXzTJDNe/TgvVxCL1nQLJXE+lUlnOSTBIpZpDtZRFbGkWj3zn6ygm1+EwAQGnHROXLqM1FEE5m8P+XXsR8HpleI+++fTu5hluBCWP7DgZFIGSz8Hj9yNTyEkan8FiwdzSMgxWO1pa20TCw2Ke5zWHv4vMN2AqrtsDf1ML/KEmNLd2SIIa6Gxkc8rXivikpIb3lWe+Sa6ZaJclUliyK6ULtjo+hh89+AAyy/MIOyzIrS2hkIjBZbfJU5At0W5RMcnlCgdtjXC5LXA5iSPM8HicMuRP8oeSN7LWIoOsGVGqQor9TM0ISzAEX1cvDEEGxth4JWBgaIy4WzBZcbNjW6OMQNOXGww/OZAsWtmrAI3q1ar9XQmbtILxjRDxq/z7mwHJm0YD6pVcDZxJjsi/aEEdynVY2f+auKZqJGfocZ2RQdLR8+cQX15CjVrlRBy5BHFSRQoY5i5QthrkM2UyiFytWDMg2BxFpL0TnmAYJaMZOS5GzWyA8ePSp+Qa07AQNcnM2pD/NKcL/p0CxwTLar2rz1dKAZ7X/Pd6yFythpvf8+Efj0muX/O6xUZVfH9l9zPVcO7iWTlkzonllR2FHL1I0ygyUhAGsc5JclimVEDNbIDJStG/AhqBgB9+n088H2kOznS3A/v24hd+/j7spPG5hUk/iqmymKzCVr3dSeE3YpLF+5hDOaxCamrYj3rjF19+CafOnMH5yxdFk5xKp4SB5Qc3Df7e6XBKwclFkEwk0BRpks2XumoWEgSf+/btxoc//CEcPHAQK6urOHn8uABShqHQMcJkVO4POpMsYEOPfNdBsrY4Ggf3rgDJJuCB73xTmOR4bB09PZ1IpOK4eOkiqjUV5UkpDDcP6lQJAA4ePCgBCgTL/CATzr/nYmYi2XXXXY9P/sKn0NrWIe1MbnAsXoQ9lCFHsmD6wKN6/fojf+WDv2lu9jae8wbw9fa++u1/laaKrNFnl7pkygxq+P3f+294+eWX5DEgMN6+fbvIV/gQms1G0SRPTIxLils2mxGbMYfNgs7ODilKpmfn4GGancOJT37qF9HZ3aOxtcq1kCD5SqeLxrWxGUqhpBCMcqXNYonSQHmemMpVKeXx4jNPYWJsCH1buqQtNjUxih/84Hu47tprRO8XaQqho60dk1NT6N+1G2aHE+MzM9izdz/Czc3whZphFL9UhwJI9QpcDYPorhuyXq8GydoCUH/f6K/71u/G6/skV1BiAqeVIKyM0ydewl/82f+NjfUViWvmtVlZWMG1h66VQVxKLu688048+NBD+JM//mN8/g//QArWp55+Cm2tbQJU+/v7ZdaC8wM7t29Be0tUfMN7d+xA38AuWDxB0V4WS1VYrA7RZCobOI290LotZLlV2pgaBhLHXbmGilHWn2UOPvIyybNEDMZDh/tkrYjjx57A49/5KryWGjwWG2LLC3AajNLK/Nyv/wcMnbsAL+Op5+Yk8pxMsrwmRt1Tk2m3wRfwIp1OoKU5gsWZaewb2Cng2myoiNm/y2FHLL6BbKUiSWy+CFMWHagYTCiY7XB37gDcQcBkR61GNwAWTVwPCvQQJCumTVm1qfvFLD/+Ld8l4VCj1+wbrYHNXURAcj6J9clhvPDDR7FvWxfKyVWk1jm0l8HU7CzyxYowT+vxBAZ2D0r8NAsm2uNxP+P5QSePC+fO4+CBA/A47QgEfbJPk6mlAwyH2I698BLau7pFfzsxPYtIeweKFiv6Dh2ENchDnfICso42sRDjtSAIE+mJuDErQPNOgWQhIdlarlSVsoFMMln1ch4rk5fx7OPfg6VMT9oMXBYjxocvw+twI5fMSJprR2c7gl4P4mvLMuDGADABlW4XnE6brDfay5GFz5DVq1Rgc7qwuLaGfKGElvYOKf5HRsbQ3NSMYCgsqziRykhYmMnugMXmQjpXhD8cQTjaimBLmxTXBoeznsjJwT52W2TgVe80ESzLUFYZKxOT+OHDDyI2M4Wwy4ZaJiGDYGaRVxoF0GZkTqYoNq9cW0ZjGV4v0zG9aGoKIRQKSsesVChKW5+dUMrZ6GVu9fiRM5hg9gfhaeuEJdIqzi3McCRI5syHoaqK1jogrYNkPWH0nWeSdTnDa4Nk/kwtl+IVUPqNniGt2GywwX01qYU8thq2aPx3HaTL7DABqwbamZ6nTkXNGo77W5UGbrQry0nq3vC505gdH4ODEeLxONLxlEhS/T6vdOdoB+f1e+H0eiR5L0ujBn8QwWiLzAaYHA7eYYmZ4f7CAXKuA2WVati0FdYkPVxSyppu0/VCYTk1HyIzZkXOyimZ7KYkt4bb7rz7nQHJ3EhoW8ZNUPK7RU0NTC/M4IdHfogLFy+gkMtjaWEJ6yvrKOVKAhydDjdS2SwMNjMS2aSY2/PiMCHK5/eim1Y0K8tiTxMMBLB31y58+pOfwpYtvWItRicJbnAmDk/orUodLNZvvp7utLlorm7pS+rPVR+N+mTxY9YCQHhxyQoRJJ88dQpDoyN48thRDI0Mq1jEBso+x+hhhxPFfAEBn0+uAbXV1PdyMSRTKaH7b7zxOtx3373COFJGsjC/IDrWrs4u+Hx+OB0uAahytxpY5fqrltatztTpAuDNVCsyKiazARcunMb93/waivmsbBwujxMvHz+O1bV1cSko5AvCGvH9rq6sYP/B/bh48aJox9l+I4BmYEokEhEmnQb0d931frz/rg+guSkKE2OLtUpTDQOoOGuL1SZpiar8UYEXPCr1okbxij8OUH53mWQWTplsGlaHHSsrS/jDP/g9GdazWiyizyeoGhsdhcvplMJp25YenD17VnTJBMmVMoumVuQyGfFOZoTw8uoa2ts6cM99n0BHV7fY8+kHiCQrNsgW6n0ECZnRt3GD2MHp2IQpczwA2fNkZCtBeT6fwdM/fFRifK3GKqwmA06dfBlbe7dganwMoXAQbW1R0ckzRjza3o7ltTXxGlUGTSaUjVa09w7CZKF1jyqSOIijbOE25RVay2Pzdf8UQDL3BEaG8/qazQYZ2vvnB76FF549hpdfeh633HwjJsfHsTi9gLve+z68+MILstXv2bMbx559Bp///Ofxh3/4edz9sY/hxPHjwkQND1/Gfffdh8ceexTbtm4RG7F9u3Yitr4Gl8+Hvddci3DXNmm3M7ZX9Ips68p0/1VdHy0RUx0r2vOraTfr8eMNCYKUKhAc08HAaDahlE/i4W9/DXOXz8BjrsJnt2NlbgbWahXLc3P43K/9Kk6++DKizc2SHDg7tyDaUqYF2lxeeeb5fcrVkhj6N0fCMuy2b2CHMIzU0Pq9TukK0R++UK2A4Uh2t0u+tma1o2J3w9rSAwtlF3aPsKjKMouEh5o/UXoSfbBGZ5O1IT5Nq76ZWvZmDncNJLM1SuY0E8PY6Rdw9tiTuHHPDqTXFiVem0N7dGngvVjZSGI9mRIP/S1bumG3m+F12oSAqVUMIrvhECe7KF6HE2aLUTop/EnFXEn8sznMRo9/2l1SqkLJwfxGHI7mJjRv2QpPczvAYT7GNJsdqNVsKFKOJEONvJ6KJlBSNDVmq+/hehH5Zt69/jlcIyJgkW9Sgc1An+gsKqUs5s6fxIXnn4HfapTWts1kwPTUmPSe5+eWVDhUawtCAZ+4DDCpz2oywh/wIBwMwO1xqv2Cg68VFbaTKxbgZFJdMoV4Ko1oS5sAiuWlZQE23LeKpQpSmQwK5QqsDvotuyUZjZkIFZ7Z5SoqRjOsLpfYfVHX3NrVK6wg2X4j7V9t9K/WhkCLJSRXV/HUY9/H6IVzsBG0lwooZ5IwlssitwwEOPAeRz6fhUUrhqsHblCMAAAgAElEQVTVPGx2I3xeJ1wup7wnK9c649bdHjlrCfhZNJZNNuT4rHr98LS1w9HUBoPDg7LEUSugbOJchSgs1GyTxFLXj1p2+d5ZkHy1xPO1euAKjOqM8ltZPW8eJOuDfQI/NFyl2H6lZaBHtVKNGFCR51xzAJHhSzqUlGSo2FgpYHVhBiPnTuPS2dPwO12Ir64jGUsim87KGgqG/Aj4/AhGAvJ7HSTbXC64fH44OCPl9oish/srCb6SkAhKqsPXxO49CzrRvfNVicUwCQmCZOV6oYeO6ORfuViUjIs67hNL1ypuvuPH1CTrt6TKp5QXRDZD4jh1kTKFDIbGhvGtb39bALKN5tBNUTgsDsxNz2B+bhELS0sINIcQS23AZrchGA5iaWlR2kcd7W2i+ePiJ8uxb88efPTDH0b/zp2w2uilrLEQwiJrrS1tQKZBgFB/4/rrfUVlVJ/C3vyqxkWq27/xopGWpyaaeq3Lw0O4eOkSnn7+WZy9cF6qan4Oh7VEk7wRlw2RDzIlIwRJC/PzuOaaQ1JMEFATLPcP9uHWW29GW2uLXENWNASXHLaJNkdFlqJemfb6tCGtzUNXB8k6e6c+T38P9Kpme7hUyuEf/uFvsbIwL4liPVt7BIxfuHgJdprH53LCOLW1tEgRkC/mUSwVJfWNwJlODfp7JAND2QB/Btn9/h398AZCkjymCCJ16ItOzaxPgOtwWGM7tbejCQnehKb8tTaBdwskCzcoBxUPW+pZn33uGfz1F74gyU9usi5L8+jp6RGtuc/rFX1+tDmC5aUltLa2Smt3bn4G1xzaj9mZGfT19cHj8mJ4ZAS7du3Bz//CJxFujtYHXzRTQ1U1N35orhLKJYCtfD0sVwv1qAFpDkh4XAKU6adqtXPQaxZHvvddVMs5YUWTG2sitTh3+hR6errElJ9T47zPvmBAvHa39G4Vm6el5TUsxpLYd+3t8IaisNgcwhEK0y3LVY8h1t0uNtnRKwV8PxkmWfmxKmaJIKKUz+BLf/+3yCSTeOjBB/DpT/08zpw4gYnhMdx64004e+aMzAlEmsIYGxvFpz/9KfzTP30Z115zWGRR7KA8/fRT+PQvfhr/+OV/xGd/6V/DYTEAhZTYOHq8fvijTQi09cDqCwpTKyEELOL5MqQdqN003pYKOzQcBub10g9aFSSiN+f1QlJSPzUNZIm2ZTYzssl1/O+/+XMgvQqvqQav1Yr46jIstZrYn93z0Y9hcnxUVsT6+gZW1tcExBgsNmHRKmRhaA9IaQWq4vZhqlbFIq2tuVm6DS0tYSW9ELmEqtF56LDtbna6YHD7UQ00wxFpg8UXBphCVyM45jCbklzI8Fa9Na1zUAokX91heHPHvAYZ5NTLopKP4/yTj2F9agRbW8NILs1J8lwuk0aSVqLg0N4aEtk8whE69TTB6bKJBRxrubWVdfFPTqdS6Nu2FV6mnNZqIoWqkXk3WxDbiCEcjCCZSiKZzKC1vQMGsxmJcgnzyQRCXd1o7t0OVygKg80HWJSPco1MJJQ+W9q4amdWQ+b1N6v7C7+5d699B00vrVY3KkWJlDcU0ijn0rh87Aimzp5ER8AjiWd0t1lfX5F9eXKGTidr0q2kbSqlGDazEeGADy3RJoSDftgcZpEBksQRQGE0yHyC3eVEjoO+qbQUjTzniiR/RE9slCTVfL4oMhWTRaVPprNF0RsznIQzSJT72N1ucauqmCywuL1wB8Kwu32wut3wNbXCHdQizxkYUSjiwksv4cyLL0rsejWdgqFUhN1ggNtmg8fhllAmdvNo82i18VmijLEq77tcLkg4DjtHDMsii0yix+JwIk+QZ7EjRytStw/OaBvctBtz+lEyWGGo2dirhpGFP/GGRt/Ls1g3wP7Jg2S55w2kx+bS0WSulAm8+eVT/8w3klvINt4QqvZKjTL3MdUR4pnDwThKUXQ2WYFkWsGVYWbnPLYiuuTjzz2LMO1k5xcRX03KzBo7q36vR5KTe3q74Au4Ua5WZDbA4rDDaLPLwLHb64XL61MzHwyDERtoJdkSg0nitApdxpRWmvJRZVOsM8kKKOuddpmfETy2eQ7x34j7brrjHWKSOYNAYb6Bk9d8qBheQFYZZWzEN/Dss8/h9OkzmJmeRdDrh8vuwNzMrMgvaPuRr5WwTJ1RqSCpcGyPEnwQVPPAZlqcz+tBa7QZN994I25/z+1oaqLFC+MwTTAa6NXaCJIbj+DGcb6GTaoBRAqw19OArlpovFgExsqlYXOIhp+2srqCE6dO4YdHn8SZc+dkOIafS8bV5XCiVKBHo00G8WwWi3ZYrWPr1q3yeQRN7R0t8v+u3f1oioTlGjI2k/pHLhy/L6A0W5rEQrHJCggpJRCrKG0IQgNIOmtXfwDE/48HUgXnzp7E6eMvY3jkkgwjkSGZmJhEMp0RycUSi5ZAQMlGDHzvnPpU0IfR0vyeFLpzUzp46ACWFxbxvjtux97du9DU1iHuFzLARbcHLSVOLV518NPsTgcAKviC3gyan+/VLaNXL59fZSt490CyPHySHa+8qP/2776IRx9+WNg+FkZTUxNyPVlU8K6x9c143Pa2NqyurYiJ+vDQRWzt6UYymcChQ9egkC+KRpzuIe+76/3Y0rdDUijrTHyD1Za614pNUNuk5qRAqYtmxcVnn2u3kKWkhoef8g+tVIuwmg2YH7uAp374PVhNVbRHm2A2QqbCW/l7zd+6WMjDH/Rjcmoavd29CIYimFlcwNDEPJq6+tG9bRAtbZ3qvtcTtZTbi4SoS9F0NbNcL7Pfxva++SWvlFto2jm5HirAQaWR5fC3X/wbYTeeeuJH+PCH7sL85CQun72AbT29oh93OB3i3rKwMC/DlC+/9JKwZ1u3bBGAdfTo07jhppvwpS/9PT75ifvQHPFiY3UO4YBX5hAKbH27/DJoQteebK6I5mgbiiUeHgZY7Q4Z+pOWHh1tqOU2aENeIlkhEtUGmOrXi8PQSo/My8j7aHNYJfTlj//od9Fkr8FaycPGYbt0UqJ6a6UStnZ2i0wtl86IbpU2mwQxZPYoAyjSbadcQqFShtvlEp18JBCAtVbF7v6diMVW0Ldti/ic8gAzko3Xg6MIoGx2lBwu1PxhuFs64Qq1CTgENZwCELXIatGsK3CsftVlV2pfVeV/4zOsw8dXdvjUXW8AydUsyhsLeOaR76DNa4Uxn0Z6dUmYK7qzkKFO5UtY2UigyI6nxSThRXYHmWS69gSxsrwiAJZhMWTTA34/zAaIDKpAOZTbg9jKGkLBsLSFOXxOsEi9bsVuRcZkRMFsgTsSRbRnOzwRxjZzYI3dFRYKvL8qDEhNaeg+wHrB9NbhjbqaXNU1lMgol/JwcX3kUyjlEjj9+CNYHbmEvrZmVDJJlMt5pFIJuLwerCeSGJ2ckrCuaqmAsNsNj92GaFMY0eYwvJQhGdUeTrKK3Rh60ibTKdhoz2oyCltMyR2BBa8bXaY4S8Q1XiyUpfDKlVjYmeD2+IXVW0/EsbK6jkKRbkomJDNZrCVTMDld6NzWJ630qtGKcGsXtgzshs0TEGTIrTW9voGh06dxkZ3PuVmUMhkpBl1M5y2VpTtK6zsGBjF63mKuwWxW8p5qpQCn3QaPyylsJe8vcQcHUquUepBRpobe5YUjHIWruQ1mTxClGosbnts2IY6lQ6YxqeLIo1vAybyI4rDe9JGlb19vMLinHg4dHTe0HrTnQJc1cP9/66tok0iTp6qBJdb//NogWneX0f2j1ZSEKn01JlnLzCBIRjkvz2Qll8TM6DCePfIEmkMhTI1NIbZMgwMGgxTE5cLptOPgwX1wOOkwUpRZNWZNVNmdNqk5CgJlsslajJDsoexWc13pYJiFGl+PyD41kCzeyUoJovyuNes3sb6t0BGDIXgVFIpFmT35yL3/9p2RW/CVCFXNER4yiWIsXUPVwFjqigyzHT16DE8eOYJwKIzu9k6Mj4zi8qXLMkxicdCQ3oT12Bqy2bSYmbOC5SANtckbsVUBkKwQDh08gG1btsjgGM38A/4QzIxIFfG8nvR15YZbb4XU43G1DVtbqOrfX31DlkUiNiJqwlyvMCh/SKSSOHrsGB75/mMYHh2R6oUAv1oqw+fmw+hDT083Bvp2gCBjenpG3g89OUOcpA350d7RJtPlW/t6YbUY5QB9+cWXkC8UsW/vfmHM6dtKsFI/HxqYZDJ6YsYvzGKjLlsxuepr2C4rIF/ISBrTi889i4sXz2FiYgztne1S/Q0NDUtbnUEgdLhYWFjAxz72Ubx8/GXMzS2I5ow6a37PwcEBXLx0AX192xHy+7FnsB8DO3eKbQtlGYyn5oI1WxyKPRN/TGUBpFtiSStc08wKJNDT4RrvwysiXl8LS707IFkddgQbJdVhsFnwX3/nv+DkiZdht5oQjTZjYnxUhjV5iFDrTbcBSi8++IEP4Ac/+AHaO1qRSsZQzGfgdjpx5513CMscDAQRaWqSxL3eHf2iCxQ2TobgtIS9Ru2qFsGpQLLWWRA7KoO4xvB10gGGnqHsCog3KtlkCwdosnjwm1+R9v3BPbtkuC1LjWo0hEqpgNmZSbidDmzZthXnz52XuObO7l6sxhO4ND6LZMmK3QdvxO49+7VZAQ5NUD/Llrs+aNios9VcHDb5jKt3/7cEmhtHW16pe5cGnDg1kC378pf+FplMQtIFd+3cDksNuHjiuMgLdvb1qdCcaAumZ6axdWsv5mbncPL0aRw8dEj2HD4XfTv68L3HHpOY8b5tPchl1lHIJUVWxeElm9sLh8sj6aF0eaA//EYqgwL9yq02ODxuYZ1pnh+KNMPpC6t2oeh4eeBqvrISiat3ZMrK2cJYQz6TEWu6xMoSfv8//0fs39aOQnwFhVQSxWwGDotZRo4yyRTCAQ4rKZ/XXKWopYyVlBWS+M9L3BD8wSBS8Q0ZIF5fXMS1B/ZiZnoKewb64bAapTtmZStbCg4iBho7ARlqOSNN8LZ2wd3UJgN8ApKNdtSoz5VABr2zoBIhpZqUoo6OK1cKcdSN3xxNevWFsAmSq+UMFi6exJGH78f7rj+I5alRZGMrwt2mNjZkPcaTaXHzMFrtMoDGM4f7aSjow9btW6Udz5e1sb4mz2kk6JcOj8/jQnwtpjzs3V6U8kWxyaTTEl84ddp5Yw3+9lZMrKygWDOjY3s/Wrr7YHL6RXJhdJBVdmheumpAU159PWlNt8Db5JUbRBiv+RzoJxj3Uw43lQsZeG1mgCA5k8CZHz6K5PQodvV0oJJJILayJLJFhshUjCaMTU9LmFc+l8GWaCscVjP8fjcCPq94J1MrT4KHQDhbyEqhSBKI0jlKbnJ5SpjMysGnXJRQEoJkWlGSweOAKM+mqsGMfL4szPP80jLiqSQ8bi+C4WYUK1Usrq9jdiWGgQMH4A02IZbMiTvG7kOH4Wtpl9hokmlkgFPrGzj73PO4fPYsYouLKLNYNBhhr1VkpoJuGAYyyAa6YvEWlVGtFcXSkP9GH2zKHsmABwI++FkQut1IFssoktxxuGEPReGKtsMeiKBqcqBSs8BsssNAuQX19XWbRp115ACZ5GiqMKWGO9Z4R1/7RurDRa+z5V2VCLz5marYkiHQnyBIfnWtsj6cx8JPFQn6YLnudCE7C4fZJfE1CyuVxKU8FqfG8dT3H0M0HMLY5TGsLG3AarVLd9vldMBmM+M9t90Ms4V644LIwQiSpSAslQUjkczg+VJlJ8IVgMHE7j2DcSzS6dI7qeouaTplyiw0Hb/Y2ulomaxzpSKSIhIl2VweqXQG6XQGv/ybf/QOgWTNpLnOxmobQeNAXGx9A08cOYLz584hHArCYrLIMBMvbSyxjrXYCoaHh2SwyeV2yY0XMbffK8CL1T+dGOgAEQr4MTM7gwMHDmLv7n3wennI0AJHMWYirxerJVVFKNCgI2JNF6uvNFnYr8VYaJ0xmXCuKN9mg0GFhFhtIkX43ve/h2898ADm5udk02BlTjaus71VQgg4fGilG8bGhmioyX6vra6LfreDpvbRCNweGyLRkEzjsqXFYS8O8BGs0i6OGlC6HogjRiAggwea4hzVKtMLOV1Mn0Gmu0nzTYbw6OusBjs43U+szCE6SOTq0sICXnj+OZw4dQKDewZw/PhLoqtlK4ogrq29TUDx8NCQhJzwGy0tL+G6w4cxNTkl96eltVUsxLZ0d+LagwelfbaxEZfFGwxHYGHxorGb3DwpsOfhSlaU8hgFkrXIBM2u7opi5U2DZMVE/bQ/VMpWDcWiKqBS6SR++7c+h+XlOdEFRiIBLC8uoH/ndpw5dQZ33PYetHd04tv3fwsf+fDdePH55yWVsLU1hHQqhh192xAMeJHc2BAP3472dmHa+DVefxBGt1tNiAulqFhjFkb5PCfEXRorx9gh9bpYEXGzUAWK4nGVY09VixlXkc1M5JsaG8JjDz6Agb5emCt5eBxmpJOraG+N4HuPPoTdAwPoHxyQCHa3x4uD1x3GxeERlM0O/OP9j+DeT38WN9x4s/wUKxMCa0akqcl3OmGiNlUDe1yIm/rTRlXmlYXrW7mX9dANzZ5Jfa2e6qbeI4sQsm3PH3sKp068hIDHhZ7OVixNTSI+OynOEM2RIJwuJ7xuv6R9EhQWSmUZpAyFIvCHwrIPsJm4ssLgEbNs6n6PU6IjeDeoQ2eYEe2+yFrww+sLIJ7KIJZKosa2NFMO19ZF/sChJSYshppa0L1luwwRUbKQztIb3gYHdb7aPeTkvuxBZQ6X1PDQ17+CoVMvoDtkx/zYJUT8fqQScen+tLW0IraqhWmkMyJ5MtsscsBw3fCwIJPIoS+XxyfMGqVX0WgElWIBPV0d2FhfRVu0CRYj0BaNim+tje/ZZkM6lRY2p2q1oGi3wRoJw9/Wg5o3AFTMMNicMvyUL7IDR5utzX6RxKwLRFaWaKpRXxci1EHya1t6NoDkUhaTp1/CI9/8Mt530zVIry5iZvgCtnS0I7mxLs4+1BLL4WiyigcrAzIohWHip93LbiSLBD/8Xrd0AG20MjVALMaoQeUz3BQMwm42oVpQQ+fyak0GVExGlKxmrKbSSOTygNUBRyACT7AZnmATbB4/jA6XAD55XsU7WrM55XCk1YFqhWvGgkqJA2dk7EnGCAdWZ9rlqG8c1hbmT428suApFXNwWU2opGMwFDKYP38C5489gWsHtyMXW0U6tiH3lc4BiXQGc8tL8v3ZofXxbLFZxdWCTCk16A6nTZ5dRYwwXd0k+wYBiOoWKausarUoAJTnCp+4YrEiThaU8qzGEphfXpWY9mBTVHxtY8kk5hcWUSjV0BRtleHfUxdHkGXFZbaipaMLuw9eg21ir0enmBrKJSVhpKwzubKGqZFRDJ09h7HhYSTXV+G2mGA3ARYmpNPFhumDNc49FVGtFFEpZOF22uB12kVCE/B7EG2i9WFIGHJ67hqcduRMFrijrShxL3X74W/rRIVDmDVa5FF2QU9nI2oV4gt1AwRaSM6TSp3T6p8rtq/XPZkaBudebc97HWSiEQtaV+IK+c6b3z3fSG7R+O/y3rSwEF0yJCSIPpkrjSI1i6QMDokAqQ3Oi/2mqVqApZTD6uwkfvTgg2gNhTA7PY+FxXUZcqbpA1lkn88t6ZfhSAB2u1VciPTCkd0sq9Uiz4n4IbNIpxzVbBYJmexzFpXkCxKLVBoYjdLhZtFWogaddoS1KiplRp7npRNBbMSkZ9Vpo8SjgmyhhPv+3e+9QyD5Ve6J3vDkP9Fvlw8bkfqxY8fw/PPPiyQhEg5Ly3lhYUaYkcmpCRlcowZSOUM4sLq6IuwrWRQ+4DfddBPe//67hNG5eOE8br/9vdg9uB8W+vTqVYMmzpZgA2Ey9Xav3tprZLLe+HAmi0z2TSKsjUZl82Zl1VzFkSefxHe/+10BkHw/4ZAffb1dcNoscNN/Urj/igDfYqUkNykeT8vNa+toR0tbFDY7WwhsEZmQ4/CBxSwAmYOB3KgIKjjAR00w2UWy2HxLPHzDkShmZhl/7BdWiq9RrHzEC1LLNhf/al2nTJsfI1KpNM6dO4MXX3oBuWIas/NTokXmzz516qQMkFEXTbs3OnGQieaw2R133C7+uSxg+PrDoYAML9390Y8g0tyMxEYcq6sxGXBpbm5DmK+Jk95yMGueoRoTSosWMlkWs9LraaGW2l386YPeN7+16JshNyhKcAzI5wtYX1vF7/zOb8PrsWF9bQG7d+0QXedA/w784LHHcP2118LvDeEHj/0It936Hpw7cw7j46PYtXubpJ5t29ojLgxTY8PYuX2bFIPZXBZBfxBunxcWrx8mtwsWlxMmghA6KBRrsFg8MJocyptYvG94gGmyC22AjmBZJZjrHYYGgMoisFzEMz/6AeLLswi6bIgEHDAbCzBU8pgcG8bgQL+wrJOzM9Ked3i8mF1cgtntx9DUKoItXbj+hhvR3z8Im9mueVPyEK3BQiZGOh2KNtx0Mri6rf52tMkqjkMX7Cm/YT7ThGAqyRI1boIMnChjZnwE33/0QYm77d++DcZyDobEOhwoyTqUqHgO3QkwZbvOiDPnLyIQDKO5tRVOl0fZTeVyKBapKTagvbVVRgSNvO5sLVZL4iJCRxECi0ikGdlCASkOv9VqiKWymF1ekuHMbL4Ih9MJbzCE/l37MXDgGgSbO1EVyQVbiNxnNo/KCgdhTSbk4uv4wp/+CbojHtTiS1ibGceewQHNjYZe7WbpTJSK9EWmT30B6VxW9H2Vsmo5Uu9Huy7GabOopc9sNNok14zR6cl4TIo2pvZt6+4UuUqEA1A1gzCqHJ42cMDN6UCiVhFQEezplQE+ul/UrC5UaywfbKjqYRvaAJuSdtbE49Rlt79tkFyrFJBdW8GX/9efIeSio20VmdgSWgJBpBKrElmby3JWRGoLZAq0GS3JYJmk4plqKFaLsDltcFGba7XCRqBKj35jDVaTSRL6Al43/G6XfD9OwlPGwjOhWCnCQyeMaglF+ghTl1sBEpkC1pJppAslhNvb4Q03w+0LIBRtEVmSye0WLSc9emGgRIVprVWRbREEiLMErd1k6FnZgyihBn+jil61LCj1IpAswG6poZJLwFjMYW3sAk4/9TgO9W9BenUVBkoYKb3J5bC+HsN6PC5SCbqbsLvLn8lvS20mfYQpHeKAOosyMq7iO0vGjd6ytF1lgBetQk0qFlxkQNKtLImvLWdc0oUyFtc2MDk9L3aBnmBE4qtpyzcxMy9dsXBLOyomB8o1kwxC9m7fgR27diPU1qZs4+QdqvNB7OHKvL9xzE/PYGp8Astz05gauSxrs1zIynAuvZ+dVhNcNrM4tOTTCficNjgsJglPCfjdQmK1NDeLnCSVTgM2G4omk4BkCuMYltO6cxdqZqUtZ0fEKGyyGbUyW+Xc2wgQDTBYqNfXfa95U3SHIR2RvNWTZfPzrwapV34nXbaz6Yz/ip/0RiD8Tbhb6N/zCj2y1glS3U01jGpkRHtVhSeRFKPTRbnGNUOLthLMtSIs5Txic5M4+ugjiPr9WJhbxuLyhni4k3Qk/vB6XbL/UO5HAwcOnZOAonyKA9gkJkg2smDjDl+ltSYdwGTv5rrkEKhJilj+mXJVPkekS3L5opCVfM5krdcqcJvN4OCeXkATu6Tz9JIv4t/89l/+5EBy483SY5r5sNPy7PLQZRw5cgRTU5Po6uoQoTaTqE6cfEk2BDoszM7OiOyCVln79+8TgE3NJtnku+66SyJh6btM3ebe3Yfg9weltSZHP3VMmg5TLGJ02PWKaXv9Vb764dzIMItLA+l8k0kmvfl76q8vXLiERx59FKOjo3C7HWgOBbCttxMoF+Fy2ER2wUednsnTc7OYnJ5BIpmBxWJHR2cn+nZuF7shxsPGabOUzcjwEFldDnux2j196oz83O7uHgSCAWVVUqshGm1Bz9btsFk9iDS1I9raKhUTPwQMGaDAvVhQqS2WC4OWclzwK6vLmJycwPMvPoPFpTl0d3dKYTI1OSFx1alUEmZGeAvjVJJI5VtvvhnJ+IaETvQPDIhWkSzdvffcI166lXJFNNUzs/MygLZl2w7YHV6NPdFSl1htatpkvg4VpqANfV7F6r8bDPGb3dK0XoXSzVVrmJmexNGjT2BlZQ5rq/NAtSByhmuv2Y8Xn3sOA339iISbMDk+g21bd2BhbhEvvPA8Ortb0dXVJgEeHpcdzxx5Au+5+SYYGE5SLaO1pUUYR+rnDHY7PP9/e1/WJNl1nJe1L1297z0zPWtjBsAMMCAAEiSxcpNBUZJlShEK0Q5LCivC4fC7Xxzhf+AX68FhPzgk22E9SCZhk8EFC0mYALERHCyzrz09ve9d3bUvju/Lc+49VV29ztbDqQ4Murv61q17zz0nz5eZX36JqF3fgASNzFQgpHQjeMj4CjFtj5+UQw95PkZw60CyNcAwTmissTw7JT/94fclEaxIJb8sJ08cklIuLZm1JVKHkIFAkPpHP/mZdA8OylPPflH+9w9/JgNHTsjM/KqcePykfPMb35Kurh7VLQ+E2bUoCs1gK/HFSLKV+7KA3UldbnfwzXGsqDYgmYxngmTV6FSudomRcjgB0CkuFTLyxg//j4xeuchC2aHuNglllyVSyXNr40ZQAS0IBh5xkAAb5SCdByO6zCzPHNPGABm4F1CR8N5IMCyxcIAFYYloiFFXGH1ENsCHjbe1Sr5Sleu3xmUVAvihMLvgJWIJdvxLtXfJo6eeksdOPy3J9i6GqKBhDoMOnXikHyHAn0iG5fzHH8h//6//Rf7wledl6uwZmRu7IV84fVrOnz3LtPfszKwcPnKYyjSwhchQQZO+LBVJJVsllWqjeD8i25Ozs6zyv3z1Eu8fa/rQoQO0BcP7+kmNe3TkqKQX5+WJRx+TcLkirS0tpJCBG405uZDNSEtfn7QeOCiSaBWJJ6UaUfWAeEu3FBBoYwdUHgIAACAASURBVCc1NBypMsultAtEba3ut334NpihEMn/qqMkkElTklI2I2/84B/k4mcfS6iUk2ilKClERUs5KeWyks2uMcIFJx1qE2hAWg5GqP8dREOZzIqgtTwKvAD+klDzQQq9pFSCYKVMCkZ/Txe1hZEdBGiOIiBRzkl6aVqC6CwGSgoKjMIxSecL5EHPp1clXw7I4tqahGJx6R0aks7uPmmFJm9Xt0RbuqX/4Ck6FCpnVSY4ZRSOrXXRK0Btus/RcMaBVEDUjqC+AOmBNK975cZF+eztN+ToYK+sTE+yocPacpqUOtRHIJKO/RLRtRC64EJluZCnA4AAFjKYmB9A4sgasMV2QBioQltnSB5ij4jFQuSux5KQYdVOerj/UCRKkDG3lJaJmQUZn5mnNne8BbrbKYkkWjgW/fsOSqUakWSqXTq7u6Wzt4dgOZRIeoVqjLxbUQmk0qGvXChJdiUtK3MzMnbtiizNT7EgfXFuRnJrafLoA+UCo8mgUqHAFgQhtDDubEvKvsEB2T/YT7k/yB2y4CwalWRPrywUSlJKtMjwySelinUYjJN2UUUHPnTes/RGZOi4b4F+5FA2LYd4ozDwDuI/2wHJm+ok3yWQrNdV1lbUsJLg+2N8mMXU7pNQuiiBh4wmToEC3ECJVvKyND4m773+M+mIozHTrMzPrcji8jKxIeY4aTGd7dLX1yNdne20rUtLC2wMAypGV0c7pSkx6GqjIQPoiBdgjoBKxiJj1CDE6AyCdohAADqqwtlTOA9wXyX/GMEu2ENEteFMI0r9b//Df743INkaOduNDh7pmTNn5Kc//QlB4aknHicfBUVO7R0qXn/u3Dlpb2+X8fExOXXqFHmdZ89+Lssry3L69GmS71Fskslk5Utfel4OHz6qUmmkW/iam5SkMkaYZRNGdcHnX+DqNgfJ2NYBkrHJwrjj+vEd0drZ+Xm5ePGSnDt3XmZnJ2UJvLZIgAu1PdVC6ZnZ6WlJJOLk0aDF6+DQMIEEWnD3DQ4w7QeANTp6Q2Zn5xhFWF5epNJEX18fPW9ECGGUWtCv3CxCpEi7e/rl9NPPyNDQsCRbVIaLTgmMH1slu0WJfnttNWglWV1Ly4VLZ+Xj334k6ZUlXmcHqkdTSRkfu0nwBHoFwAaULU4+9iirxq+hI9npJ6Wvt5vqDN/81jdk+PARCYcxGUVGr4+y4G/40DGJJ9uUM07KB+Yc4AzSr1aD0UBhA+RdnLSXQbKOLLx5tXrnzn0mN8euyuef/kYq5ZxUqzkZ6u+RgYEeuXr5shwY3M85urYM8f6wRCMJee/992Rg3yC5oHOzUzLU3ys/eu0H8sff+Y6soWq+s4NRHtBzQvGYhBNxaevulW4oYyRbJRCMSyEPagWiPpavrLQKglHNC6sqQT1I5uSAMgfkkqIi5aK898s3ZWl2XD758FfylS8+KcODvZJMRuT999+l0/S1b3xdfvrmz9lQ4PlXviHXxibl2uScROJt3OROP/mUPPPMFyUWTWiTAQARG0Xm9aD4xYBjRsQ0g6BfO48keyDZQG/DjGMyn6UkWlVMgA8qBUqdxq9dk4uffyoZbKaFjBwe6JZoEMBNo0DIcCDdhqgrCvHm5pdlNZNnEfL09JysZDI8DtQn0JNWVla1MrpcYve9ECqNSHFCHLoij596QnKlknQNDEi+UpHLN25Kgt3uBmVyYkpy6TVZnF2QajgiJ594Sr78/EsyfPQYQSWuCDy5SBjZILQYz/D7//37v5NbVy7KM48ck8XLF2XyymUWmoHK1Y0o6sqKdPb08v1dnd3Uuc3kcxKOhKW9tVOSSXQ9DfB6ljMZOXziERbmjU9OymeffkK7i7rCkWNHOA+fePRRmbo1Ji9++TkprmZZ4DY7PcUUfTASlnI4JInOLqkmW6QcS0oXijjB60QThpZ2VSJC+2Y8gTz41SECNZ2jlou9E5Csc5eOfzYvayuL8s5br8uV858zyi6FnHQkYzI/Oy2pZJzAHFHOTLEsBaTLA2GJoNYjGpHVtWXJ5LOSz2VINWhhu+Yw9YbLUPdJJiQSgpQbiskj0tXeLn3d3QRYMSlIdxyUEe20Cs4uQWcoLEUUsSHSFYzIjVu3JBCJSjAakVuTM7JWKMjA4H5J9R6Qx7/0DekdHiFgxTRiQadZqxpEMKiqAbhidJXNEQoSDSH/nJVqJSfZiVE588s3pAVzf2mOQD+LluSLiwQJqBkBDxSgAGBgNZulrCd4mCga7+7plhYEeMx+x1R0PktVJ6xnFNVjr0A6vLurlWsrDB3iIrr2QYKrqmtmdU2W1nJsKJJIoY19iHrKh0aOS+fgPqbHcQ+g4IUgO4g9C3QN5U5q2rwaYiQbEXOmztGkB/ddRtImL8V8hlHk1bkZmZualIW5WZmbHmdjnbXleRFIJlaLUi7k2CAHmc/Bvh4ZHuyXgc4OaY+GuKdB1zne3iHzubxkgyHpOXpMEv1DEuzsUYUagGM2iwEgMw2UAOCpRuOXAGmkrvalGnfvdwEkm2wdsull0FtY9xJUkFxROlEJABo2C1SUakGigbJEqwVZmbwlH//yFxKpVmRxek6WFtOytLTC/YXBjABqKWPUTYZmNxxhdhsNBqStDQ4anDNkXpQuplQKVddQCiR+RrAfWUbtsIciTYLk1TQ1teH0IcoMu7C2lqMiC6w1glEAyYhMt/f0yb/6d//x7oNkG40FyOQED4cZbUSEEzze73//HyWTQdVsREZGRiSRjEsaOozLi6RYXLp0QQYGBuTQoUPy+uuvs43z008/bfR7I+TLPv/Vl2X/EFoj2y5ViEzgQamMB6serR7nDkCyC9bY0x4tDMnzNbFp6sJWWZCDQgZQEm7dvMHoxWp6kbqTKEiDPubQvn2S6mzXwocYPO0Ym6rgd0R+kBIEWME4UVN6akquXb9O43Pk0GGJxeLc4EC/YLTYqG3AqCRbUjyPbQWM6KGNHrtUXVt0aJU6LE85V8jKhYvn5NNPzpDmgQpnOCvgN2LCLi/O04jAu2tvaZHc2ip1Yfv7e+XQkcN0XqCpfOTYUYp+I8I5NTHJCdvTNyhhtqzWyBH8t6CSuAyhHgUWfkc2K3OjNmcH1sR9WPfoZ59zX2GWA9Pvzbd+KoV8WkZvXJZHTxyTRAwpyaDMTE7yfiBnlIgkJbOWl6NHH5FzFy9JOptlqujCuXPy2Inj8v/eelO+/vJLMnVrnKoXAGCUrkLaFl2jWtspXwRQVaoGJZVql1iihV4znimkB9Mrq9Qh7+jqJN9Ru1EYw23AqVeQwQgsQHSJUeOxS+fk7Td/LH1dLTLY1yXdHW2Uj7p6/Zq0dbTLoWMj8v5Hv5Hro7fkW9/5I3n9F+9KSUJUSnnqqS/I88+/yA0YqX6kueikmsJNBcmmwNZu/t7z2h1I1pgAimpYoqF7FKI75OmBe1WivVG+p0g5X5TsyrKMjV6X8RvXpJxLs7MXqF6gzWQzOVkFNQLameCvSZSFk8jwII2caElJa3sHQXJLaxsLRmCJEYXLZ1fZiCW3mpZsZlUKhaxScZaWJdbaRmH8q6Oj0tHTJ70DgzJ2c0xCuTIjmMgMnf7CM/LkM09LZw/k1GDsywTeUBsIBPIi1ZwsTIzKD/7X38npk8dl5tJFCc0tSHZ+Xm5cu071lEgQkbmUZHJ5ngNFoGgvDJoMNovWRAujqLliQdLZvBw7+bhEUgkJIvqdiEt7a0quXLlEKhb0skEzOPnoCZmeGJdvvvw1qeQKcnD/PpmZnpR4BJ+VkGyhJBJLSK4qMpvOSAxUsINHpKW9W1KdfZyrUCtACp2ZPuPIs9FGOEmg7Afe7LpXB8q3ArX2wKhxUW8eAROA+HNnfku60uToNUnFQjI7MyXJSJT7AForQ9mjGozScQddDZXyKIasVDVrA0AaDqDjnNZwgG87NzNF2w5uJIpdU3Ho7naQTocW2Ie7ktKRCEl7axvrRRCYgXOVAz1BRJZXszKDjqaDfdLW0SkXLl8mzx3qIJHWPnnlj74nx598lp3tGImFA1FT4Gci63XmkERBdqiDNiyIHmUJB0AtKkhhfkrOvP1zWZoYk1x6mSlrgvhwlPQbUOIAliEHmC4UNW0tARZ5Du0bkuGDB2lzMF9ioajkizlG+hCFBqhgwR4oTCjWxyYBPjKKntbQmQ98/rjEEq0SiselvatXTj31NLs14sZABYolU8xwFXN5jVibtD0aiLA0FFzXsGnxzVoKU2dBHrSC0DAWM3sOK6e0StmvopRyGckuL8j85ITMTY3LpXOfkXKxvDjDguRYMCgDfV3krR/u7ZY+1F/MzzGIFUEhX64giGlKS0piPT3Sd/iYhNo6RFpa6VyxYQUzWGFGlcOQPYQuuAHKtYWZdZuRo4Cxnd1tz0aSHZCMVuD0acqmsBG8bat0EapKNVSRcjkn0WBZIuWCpCfH5fMP3pP8yoqsUCd5iXRU9AkASMaaA/aLx9G5OKagGZxyFDxTjxv0vSo5xZgvljev46/62pwuRrffdnWE44VAH9SjUK+DbAcySsgureXARy5SjQj/YslWOXD4qPzZv/n3dxcku3SFzFqGIA8awxa8YlMC5eLtt9+W8xc+Z8cxgEBEVvftG6KncHPsBiPKkK7CcQcPHuRAjY6OyoEDw3Ly5El54uRT0o5JLEovIA8yElfJNhYY2Mr6nUWS3emtEiJarOBW0CM6DS1OTAqkJ5ESQNRHt+0KjQkqqaEBDf7SWjbD64mBU8OmC6A+iBYDxuKMhAPkwmO3Y2ajwkh1AfxaGgWuBQYHwXNKl4CLDBACnpQp+sB5bAcZq3foLzxNoeF5FIpZmZmZlV/+4i1ZXJhjESH4iEgZI8o2Oz1Jzw6cPMgjIcKMLAAcmKXVZVI9AJLAS0aEE8UWiIiEkGpn3gNAGBFNVbtQAxFk5CEMPi0MHie535XvQQHJxWKBVdSgVpw9+4ksL83IxUtnZbC/RxbmZmRosF9ymYykl1ekXChLX9+QLC+lpaenTz49e14KEpS1XF7GR0fliVMn5erFS3L8yFG5fOGCHNk/LHPzswRk/YNDBD+QFkOxVaqjU+LJhBw6coxFk4jM5bIZGRsbk5npOeno6JT9WC+pdm3uYaMbdSCZ6UwanTzl33LL8zI+elmmx6/L1csXpLs9xcYDiDT+3f/8H/L1b77KQok33/qFjDx6ku1nf/H2O3Lg4EH58z//cxkYGOJmjMgCKAqIJmsBrT7jjRtH7Bwka/xZS7w0Um6C56xyMrspN17zZdOP0F/Nrsny/DQjpaA3oSMmommINECth4MRDMnRo8elJdXO+Y1iNRSIkPvGtB5SwVq4Sf1gUGTIR4buJr6D6lGiBi/ki7LFokzOzrGbFDiqc9NzEs6XpTXZIj3d3VSZwDMFDYBqOaWCxGOwX+BUw3YU5Mw7P5cPf/WW/LM/+La88b//UYLzyzLc1SUfvf+RDA0Mqr760KAsLC5KMtnCz8/mi+Qggw7Q2dZBukU1FJQCUpmFvLR2d9KhAscWtRUr6SUCReg///iHP5LB3h45//ln8ujIIxTFOnHsGCOOfd1dBOZz8/PS0tUtLd19MjoxKWcvXZO1MigmXdI9sJ+trFG8NXhgWKKMDgUE/OpwvEUkklKpNPOI1Hr6oTkVlnJDdfqbLVzLFCH3FZbs6qqEqmWZn5mUTz/+UELlEp37tfSKSngy0ptkAVl3z4D09vWTVgB7iIJxNpxBMBb6qmwsoK2HlxbmZG0tLdMzUzI1OcnCWnCy0eK9sDwnQ4mIdLZEKRUHGl6xXKIDUgSnPRCQXB7d/halq7dLDh46RD409MZRFAr+9kvf+VMZOfmkpFrbPf459oAyeNHo4mnVjKyev53KFiRjvDDvqJWMBVGU0uqSXDnzG7ly7nOZunlDFuYXOJ+QQYD60OLSCp1n8ITh2MD57usb5LyBrvvAgQMSxp5lCwZxL6YJA7uXsTkDHNEyuc4AqMU8uuNqx9kIorKxJB0B6Gmj0Qgj5KZWRlepafJQRpdeOIGmCAz2ieYKQS58jgbX7BecbzwzpXGBWaE63ghGsPU7ADOkSws5ya8syfi1qzI7dUtGr1+RqfFRWV1akngkKEM93XK0r0tO9HdKbnGWafwgGoUhEh4OSRoc7kBQVitVaR0YkK79iPz3SBSFYrEom9QEAgkJidOS3UG+jUDwRuShOijt/bqXQTKydVTHIUgGbSHAfyhuZHgCzgQiyUHsLVmJhsoSBkiempDLn34iCxPjsjY3L8uzc5S1RJABa46dlKvQuEZQMKEdaeNRiSdipIIpMxNZBWPvWSCt0WNSt6huoSAZ0WF8R5aDWTlQa5CRgPJSMCS5SkAy5aDkK0Hqf6+uwskLSGd3rxw4dFRe/d6/vjcgGegdkxwAGRcJEGcLzODhg3f8y7d/zogkQC4oBiMjRwmWYSRwzPLKIvmzaNWL84Fndvz4CRa0PXHyCTl08DD/hmPB66K6AwAlZ6Xbkc5uo+4U3nxzBvi0gA38QABRFTZg/ErKIPGzACbI1sPgszE9AOI4yOt4+OC/GK4ZvS5EmSXI4h9EomAI4D3B+MDQkF8dgMOjhXie6L6JvmEc8QUADuYPJU3wu+EfW0oGrteCYwvwCSwA+vGegEqYIdWFzzl/7iyNCTodIorIdr7lAiNvqNhHdBxyQdCdnJ+fZzVqz0A/ifLFCtq39kg83iLRWEISbW1sDYvoRCiW4P0uL63K2mqGxPvW9k4KgkPjUDvF1YrqK5jidriRDbnPr2u6l62FpSIr6UXJ5Vblow9+zWLMcKgqxXxWknEUwYWoLY0sQTLRKlOTMwQul65ek9befnJWq4WS7OsfkGI2T8rL2PUb0tfTI9nVNDMYqNBHRBCLHI09evsHpb2zXQ4ePkSQ3JICVSlBhwtpVURzusFfRhtY9jM2UMOCZDN65PQGArK2tiKt8NLL4GfmZGl6XN791S8ohfXer9+RF158Qb7/2msy8sijUqqC35WR5bWMfPdP/0ze/PkvZeT4I/J73/o2PXtsbljvkDKM8dmbos2a7IBdi7sDx3ZmKO410TZVxjTSolrYUi5AY1jvHxxprDeu5ypSuACzkIoqM7WOglQUtmGtYsOEbjk3ezijYWiyB2lErVHGAudaMs4zIhxhctRRwKfSTMj8IIPAuwyFKH2F5gxUHwFnF2wZAgGkmaGkAwMRoCPKItwANqGCiSQX5Gf/+PfUZj51fESufPJbmfj0vHzx5OPyyUe/pWQXMnFIaa8ZwAI1CURRUUuBjSseiTPzBCegEgpICfJdLXFpaUsxUrhv/37SvSATmIiCi4nWtxV5/913yN8s5fLUuu9qb6P4fywUoQ0ZHD4kB46NsHDt5tScXBuflLHpeToDXf0D5HcfOzYiL7zyEp1mUELQOEIiiCSrYo8fWFEQpfQZ6+TYZ6xTmVQb8IxN0yIoxYAaESiBfrFEoBtAdNgALNo/FvhEJUzJKBT5YI/QYIHVo1W6pWkVTt1/3biLxbxGSzNrks9mZXV5ie2/R8+dkzI0qLM5yeZy3OMAkCFdBWCZamuVlZU0C7fh7EKpBtlUgMbOvn755u//oXT29puumqqGroVFRTqYnvXjRfpFWtrkGsAeQQdw6QsSRjoF8xljMDNNqcMbVy7L7PSMLK2kOcZw8uLxpHT29krv4D62106hEU4HmogkuH4BKhiVLZVYWOp5JeqOGqoLLgf7i0qjam2G7imw3eRUI+IbRzdXBBKqzIzqWgVwAsWJu5FpNmP3OVN6i728CC1tVSdAkInFnkbBCQVasKsogCRRCk4qTw0eBio1NcKMosZ8eklmJm8x0zt27Rr5y+XcmvS3hOWZw/0SLmRkGIE5BJsgK9fWrsW2ubxcHL0hpWhIwqmUpHq6pXv/kHQf2K8tkqMdIlUE6KARXdvgyWFdcPga/b7VBraXQTL1kGFfzXjDhlFPGiDZRMxZPh0AJstKAvV0lYKsTE/J2MWLMnH1imQW5mVpYkoK2YzWS3GJK8UI+C+VaqHaBee9gQeqQeDTkPCZGj32pWAVJOO1IKlPwFtWCYaiBqEwC7Dn0zmZXFyVMOhnYByEItLR1StD+w5IR1ePfOXbf3J3QbKdAACuaxlwneI0TKjYx0KEtBtex4CgY9k77/5KPvroNyzaQ0tcRI0h9o7oMvi4b7zxuozdusnoMQrlAKABlPcN7peRYyNy9OhRVuWqY6EFIeCcMMXrRZN3DpIt0ISRtbxqpK50sUISBy1+0RNeNfrwEEGfQPSbnCoKWEM3Fl6OkCSuBhrqBJB1giOAaIbKlSA9Cx4qvkC/wFjB2CLlh/cpgFaDoaoV2tDCAnlLuyCY92Cm+TsNWG2rbkQs0plVcsHRBSybSctvPnhPqqWcBCpFya+tSndnq2RXV6QtlZRSPkcBeaRHcM9tXZ0SikfJlwUnefTmGLlCjz32OK8KEX+oAqykV+XSxSsyPj5JPvaxR07I4L4DEmG61TaD8c2GH3HcPYjaygjd3t8tJxnPJse0LQp4xm5eY5vf9MqyTE9NsOUtuFTIDADABKqacm7v6JREa6t079tPYfTu9g4pFUrS2dpOgAnvmkU8eQVy6FY1OTUlc/OLpAIge1BEUURQKNk0PHyYawPcdNuGM2B4ktbhcNUtFGhg9gQlj0r9fE7aWuJSLuXYIQnRy5WFOfnkzG/l9dd/Jn/wne/If/vbv5WR48cZcYPaw6/f+1D+xb/8C4nFkrJ/+AAr5TH/QEGCUgDu05NhdJpjGLhex0ne2dNYFx22bzdzXDd2bNwsvzMSW7AF2tYbACAUCTLihCg5xooAiSbDpO2Al8qIFNv7ACj2Vfaw85m6doPTwU/VIskgnWjt8oRzovkeW6Qa7Q1IDaFVLtpIozDPb7GhN8I2xoyIl6SQX5VYNCjFzLL86B/+XhKRoKQXZmWoo0Pe/cmP5ZmTj8uFT8/SXkCuDhFjzIGJyUlpRVc8E3VkO3gDagBaioGKlGBDImFJtaY4x9A4ZW5pnlXk4WCAKhko3JyfnibXGsB+/MZNNkuCzi4UB0BbAPc2U6pI39ABefT0UzI5vyQ/fv1Nefa5r1If+ty5C9I30C/f++ffI2UFXeyOn3xSoikUKSr/2l39Pkherz+rj0l116EqgcIrNkEzbbuRAcP4w1FhoSAdDpUEJewGC8c8awQWrFwfwQz3DnMlCHIwiGADLpqxg+OA1DCAcaBUYdc5FF+S6gYHJFCVTHaVAY+OjnbuS8giwt6rJuyqhMJBKge1trVzb0CABXdKKVFEkkGPYdEeS0oNiK8DydAlrgQIFrFe4VDA2QMFooL08RKk33JKN8mBUqQUP2SiQigyRCYzFJFEKql0JMeJxf5C7iaAqDI2tQGDqVOjqgFRKVSUSrRH2L/AL+Y4GgUTZGW0GFG/8H5E7pUug8Ji3cPgFOAY6LmbpWsUPOysMKq3hjLp6cXbTI7d11h8qzQdOlhlFO/C+SyyOczE9evy+ZmPZezaJQlmF+Rod0w6YiE5cfSodk6NRKS3f4jzHGt7tVyUW7fG5MrYDclIWXoPHpAjJx+XocMjkuwYkmqoWySQUEDm2Ti9251Gjust4F4GyXDoWWBqi+C8SLJpD02AXGF2CnrHiXhQIpWSpOdmZOraNbl58SJpYou3bjGrh/kPkKzcfshrJulUwUayWVcA/OOwRLFe2fsB1AyRRFzrKzRgZTNMXlUKnR5MBgR2gAtRyIdNE0EE2Kix+WXSwuItKWlv72RmFrK7OP6Zr3373oBkPHgsUsuF5c/UogxQdxRgDhEdSKvNzc3Jhx9+IO/++l1yBNGwAtxX8FPA5UWxH4wIFC8+/PBDSpmNjDxCQP3FZ78oB4eHaQAVhKLiXznJqp9sPQ0vKWvm5OYgzOUgc0IYJQZ/BcOoYdzNsoShNvfoAVdrIGgPVOeUP5oohnl+2kmPkWMj80OZDnXLPLqHBwKMV98AW9hjaazU8puj1NTZL0t9QXoQP0NeCtzapcU5qh0sLczK2tIiIzKlYpZRZExa3AMMCqSw4q0tnFATM7PS1t5OOsXk5ARTLrNzc/K1r31Dpqdn5fTpp9h9cXoGXQdHyPf86vMvSX//sNIyjPGzW+KDAJI9IEZApN3dEIWFwccmhxTS5MQEwTM4dIgIIzqEhYo2zuFYXAKI1iFaAoeqjGeAqAmERzUSSVkdREErKjuFaCjmF+aJdjeCTin0I6N0KOmMGcKPGmpDM2pQuEeQDNF/tunENeINJfZGZNV2pcJimOmpSRbyoOsWnjkUHpDF6e7plUOHj2r0CZFXOqR4m2q82nms88123GswYXfxkg+d6jckq8WsIFn575QBMJu3WVtcF4iGwAAjyug7mrpJm7barHrUC1SVmNrNT5uwesFsszkHBHVUOj/UOHND0TCbicDo0qZ8nNF7sZ9rlyhAH+YRK9jLeSnns/Lum2/Kuc/PSEdrSmLViuQWZiURCsj46BhrGQCCkEFABgcFWfm8aqdTO59gXwuk4MBXg1WZRCvrWIwOL532iOopoxskJJiQCYnDMWdhYlkKa1lSEEA5QDEXtaHh3JersrSakVyxIsF4UoqBIDnPmB+gEy2m05zjPT3d0tfXLyefOCVf+urzEk9BG9qXzfLpFmbMG4ANHVrTLMfoBSs1QNVNqJdrnxTHH6Ovc9Pqhtu1iyJiz5ZbMrDhyHLz1SpY58sUDBr7jWvX3gQWxAHkKc+ZAB00AAJxUBYUbDKlDHE8aFfTuOtKrfkULwhSa7H9S9EMJhS6SVWgmovKQGhEtaoA0ZzaNntQ6okWO+HG6GAw02Ku305bO6fBe7YtxIlCzAGkSKhCiS+i4Go7m3VJIGx6mvMasdZ0yNX+2Mg09I0Z6/YfPI/XMBAdRvPcayg5plCLq9oc4kVt4dBgL8YaA52mUpECONmT43Lj8nmZvHFOJi7/Vo7t65Fjw8MSx5ooL9W3vAAAIABJREFUVCQRjZE+E0fn3EJOVtLLsriWlrNXL4GDJOG2lJTDMfnSy69K5+CjEk31eM6XKrdgPgDn2AZndVOofoxrnvxOfkGWp94iuVN1/ZxSk+S/7l2jsVVerYo5xs7r+vexq3JVm3CQyw/lD8AV7zGpwkWhWpR8IUtcATpQbnFBxi5flhvnLkh6alKqa6tsgoTCWTxA2BNgPdgj3QYrpNEAIAM8Y3xJ/SEdrSL5PF052mY0HYkjOx0KCpX6aPtRkKfNj7LMBGXZVAk2KZZql6OPn5RwokXrTZLgPKPnBAr9KvLc11+9dyB5o8duNzqkn+zP8LIhNwawDIoFeCng1j79NBqHtMprr70mJ04cZ6HL+++/Z5Qf2uW5Lz0nL77wAjdvPF+A4zvFSW58/dYI6IPQPJPdDDf2IpX2r3xJLf6qneQ6NzXio2UMbjLZ+Z0GxUaL64G/f8X8i9GZ1FS0v0AItNCi1siNQasZzQMAlLKry+Rrzk6MSz6zIiVE3KRCkAz+F4wAIprp7JqMT8/I7Ny8FKD9WVWC/BrE9QNBGRgcYnrvS889J2+99XM5+/l56erpkUeOn5A//KM/lsGhgxIMqjat2mUnjKOuxE6sxj0+1hSVGAOtQNnKkOmlIHOADQiLW4vrVMOa9xkM0pCwmpvuhdJw6M65GxI5V9xSXAuoDg/S8WY2cfw8h0jnhDdjNgDJ2v3QzjEtSdFtGREYGKky08yMOUfQ0hpa38sqFdXezgp1pcvYTKw6b35dnv887yzP3ILjjUCy3YmdT+Xi8q9H15/5Z6UI3Q2MA2sLDXGcBdi6DdvZqRFaMwDec3RxjwIt++me9jFAujfe9oPN8zcDiKACIs2gOmAzuvzpp/LO229LLrMqN69ekWQIm3pAivkSdc2RxYkn4txAFleWJdUGdQkAcqQeoR2PbJQCWxZTx1RjFJFrXA1aCqOIBW2qYaGSMXSMjEoqHpdEBDrCYWYBkSnDhnb1phYYJ9FIJBBiEcwKqAdQkgB3FEWcpbIEYxE6cYiqQj3hqS+clsdOnTJr345N4xnibvX26XnFQYaWoWBBua24YZ2RGvashQruEkIhqZGjq7Ec6vDWvk8/2b6qGQGsEj9jV2981M47awH7knMQnCDVYnL3gI3P555f34F3KshXl8EERAh4cR6/8FGb7tRq+HoI2nEodHtAgaMdOKW92G4mHgA1gR5/D3KvuxFws3URZt/j6WFt1BlVS2WtnzGoZsR1Y4BDaxxfftOj/di6jo6/I+qTqiCoAFoIaJ6mEQo6iWZXFmVh5rp89pu3JZ+ek0ChIL1t7XKof0i62zokjP4IuYJUSyXK40VTcfnk7KcyC1GBZFJGp2ekc98xeealP5BDx5+QaCIhhWKZUX1V5VBJSb12nddu8Mq7wxoHrH4Gufa8/m9ad6Gtsjec4fomcx31AJjjZYA85S8bHNcoms1xJUiuSKEI9ZCAhCpBBgY0o6Mc4XIA2U5w9LOci+gGWgFeuHKNbcbnbt6UlmCAdM5VdAxlgWmYVAuqOkH7GHYKuMRk5mlzmRlA63R0hewghU0xpAYei5Uy62FAXcO8X0HNyap2PQV9CJhk3/ABKliguBTKMwguqF3UoCcyI1/+2u/df5CMh1REByRGlm1hXZVR5MtXLhMoX758SS5cOM9o8V/91V/I3/zNf2IE4y//8q/knXfeJfUCXsWzzz4rf/onf8IBsFQISg2Z9M1OJeDWT9faVzwTSk/agFQTZbbQ13uHt1jUmHnGC56uB6yM+aHnrqksfcR4B3UhTCzKP06jc0Z/eIML9kGymo96kMwrYopKI5Iw3JCvwu+IRKwuLkghk5bM6goLYcAfQicreJjQKQzGonL1+g1ZzWTl1vgEKQXYCDGJoQX9+dmzcvjYiJw69SQ1lMHPa21rledfeFH2HzggkQi6xYU9Xcw7C6S2eoq383ezaRqOKsfWjdLb9AC/M4znfZimvBlvYjRPwZpmOtDZSc/lB7g8RhsBOL7sDDNzyXvdvtM6TfUg2W4j7pWiyALOjbl+7pLmHyNTyjVUao/es3IPNRWryE+jZ3QSzVz3wbrZJ7y7up0xd99bC5L9v9hdx/KwXZRko2XWgcC74GTouVzBjcbAzB8/+wxUkUVBiXEP/GiYF7Exqhv8FLUcWIdMCiLi6NkHuEk2royjoAyiaKxSwqYQltzyinz04Qdy7eJl+eC9X0kiiuAWoivCAkHcBIud4wkW63V2dbOQGQWBkI1sbYVOcivlCBHZ7e/r0foEOEGhENtVo6kRag6g2nL+83MstUVELp/JkpMcKFepSAQO/MT8lPTvG5KjIyNy4OAh6ejUjQf0C011ahMIFCOC4w1zBaoL9PHZXtZmzZxcX/0M2fhZ2Cdn56wBhfUdyGxnVQsAzTIhQDbRJvuZOm91PHi4R1tzHFSuXQvDq6bddi0AVmBiuQn63PGfYwWMs1wPip3fG924uVAzYxkZV8thAZm9EydjYv4G18E3UX603QZtzPT0FqzO57o15wRZODxmLGoOrAu+6ziaM9l7MiAZuhzYP91dzGf3WufT2EjzXj2fAmbPzfDQux0ZjVBrZquqjVAAlMFdZni6KOUSCnZvydULn8m5M5/I0vS0dMWTsr+3X/o7OyURiUguvSpLC/MyfGhYRm/dlJsTY9I3NCRlyPxF2yTWe0ieffEV8rqJZdjxVlVOEGVFMKHeFtoRrYG2G4Dljd6r8+n2QXLN03WBfV3Eud7yUu2NIBk0H/CNUVshEiLFVSlp7MIIulilwDoNdK1ESGXu1oR88v77MnrhorTHwpKDako6TdzHQjtThAlqabLVdJM1TjycHshzAgSjWRGaLqGZr7ceoGoBBwfAuQqRgZjEkklpQbF0m3YXbUXxcmuSqkXsggowbrJZyKywlqVSkedf2SMgOZsFRzdCgw1OHVLK5MdWK9Tx/fjjj9l0AYV9f/3Xfy0/+cmP5TcffyivvvoqW6kixYhNG5Hm7373u7J/3zDPgYWnXfJ8iTGXk+k/9N1FKr0Jrm6VF0lm5IIP1Dw4Y5gVGJt/StjywLIFSboj6mrXOJVNAVvWce13BVZkQa4zZ+6k1vVnj/GXJk0PwRsil4jCaJoQGzfBMkXtAZYhrZOVlcUFSS8uULKFlcdBkaX0qly/eZN0manpacms5RjNR3r+yLFjLBg6cvQYtaGhDkA5u3CYf4d0XiLeol1yjJF4sECysQYNcF/N/HD+rulbu6WhtalmURQUW2dRn8l6L97OGde5stEi+4kmq2Ged20k2QV5ZuN25Kb8vUxTyrgGNK/xMxEVEznGpgPKDQoR0czEaDLbqMY9fJa+FJ+fhfC3SQOG6x6GnWP6so2cW7Br10kju4C/mUIlHuZmDWyUzs8G+IBEi1x8hFKXcaDmrwkSWNqRzRRBCQIdMKgni5bfVVmcnZVbo+Py+Wcfk4YRDFUo6YViOERDIDk5MLSfRWOpllYJoTgPovpJpfqoOoffhhjNjxCxDkfDbKrAgqdSkYWMUC3AZ4LjCn79GlRaiiVJxuISTyUl2gopM6QrUfQVJycXNqloGkCweREcKqS7uXFqB1PYQqRQw07BjbVSDZZTw5d0jrr/jKPnpJPV9CmdyAcnDpCCU+poTzKIYBwfPcqCVv0ctcp+Gp15IKs84YBDyhDyqxZc+yvfZpRMPYZ3dU520L2PBiBKgzPKJPb/rNX9aj/8Nb6eTAEet8bj/Ui2uzfoBa37WM+JtvbJdbj9x+S3GjecauLkWocA44iZoKEgfXYKlo3km+H16zrzaUt6V1ajHu9Q+6N21NguE5Qgh9qYaVo0NsFFUR+c47yUSqtSyKVldmKCRY4TV65LZnFJ4qGgtEQiVMOYGLtF5SGo/BShxhEMSgHyY539Eu8bllPPPifRBBrC6DVizNCVEUALEq8bBQ78+bjx9n23QXKj6PFW648rAZFigFEUyLogmU2t1CoXpUKQDLIxOOGgFiEblV1algtnPpVLn3wi2aUFKaMgGF0sqQqkyik228bCW9DEtOuYFm+yAyT2QDQLSdIukmqBXhSgS8TUxuG1trYOguQEJTzBvQ+TYoRMOKYIjsN9gBrFWgC8TmehIi9//R5ykjcbdHh52GTp7WHA4UmwiE0L5bARj90aldde+4EMDg7I5OSUfPTRB+S2wdNAMAtSPk88cUq+8pUvy+DAPhOB1VD97apbbHTtak5YNWL2PqtJ4hf9cDIZuxOAqLZRWNSCHPxuPGwvEq0RRQtQXJDsRRNr/o4F6TdP2ehafZC8/gi0a6V8lakkx+RRHiSys8ofY7QLnDo0WADPMYuGGOhhEZHZuQU2KlhcWqI3BhCMzbKnv59AGF94DYVRVN8Iood6iakVdliMJbyUjxrlDVzqrVbu/fq73Ve8Dc06TBqhr70nk/61m6kJE0IPl5kC8h4Qt1PAVL/XawtQGHdN0+vGURvB9qg/2wDJ5OM2iqAaQ4+/YXr7HGfwHOF4K1RAkwHlItc+s7pfzZOpiZvcsadlMzruFfifZNeS2eztH9Yd7D1E73nxvDW3Zde53rse6AIh65zYbR6EOgMgmCr2nWL/+Slw8MfXn/0WoGGKUEoyCj1ZSCxpZB+V/yuL89Rijse0FWwOtJhyhZrOUJehRKSRjYSdUF8Gtlb5sVjT7C7HiLbZqEkLMtCT+s/a/COEVrP5AtV6cE1omsHIsJQoJwceILn1AMXYDq2oP3qrgG6EwkjoplrQSEc8wGId1z7tZPW7joc6mQbIOtFOjqPRza6ddPaGXVUCl/tqwZ+hG3ixKgsdTYdG07jGAlLkAvQuFSwQ/tU5abpzKD88EERRm5077j34ijT1Udra+zBBDvNpmpk0jGwToTU7lb8ODdAlQLZAet18b7BEzZJQB4Bi0n7Evc5222yZS/GwWV19SuoYqovqR5J5N3bjtCwPdrUzQNmrqvQbOflBB5uBwwnUmUVTI/YWME1avNs1e3GlkmejGIBaaJzPTU7J7OSELM3PShGqC9mCnPv0MykW8nLk0CE5OLxfFpaXZHJ6WoaOjMjL3/mn0t43YLJpOmYs7ITTGTbdbjfIrtkR1jna2CTuVZBsI8Vo0oFmIiFE6s13OtVsWF6RfLUkkXhMlccKOarhBEtlmbk5LlfPn5frly4yM01VGGh2w4HBjAAmCQXZ8Af0FcjmQlMbBeF4DVlMOPwtLdCq15qYKBTRolEWj1KNCHgjBFlGNBFCi2wzzJQj1CyXZtGVrgFqoe94V+SVe1m4t/mOqIUPNjttJ4VK0BS1MrZakctXLlH5Ypl6potMKQJUR6Mh6R/oZ6tqAOcYNhMsOlTrmmpmG0W9k5FkLgZcNNrTchEgUoLBZz/EGjax/hmABCZBCwmU0YYv1RB2aUU1i6Z+r7ZbtLeorM+uL7hQZDsbThEhH3YyMkeb9K9RHFJlDhb86NlVZN/EJQIhVnhDLgsaswDFUGZAcVksodJBeJ5oi4sJzGxBEfJ40FnOSDIRZ7GgK093x9DTPTiR5bSaoTGfqJuWJVD4zo37dDSToAUxho7BTYeNMo2joONiv9CAk1Epbkx2LlnOmvvUtx9J1qI1y5G36Vmdvxau2Tpxex9M+1u5Jc42Gx2yc2KjWbe7jM3OH6OOhaOO7J3Cw07eJfpxPe+gmmig++kGgNlCQJ5D74nzgJEroFAb3UOBqwFiXiTTAmVDtfAyQVooqF82M0DRW54jm88yCoIzo5kDpbQ4hbThhXIATWTPcAItcMgDJGCNsWMoosemboJpRbVdZM1gPlrpJiot4NECxEIyz6EJYKdhwZi2lNdqK/yD9CWiMAriIY2JOZPABonsdgVcQaRdAR9xnOqhtkF3drfOsbG79inZaLEWUes88P9vqEnea5bCVudI+bNly6vC56mjaTjnVbgHOqc84TovSl2/LjQ4hDoFjU8rGFc8pZ1ivftyfjAuuD8xvXmjtAW1E7h03VNqP1XnsI2U87CaBWYdB/u9bvV5INm8zns3dsnraKtn9atnsBeq4+BF4M0zsI2ASIugsoWqwvASsZ4MBUztbNn4/9arcooI7Y24ZtA4IowkQzsX7hwKlHF14A2rV8X9GM8REoJQWLARbUjHIYsqhZIszs3LmY8+pE72QF8fizHR7OTYYyfl2JOnqc7C2gEjN8jVbVqMr490rLdo9xMkc40YEN+Is7z+anVNWZDM8A7AMUQSzHdGguk+I5JckUgyzqg6+gWge3oUnRwzeVmZX5DZqUnq+6PjHurRUPMCWwXKJlRzkH1GNJkF7+AqR9BSXkEy91DKKWomgbrN7M6ospyg2GRyBSPhqWpjeL1AnjlkCaFFjsyZAmXf6Vbb9sIL3+Ty0P29WqybXo2G5s6+ZiNAlbKtglcghpuEIcVEBEigBA+4cpWSTM9Mk5IB4AwNPfwNY5WII3oJordfJ44CYt3MLdhQ5pYFzP7d7HbzZp9lVSEwPBx6r+Qlw0sJqV6gN7JISyhAxncfzoKlUyuBpCbeN/SeIbMRZ7sxm0doAay/KdQ+q83AMpQIGCs09ArXbPobjF4Nv4xHgwmlBV8KDMhb5TML0XnBfYNqAd6hVlZjMzZRlUBAstkMMwYQDbeQTIvL9VP3fkTZAh0LXO0YaSGQN3YG6HrUCdOYhpuoN8/tUsR7IZxvN03tJ62pRd08oWZhOZN2Bdtno991U7JjWEO3UOTjkG+19IhFMR7Y1eu34w+pMnVgtdALnDB8odCLmpPQL+Urlj+4kZ3wCEhOtkSPvTPP2l8vhK22mYilL3hOqb0+HSMt8fLTwHWUSzvplYNtuMc1CWa7wZhnRo4kN3t/1elPbjRZ5w7jZ1VIZhlQYbIC/jsV2K1l0+xGinW2ks5IW6qNjUbwYFBEB5uJNYcvcC7J80V9AYpQbJyOaiOQGlMqBaK7sF3g/7FpBeXpNGHN6IqJhkLCLoB/aBKBoj1qt6tSAIGL1p/60VDWaGD89S4YQSY31Cg+mGcDgS0892goWlf65lqrLVx+Yj5/7NTBUFqHY7Gc9WJe5f0pLU7Xlrlzhzera8s2PtL5rXPVAa/es7fW2v/uuRV2HjSYWHZH0qyFvW97z/44eKNgOM01m7XdA1Qnwy/S8pahWRde1kMpfHwmZu3ZsVLaiDmeTUx8F98Dcl4WDH9Vap7l5PubhHHUDWdYaTb1z8QpK2ThIV1Mr2CZzbb4kIzLAVqalZ3jhWmgQbMwFr37u5cP0vVzcb8oZqV6FJSGwF01RckAZNpN1yhxQBrRSv2BEhiNSQZdNFH8lclQvg+SifHWFOU78aV7XpVATpe7lcizc8c+tVrKiTezNtik73Yk2T3/RsV79RbdgmRthKggx4LkIBxlCAHAwkHtCfuD0SmG2pMUyxKpBiSC/cTMMchJrq6tSnptzctcUWUCDraZ3zoVTPaG0V/gLm1uhiAA6R/sk4FoNEupCZ6hiZwrlMid5jyhTrI6+eyoyg/QmhxdEybbVa3IC89/y26x9xckM8VsvFA70eipofKf0nEKdiEjgr/bFIYW5Wk0BZFObBoAauj2pbqTeN3wvsxGeddAsjWWJqJjNRztA+amyqYTuuA1zqixRhDPvWYaXDGmDMMzqtaw10IhNQzGcHvFJrWRZDu5NwPJymvTNqwqP6c0FZdHpeNsohym86DZMYiZwStHRT08ON240Vtd9WDKpYqEomEp5FDEEGXkGd1zVM1C23ZrLNzvAHjngFP98r6Tv7sgWYGjgoHaCLA1jZ6zZJrDAKT4BTc4yup5g2PuZyIs39EDyWhVbFouuwoS/oZm+ZLeqHo7nU4XC5J1LirQsXEvQ09yQDL4W+CfK+DRSCQcVqVdwODURpL57NbxLawj6gMA6wz5c3SzWbqd5+aCDAuSbRgAK89mbtxVYboyGV6+xQfrr0TTvT5b1PksDyjp2CpI1pCsfSa2a5xyFh0OOcGmgQcmk2NjcGanZQYKzZSg7FNA++wCOqeB/wheJegS0KPWpjbMoJF/o04rNgs09rFz00IIHq+L3kj1gY9nop+4JhuJNbUVFqyEA0F2GrRt5aF/ikwQo9YEzSoBxsih2XQqkDWMmoYXRrYQl4joIOw7OqfVOkk7BMmWe2tSX6qFbEGZm+w3dldv3GT+lCPNx2KKpXWwjOPmzGPf+tpMjc0iOKDHU5Ww6NJ3p/T9jQIy5rUNp78f6a6JDNccb+G2yQat42k568+rh/EzkApRXc5v7fwlQFGj7ESnbQbMris7282B1nkBeDdRPj2HOYnHHlaYS4UEByTXBLxhnxAsoOyciSR7IHldONwzFhqU9p+cCVJrpkx9I94PnEr9EYEcXa2gCiDCCAcxn8lRwqwFfRgg7aYThnKYkCcDyEYUGkAM+yDv0CgDwUaa0LgZxL0Fkj11CzUS66LKrgScHVgLkvV3xQpBZJyRVWeL8DKLwWFHUAicB9fYnL+C/hLFMqPJoF8Cp8Hp0IAoxlCDpJQlDAg7VNoV69HEjL1DZ0Wo/qDxkrV5oHJyHzaUCuAbNokxzwzf8qi3KOTJa4549keDnnTw0WSqUpZXXv79+wuSvQH3Vp9bGW/UHTwuj6tDaUCdBVU1qQKVTlNQ18jQ3e5GXLdZ607gR/q4gM1nGO8ZoEJXhwW0Bih4hszlJKqBcWqVDaiuM0A1QkQbV+W7cGAjmOHbUzc+UTtOdjzdc3BjMyleVT8wurIGJOl5DbA29DXsvUi7UimBt+SasO0Aob10jHqcS4sLdNxQuMTsB8fFH3nf2TCvmfnuR8xt9Nzd6PR5G6ylb7Tj6W1ytZvDupnNqvdGm1stCFH2mA9ebXGNW9xmo068MRJWEUEyHHx7nU5hVGNOsncT6yLJdtbfyadrua/+rHbnt93xzSbq1QQ4CZ6ayW6oJM5r3tjWABJTemSnt6LBOnBko174g0ZZbZBAnR/z5XHN0b2txPoAjfBqcacfm6uzLwbK28gL16U39GaDrpksNsVv7aqzFdotwgwdZ6UXbcW9uhJj+r7a+KNGmmyXrNonoHZTOdm1lsX/bWOb5B3jVLarco9VjjGpdW88rfKFvRkffJr9002irctu+Nfog671IQnLk7UrylKYnOe60STf7tbkL9W6UfNPsA4jG/UaH+huMK6OTKHaHB/QuiDa29O8Ij5n0nrTx+V0OyPlgmReqC9L6mdfDOXC2Te9aLH3UfXrucHAOowMq3FuZ6mC8Fo+ul0mGhz1BxpcVbqy2hJOh4aNNEz/BzpmCjBVH97BMhs9b+f1bdzJBjfn6IE3+py6ieDfk3+wr+XsRGkdTNXwPTY7ypoVxUBKk7H/VMHfOkWkW1msBFoDtI9N8kQzfmZMUTxnivYsYsLvpE94WFDHlvQIdpdEwEaPsXgDdpTFeJQCNupdRrFCW2kbSgbNhTYKAi7B8+Q/RsOr8vLX9ghI3sYcanhIfSSq0UE6pbdrfXZ5JTYq49gJLwXkGpr1KMa5MtfwbnQdLlDGMbuliezyPte9rf56ag+wINlP2NUZXCcscpef0J264ZrzWBC2irbRobDEKfVjgaP1yC3w3c00dN7rGOad3Mx2aAw+lcOc2e1Yt5MP22PHbsc+OFvFFle/k21sY8jnfojnHnrIhcaiBqVbGtVm9+JnpRwDtJHNs/65d4l+bHz9AGyAxrxp4kQ4nTdvZ87Vgss7v/rXgURuAzt5hltQgLwP2Pic/l/U7tm79F43L/g6w/dqAe1sZWx8VY2dzjoj6Rs+z3N29gFv79SsqDcTak7t/HJHp8rGJ1v3VD2Kib27nc2l3T7ZRgDVP5cBp3U2o3b8t3GdntO7HiQTZdgGau4adyiELACm6bLGxRa0WntmsbNLlXDpgwqA1/0zgRucVWsdFO/YLLctPEZNGCm6pFgo2rDcZHvt9twA0jYarUX1WiiPn+3r3rmqVXnpQQfJu514e+d9jSbwHbUCe+dWfwevxG41bG9M7rtmMPClXq1+qf73bgdg12/c7Qc237fnRmDzjc5TObFwxNPjblDxa+5Nz2id3PXO2N0GsXtuiHd6QTbS5gGUzZ6RBYXuh1hnWp/D9hyLnV7k3Tz+zuxdfiDFm7x386IfuHPfL5BsB8rlKDcavM04zO611wNgUjiIUTUbqwWwjUE6XleQrHPOBckawVYQjX/uddvX7Ps8cGyBssnKKTVMP9vWw9nPa4LkB27JNC94L45ATRrIer9OQQm3wN2j5L14y81rugcj4NNxNnOUTJGJpXLhurziXreRRe0Fm+3GvNgEyTt/nDqC+oxqo/8bn8seZ6P3LsP94XSG18e0txH53PnDemDfcU9AsnWcnfSL+7kNOckNjrXvqf/OdVIHgPWcuh6UpnL7INm9TqrrGODsfrYLlMk95hUo5c0FyYxSV6vy4it7RCf5gZ3BzQt/qEfABTHbSWA+eNGih/rx3veb3x5IhpF3VUMaktA3uBdLRltfSNSMJG/1+OtB8naOtwCwnuKyVSR5HVFjqw97YP7u280mON4oUrup00VVkE2ctIa8I/+Mm4NwPc6Cz81AsAXCjb5vCpIpjbl7kAzeMLjQyOZaYGs/z0aF3c+vB8na4sKPJNcWBlblhZdf5eLj/+6HBNwDs5KbF9ocgQYjUA+SrTFhUZXD690u2GkOcnMEdjMCbsfB3bz/3nNid3OVe/E9dmVvBfC24u5uBZKN8oRXXLsXx2J319QEyZuP292OJLt0CZvtrJGEAzY01MFGvGECSIeffM9BMiXcVP6yEUjGNVt6BiPHDieZkWPSuk1BtIkm2/Pg702QvLt13XxXcwQ4Ao1Asm2KYg0HJfU2pFv87kaImlPk3o1A4yyGLWHZ+jqaGY6tx2ijI7aTQdrs7PeksHz3t3cX3+lG4u/ixzzgp74XINkWt60DyV5zovVFdS614X6CZBbrlZSP3IiTvB2QbOnRnsNAjXe95+df+iduW3jpAAAGMklEQVTNSPIDvoaal38fR6AeJFNT02h4WnUT6npDW7ghJ9kWTt1vlZL7OIjNj74rI9DMXtyVYW2e9I6NQBMkb2co7xVIthFhK1/nVZo7usk2wupGWvE+T2e5RorXldDbhJN823SLikB32VIrXEqILb7bKpLsgmSrE03ALCJfffH3miB5OxO1eUxzBLYzAm4BnxdpNpnWZuHedkaweczuRuB2i762ogvs7qoennc1x3/nz9qCZLWU9+trO5zc272227H92wPJuMJNAi2bFNlx9B39YVffed1+toH6BD/dUDJcjWhLbdBmKrVAWYE2pOP8VtAuwHV/LqJTnqNw4VJErLqFe3787IJmF9RbyoU9B9qUs+lZXdSc194s3Lvdqd98f3MEmiPQHIG9MAI2I7Gba9muMsNuzv2wvKdR4eN2790CxPsHFLd7pXfjOF8d5G6cfetzPvAgmZ0KNwDJbgewDaK87v27ALf+9UYA1o6uBZ74HeewkVtLgbCRZgtkayLSot2SNzq/BcdWraI+ik3/ypF+s5+xLZBspFqLRQckGw42P69Saeokb72Emkc0R6A5As0R2OsjAJC8G6C2E/myvT4G9/P6bJvq3VyD66Q8fEC5CZI3nzNbRpItSK76OsIWrDI66pwerbRdMOqCXPseG0m+kyDZvUMbwdVILaLfFXap3Qwk1+sbu6AckWS2uTZfNec3Mm72Nfdvlk4BIGxBsgXY9vz43KYE3G5sWvM9zRFojkBzBPbUCNjWujtJ+9cD5IcPoN25R4jx38nYe1u63dp3oLV85656L5ypCZJvEySbdtDVBiCZgNfUyLC5re1uWEe/aES3uFsg2QJRBb7okLc5SHYjyPZnl26BOiBEkt3rdUFuPfiuoVswkqx0C9f6uZHuprrFXrASzWtojkBzBJojcFsjsBuQ5qb5H+6U/20NPd8cvo1TuM7Kw+eoNEHynQXJdjZZ6oQtJOencHrZORYAkZgvN+IT30mQDE4yzmej1L4WsXKSlRViOOpOtNtem6VO1Mu36T1VqW5xOyC5XK7VqHG1kpvqFrdh2ppvbY5AcwSaI7A3RmA3INndMJu0i9t7jk2QvNvxa4LkOwCSiRXLChhBP4BGf0C7vLo845pPAmilRrBqB+PrbnCScW5wkl2ZOD/Sq5FkiqluAJLr6RMugKUFq1SlXCjU3Zqvh1xPtWgUSS47NY/1n9cEybtd2c33NUegOQLNEdgzI7BbkGyBchMk396jvF2QXNcx8fYu5oF6dxMk3yZIdjnJ5lTsSm++6ovmvD9YkIxIsil8uxsgGVFgC5JdwOpykjeLJNvrbVS4x/OhwK5Q3ACEg9Kxvt21R6dgFL0qBMmIZhtziHPaY34HJeAwOx6+lJW/JB72+3+g9offwYttzr97/1CtssVuFS72Ejf5QZw/uGbLCd/N08f4N0HybkbuTrxn88K4O/EJfke63Zxt8+tTrIO2zFYCjq94mvxGt9+C57oW1V4k+S6CZPQJ4DUG/dbPuKcyONTsK6CR5u0W7lntY29cKho1tmXLm0We9XP1eFu4hyHxdJJpfvCCH4muAcmVav420OVWbTW3mh67KXpodM6NOphZTcaNtARv9/q3ur+7/Xd735gqje5x8/vHRLbSLW51KztxMWWz1fX/rozfVve50d8RD9lcSkvTPDAKfloLZyuXKxIKhjZoNrLb69nZ+26vrTGevTVRu5t/cON/l7u+aRW3fnldrWoKvbZcYFs80J29XzcSnNJsskEX5DW2H1vN753NOP9onTtb26/NPv/222rvbPxq73W3yiL2LD7AeRgDPLc9rzCRt0IuwY2f745AMorE6r9sBLJufbuH3T2dZAV1AMnUG8bewrUUNPs2wKABfjQ+uuTd0eC+VNb939onF2huta4Vn+N/zvsNfaJcKVHBAoDYdqLF+fhapSwVtJSulFE9J+Ath8Jh3k+pjL/V8owtL7meQgKtZRQAlsolKRtusqp4iFRsQV4AH1GRUrkiJXyuLWC0bUKgAOdQT9yIdw1I3mowmn9vjkBzBJoj0ByB5gg0R6A5As0RaI7AwzQCt+NGP0zj1LzX5gg0R6A5As0RaI5AcwSaI9AcgYdoBP4/oJvJrweIDdYAAAAASUVORK5CYII="/>
          <p:cNvSpPr>
            <a:spLocks noChangeAspect="1" noChangeArrowheads="1"/>
          </p:cNvSpPr>
          <p:nvPr/>
        </p:nvSpPr>
        <p:spPr bwMode="auto">
          <a:xfrm>
            <a:off x="155575" y="-1538288"/>
            <a:ext cx="6772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Google Shape;48;p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4700" y="3098205"/>
            <a:ext cx="6769100" cy="32099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35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8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3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4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4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1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16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6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2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  <p:bldP spid="7" grpId="0" animBg="1" autoUpdateAnimBg="0"/>
      <p:bldP spid="2" grpId="0" autoUpdateAnimBg="0"/>
      <p:bldP spid="3" grpId="0" autoUpdateAnimBg="0"/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-Concpt_Shape4PR"/>
          <p:cNvSpPr/>
          <p:nvPr/>
        </p:nvSpPr>
        <p:spPr>
          <a:xfrm>
            <a:off x="3048001" y="3810000"/>
            <a:ext cx="6096000" cy="6096000"/>
          </a:xfrm>
          <a:prstGeom prst="ellipse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/>
              </a:gs>
            </a:gsLst>
            <a:lin ang="2700000" scaled="1"/>
            <a:tileRect/>
          </a:gra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-Concpt_Shape6"/>
          <p:cNvSpPr/>
          <p:nvPr/>
        </p:nvSpPr>
        <p:spPr>
          <a:xfrm>
            <a:off x="1219200" y="1981200"/>
            <a:ext cx="9753600" cy="9753600"/>
          </a:xfrm>
          <a:prstGeom prst="donut">
            <a:avLst>
              <a:gd name="adj" fmla="val 19500"/>
            </a:avLst>
          </a:prstGeom>
          <a:solidFill>
            <a:srgbClr val="FFFFFF">
              <a:alpha val="20000"/>
            </a:srgbClr>
          </a:solidFill>
          <a:ln w="15875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-Concpt_Shape5"/>
          <p:cNvSpPr/>
          <p:nvPr/>
        </p:nvSpPr>
        <p:spPr>
          <a:xfrm>
            <a:off x="1097280" y="4907280"/>
            <a:ext cx="3901440" cy="3901440"/>
          </a:xfrm>
          <a:prstGeom prst="donut">
            <a:avLst>
              <a:gd name="adj" fmla="val 19500"/>
            </a:avLst>
          </a:prstGeom>
          <a:solidFill>
            <a:srgbClr val="FFFFFF">
              <a:alpha val="20000"/>
            </a:srgbClr>
          </a:solidFill>
          <a:ln w="15875" cap="rnd" cmpd="sng" algn="ctr">
            <a:noFill/>
            <a:prstDash val="solid"/>
          </a:ln>
          <a:effectLst>
            <a:softEdge rad="690880"/>
          </a:effectLst>
          <a:extLst>
            <a:ext uri="{91240B29-F687-4F45-9708-019B960494DF}">
              <a14:hiddenLine xmlns:a14="http://schemas.microsoft.com/office/drawing/2010/main" w="15875" cap="rnd" cmpd="sng" algn="ctr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1E1E1E"/>
                </a:solidFill>
                <a:latin typeface="Arial" panose="020B0604020202020204" pitchFamily="34" charset="0"/>
              </a:rPr>
              <a:t>Эволюция человека</a:t>
            </a:r>
            <a:endParaRPr lang="ru-RU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1270000"/>
            <a:ext cx="6350000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Наука утверждает, что процесс эволюции человека занял около 6 млн. лет. Однако, до сих пор нет единого мнения о том, когда появился первый человек.</a:t>
            </a:r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3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6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6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6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  <p:bldP spid="5" grpId="0" animBg="1" autoUpdateAnimBg="0"/>
      <p:bldP spid="2" grpId="0" autoUpdateAnimBg="0"/>
      <p:bldP spid="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/>
          <p:nvPr/>
        </p:nvSpPr>
        <p:spPr>
          <a:xfrm>
            <a:off x="4251326" y="188913"/>
            <a:ext cx="3132137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u="sng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Дриопитек</a:t>
            </a:r>
            <a:endParaRPr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1816101" y="1268413"/>
            <a:ext cx="3094037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u="sng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Рамапитек</a:t>
            </a:r>
            <a:endParaRPr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1539876" y="2276476"/>
            <a:ext cx="4256087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u="sng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Австралопитек</a:t>
            </a:r>
            <a:endParaRPr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1919288" y="3357562"/>
            <a:ext cx="4014787" cy="64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u="sng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Человек умелый</a:t>
            </a:r>
            <a:endParaRPr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1336676" y="4437063"/>
            <a:ext cx="6707187" cy="642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u="sng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Человек</a:t>
            </a:r>
            <a:r>
              <a:rPr lang="en-US" sz="3600" b="1" u="sng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прямоходящий</a:t>
            </a:r>
            <a:endParaRPr dirty="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1228142" y="5528673"/>
            <a:ext cx="4490034" cy="120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3600"/>
            </a:pPr>
            <a:r>
              <a:rPr lang="en-US" sz="3600" b="1" u="sng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Человек</a:t>
            </a:r>
            <a:r>
              <a:rPr lang="en-US" sz="3600" b="1" u="sng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3600" b="1" u="sng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разумный</a:t>
            </a:r>
            <a:r>
              <a:rPr lang="en-US" sz="3600" b="1" u="sng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endParaRPr dirty="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67" name="Google Shape;67;p3"/>
          <p:cNvSpPr txBox="1"/>
          <p:nvPr/>
        </p:nvSpPr>
        <p:spPr>
          <a:xfrm>
            <a:off x="5519737" y="1268412"/>
            <a:ext cx="5148262" cy="175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 algn="ctr">
              <a:buClr>
                <a:srgbClr val="FFFF66"/>
              </a:buClr>
              <a:buSzPts val="3600"/>
            </a:pPr>
            <a:r>
              <a:rPr lang="en-US" sz="3600" b="1" u="sng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Человекообразные обезьяны </a:t>
            </a:r>
            <a:r>
              <a:rPr lang="en-US" sz="3600" b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(шимпанзе, орангутанг, горилла)</a:t>
            </a:r>
            <a:endParaRPr>
              <a:solidFill>
                <a:srgbClr val="000000"/>
              </a:solidFill>
              <a:latin typeface="Arial (Заголовки)"/>
            </a:endParaRPr>
          </a:p>
        </p:txBody>
      </p:sp>
      <p:cxnSp>
        <p:nvCxnSpPr>
          <p:cNvPr id="70" name="Google Shape;70;p3"/>
          <p:cNvCxnSpPr/>
          <p:nvPr/>
        </p:nvCxnSpPr>
        <p:spPr>
          <a:xfrm>
            <a:off x="3359151" y="1844675"/>
            <a:ext cx="1587" cy="576262"/>
          </a:xfrm>
          <a:prstGeom prst="straightConnector1">
            <a:avLst/>
          </a:prstGeom>
          <a:noFill/>
          <a:ln w="76300" cap="sq" cmpd="sng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17819" dir="2700000">
              <a:srgbClr val="000000"/>
            </a:outerShdw>
          </a:effectLst>
        </p:spPr>
      </p:cxnSp>
      <p:cxnSp>
        <p:nvCxnSpPr>
          <p:cNvPr id="71" name="Google Shape;71;p3"/>
          <p:cNvCxnSpPr/>
          <p:nvPr/>
        </p:nvCxnSpPr>
        <p:spPr>
          <a:xfrm>
            <a:off x="3359151" y="2924175"/>
            <a:ext cx="1587" cy="576262"/>
          </a:xfrm>
          <a:prstGeom prst="straightConnector1">
            <a:avLst/>
          </a:prstGeom>
          <a:noFill/>
          <a:ln w="76300" cap="sq" cmpd="sng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17819" dir="2700000">
              <a:srgbClr val="000000"/>
            </a:outerShdw>
          </a:effectLst>
        </p:spPr>
      </p:cxnSp>
      <p:cxnSp>
        <p:nvCxnSpPr>
          <p:cNvPr id="72" name="Google Shape;72;p3"/>
          <p:cNvCxnSpPr/>
          <p:nvPr/>
        </p:nvCxnSpPr>
        <p:spPr>
          <a:xfrm>
            <a:off x="3359151" y="4005262"/>
            <a:ext cx="1587" cy="576262"/>
          </a:xfrm>
          <a:prstGeom prst="straightConnector1">
            <a:avLst/>
          </a:prstGeom>
          <a:noFill/>
          <a:ln w="76300" cap="sq" cmpd="sng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17819" dir="2700000">
              <a:srgbClr val="000000"/>
            </a:outerShdw>
          </a:effectLst>
        </p:spPr>
      </p:cxnSp>
      <p:cxnSp>
        <p:nvCxnSpPr>
          <p:cNvPr id="73" name="Google Shape;73;p3"/>
          <p:cNvCxnSpPr/>
          <p:nvPr/>
        </p:nvCxnSpPr>
        <p:spPr>
          <a:xfrm>
            <a:off x="3359151" y="5084762"/>
            <a:ext cx="1587" cy="576262"/>
          </a:xfrm>
          <a:prstGeom prst="straightConnector1">
            <a:avLst/>
          </a:prstGeom>
          <a:noFill/>
          <a:ln w="76300" cap="sq" cmpd="sng">
            <a:solidFill>
              <a:srgbClr val="FFFFFF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17819" dir="2700000">
              <a:srgbClr val="000000"/>
            </a:outerShdw>
          </a:effectLst>
        </p:spPr>
      </p:cxnSp>
      <p:pic>
        <p:nvPicPr>
          <p:cNvPr id="74" name="Google Shape;7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71559" y="3212306"/>
            <a:ext cx="2206625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92336" y="5577562"/>
            <a:ext cx="557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Человек не произошел от обезьяны, у нас общий предок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70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4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6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6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8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8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2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2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8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8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16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2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2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6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6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utoUpdateAnimBg="0"/>
      <p:bldP spid="62" grpId="0" autoUpdateAnimBg="0"/>
      <p:bldP spid="63" grpId="0" autoUpdateAnimBg="0"/>
      <p:bldP spid="64" grpId="0" autoUpdateAnimBg="0"/>
      <p:bldP spid="65" grpId="0" autoUpdateAnimBg="0"/>
      <p:bldP spid="66" grpId="0" autoUpdateAnimBg="0"/>
      <p:bldP spid="67" grpId="0" autoUpdateAnimBg="0"/>
      <p:bldP spid="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1E1E1E"/>
                </a:solidFill>
                <a:latin typeface="Arial" panose="020B0604020202020204" pitchFamily="34" charset="0"/>
              </a:rPr>
              <a:t>Виды древнейших людей</a:t>
            </a:r>
            <a:endParaRPr lang="ru-RU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1270000"/>
            <a:ext cx="6350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По мнению ученых, самыми древними людьми являются представители рода Australopithecus, которые жили примерно 4 млн. лет назад. Затем наступил период Homo habilis, а затем Homo erectus.</a:t>
            </a:r>
            <a:endParaRPr 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335590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FFFFFF"/>
              </a:buClr>
              <a:buSzPts val="4000"/>
            </a:pPr>
            <a:r>
              <a:rPr lang="ru-RU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1. жили в степях и саваннах;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ru-RU" b="1" dirty="0" smtClean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. редкая шерсть;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buClr>
                <a:srgbClr val="FFFFFF"/>
              </a:buClr>
              <a:buSzPts val="4000"/>
            </a:pPr>
            <a:r>
              <a:rPr lang="ru-RU" b="1" dirty="0" smtClean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. ходили на двух конечностях</a:t>
            </a:r>
            <a:r>
              <a:rPr lang="ru-RU" b="1" dirty="0" smtClean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;</a:t>
            </a:r>
          </a:p>
          <a:p>
            <a:pPr>
              <a:buClr>
                <a:srgbClr val="FFFFFF"/>
              </a:buClr>
              <a:buSzPts val="4000"/>
            </a:pPr>
            <a:r>
              <a:rPr lang="ru-RU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4. использовали камни и палки для защиты и нападения;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FFFFFF"/>
              </a:buClr>
              <a:buSzPts val="4000"/>
            </a:pPr>
            <a:r>
              <a:rPr lang="ru-RU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5. питание смешанное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FFFFFF"/>
              </a:buClr>
              <a:buSzPts val="4000"/>
            </a:pPr>
            <a:r>
              <a:rPr lang="ru-RU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6. орудия труда не </a:t>
            </a:r>
            <a:r>
              <a:rPr lang="ru-RU" b="1" dirty="0" smtClean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делали</a:t>
            </a:r>
            <a:endParaRPr lang="ru-RU" dirty="0">
              <a:solidFill>
                <a:srgbClr val="000000"/>
              </a:solidFill>
              <a:latin typeface="Arial (Заголовки)"/>
            </a:endParaRPr>
          </a:p>
        </p:txBody>
      </p:sp>
      <p:pic>
        <p:nvPicPr>
          <p:cNvPr id="6" name="Google Shape;10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2000" y="2470329"/>
            <a:ext cx="4749800" cy="340836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2943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6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6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6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2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"/>
          <p:cNvSpPr txBox="1">
            <a:spLocks noGrp="1"/>
          </p:cNvSpPr>
          <p:nvPr>
            <p:ph type="title"/>
          </p:nvPr>
        </p:nvSpPr>
        <p:spPr>
          <a:xfrm>
            <a:off x="1992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ts val="6000"/>
            </a:pPr>
            <a:r>
              <a:rPr lang="en-US" sz="6000" b="1" u="sng">
                <a:solidFill>
                  <a:srgbClr val="1E1E1E"/>
                </a:solidFill>
                <a:latin typeface="Arial (Заголовки)"/>
                <a:ea typeface="Garamond"/>
                <a:cs typeface="Garamond"/>
                <a:sym typeface="Garamond"/>
              </a:rPr>
              <a:t>Человек умелый</a:t>
            </a:r>
            <a:endParaRPr>
              <a:solidFill>
                <a:srgbClr val="1E1E1E"/>
              </a:solidFill>
              <a:latin typeface="Arial (Заголовки)"/>
            </a:endParaRPr>
          </a:p>
        </p:txBody>
      </p:sp>
      <p:sp>
        <p:nvSpPr>
          <p:cNvPr id="113" name="Google Shape;113;p8"/>
          <p:cNvSpPr txBox="1"/>
          <p:nvPr/>
        </p:nvSpPr>
        <p:spPr>
          <a:xfrm>
            <a:off x="796258" y="1211179"/>
            <a:ext cx="8351837" cy="2926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4000"/>
            </a:pP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1.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изготавливал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орудия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труда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из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камня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;</a:t>
            </a:r>
            <a:endParaRPr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FFFFFF"/>
              </a:buClr>
              <a:buSzPts val="2400"/>
            </a:pPr>
            <a:endParaRPr sz="2400" b="1" dirty="0">
              <a:solidFill>
                <a:srgbClr val="000000"/>
              </a:solidFill>
              <a:latin typeface="Arial (Заголовки)"/>
              <a:ea typeface="Garamond"/>
              <a:cs typeface="Garamond"/>
              <a:sym typeface="Garamond"/>
            </a:endParaRPr>
          </a:p>
          <a:p>
            <a:pPr>
              <a:buClr>
                <a:srgbClr val="FFFFFF"/>
              </a:buClr>
              <a:buSzPts val="4000"/>
            </a:pP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2.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строил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хижины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из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колючих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веток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;</a:t>
            </a:r>
            <a:endParaRPr dirty="0">
              <a:solidFill>
                <a:srgbClr val="000000"/>
              </a:solidFill>
              <a:latin typeface="Arial (Заголовки)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796258" y="4205416"/>
            <a:ext cx="5040312" cy="194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4000"/>
            </a:pP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3.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использовал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огонь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,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но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добывать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не</a:t>
            </a:r>
            <a:r>
              <a:rPr lang="en-US" sz="4000" b="1" dirty="0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умел</a:t>
            </a:r>
            <a:endParaRPr dirty="0">
              <a:solidFill>
                <a:srgbClr val="000000"/>
              </a:solidFill>
              <a:latin typeface="Arial (Заголовки)"/>
            </a:endParaRPr>
          </a:p>
        </p:txBody>
      </p:sp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2489" y="1785437"/>
            <a:ext cx="3146425" cy="32670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55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3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3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2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2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2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2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8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utoUpdateAnimBg="0"/>
      <p:bldP spid="113" grpId="0" autoUpdateAnimBg="0"/>
      <p:bldP spid="1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1992312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SzPts val="4800"/>
            </a:pPr>
            <a:r>
              <a:rPr lang="en-US" sz="4800" b="1" u="sng">
                <a:solidFill>
                  <a:srgbClr val="1E1E1E"/>
                </a:solidFill>
                <a:latin typeface="Arial (Заголовки)"/>
                <a:ea typeface="Garamond"/>
                <a:cs typeface="Garamond"/>
                <a:sym typeface="Garamond"/>
              </a:rPr>
              <a:t>Человек прямоходящий</a:t>
            </a:r>
            <a:endParaRPr>
              <a:solidFill>
                <a:srgbClr val="1E1E1E"/>
              </a:solidFill>
              <a:latin typeface="Arial (Заголовки)"/>
            </a:endParaRPr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763" y="4005263"/>
            <a:ext cx="2568575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3700" y="1125537"/>
            <a:ext cx="3600450" cy="27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/>
          <p:nvPr/>
        </p:nvSpPr>
        <p:spPr>
          <a:xfrm>
            <a:off x="1847850" y="1412876"/>
            <a:ext cx="5708650" cy="514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spAutoFit/>
          </a:bodyPr>
          <a:lstStyle/>
          <a:p>
            <a:pPr>
              <a:buClr>
                <a:srgbClr val="FFFFFF"/>
              </a:buClr>
              <a:buSzPts val="4000"/>
            </a:pPr>
            <a:r>
              <a:rPr lang="en-US" sz="4000" b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1. прямая осанка, человеческая походка;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FFFFFF"/>
              </a:buClr>
              <a:buSzPts val="2400"/>
            </a:pPr>
            <a:endParaRPr sz="2400" b="1">
              <a:solidFill>
                <a:srgbClr val="000000"/>
              </a:solidFill>
              <a:latin typeface="Arial (Заголовки)"/>
              <a:ea typeface="Garamond"/>
              <a:cs typeface="Garamond"/>
              <a:sym typeface="Garamond"/>
            </a:endParaRPr>
          </a:p>
          <a:p>
            <a:pPr>
              <a:buClr>
                <a:srgbClr val="FFFFFF"/>
              </a:buClr>
              <a:buSzPts val="4000"/>
            </a:pPr>
            <a:r>
              <a:rPr lang="en-US" sz="4000" b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2. коллективная планируемая охота;</a:t>
            </a:r>
            <a:endParaRPr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FFFFFF"/>
              </a:buClr>
              <a:buSzPts val="2400"/>
            </a:pPr>
            <a:endParaRPr sz="2400" b="1">
              <a:solidFill>
                <a:srgbClr val="000000"/>
              </a:solidFill>
              <a:latin typeface="Arial (Заголовки)"/>
              <a:ea typeface="Garamond"/>
              <a:cs typeface="Garamond"/>
              <a:sym typeface="Garamond"/>
            </a:endParaRPr>
          </a:p>
          <a:p>
            <a:pPr>
              <a:buClr>
                <a:srgbClr val="FFFFFF"/>
              </a:buClr>
              <a:buSzPts val="4000"/>
            </a:pPr>
            <a:r>
              <a:rPr lang="en-US" sz="4000" b="1">
                <a:solidFill>
                  <a:srgbClr val="000000"/>
                </a:solidFill>
                <a:latin typeface="Arial (Заголовки)"/>
                <a:ea typeface="Garamond"/>
                <a:cs typeface="Garamond"/>
                <a:sym typeface="Garamond"/>
              </a:rPr>
              <a:t>3. появились зачатки речи</a:t>
            </a:r>
            <a:endParaRPr>
              <a:solidFill>
                <a:srgbClr val="000000"/>
              </a:solidFill>
              <a:latin typeface="Arial (Заголовки)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923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4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4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1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17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9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9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2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2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12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 txBox="1">
            <a:spLocks noGrp="1"/>
          </p:cNvSpPr>
          <p:nvPr>
            <p:ph type="title"/>
          </p:nvPr>
        </p:nvSpPr>
        <p:spPr>
          <a:xfrm>
            <a:off x="1981200" y="-206375"/>
            <a:ext cx="8228012" cy="21050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000" tIns="46800" rIns="90000" bIns="468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b="1">
              <a:solidFill>
                <a:srgbClr val="FFFF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539" y="71438"/>
            <a:ext cx="9272587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4001" y="5049837"/>
            <a:ext cx="8999537" cy="194945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329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6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6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9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9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1E1E1E"/>
                </a:solidFill>
                <a:latin typeface="Arial" panose="020B0604020202020204" pitchFamily="34" charset="0"/>
              </a:rPr>
              <a:t>Современный человек</a:t>
            </a:r>
            <a:endParaRPr lang="ru-RU" dirty="0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44821"/>
            <a:ext cx="6350000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Современный человек -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Homo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sapiens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- появился 200-300 тыс. лет назад в Африке. Быстрый развитие человечества началось около 50 тыс. лет назад, когда начались первые затяжные переселения.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Google Shape;1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4250" y="1690688"/>
            <a:ext cx="2749550" cy="4033837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843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2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1E1E1E"/>
                </a:solidFill>
                <a:latin typeface="Arial" panose="020B0604020202020204" pitchFamily="34" charset="0"/>
              </a:rPr>
              <a:t>Заключение</a:t>
            </a:r>
            <a:endParaRPr lang="ru-RU" sz="4800" dirty="0">
              <a:solidFill>
                <a:srgbClr val="1E1E1E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232526"/>
            <a:ext cx="6350000" cy="267765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Путь человека к современному состоянию очень длинный и сложный. Однако, благодаря научным исследованиям, мы можем понять, как произошла эволюция человека и кем мы стали сегодня.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23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YOUT" val="6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11</TotalTime>
  <Words>272</Words>
  <Application>Microsoft Office PowerPoint</Application>
  <PresentationFormat>Широкоэкранный</PresentationFormat>
  <Paragraphs>35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(Заголовки)</vt:lpstr>
      <vt:lpstr>Calibri</vt:lpstr>
      <vt:lpstr>Century Gothic</vt:lpstr>
      <vt:lpstr>Garamond</vt:lpstr>
      <vt:lpstr>Wingdings 3</vt:lpstr>
      <vt:lpstr>Легкий дым</vt:lpstr>
      <vt:lpstr>Происхождение человека</vt:lpstr>
      <vt:lpstr>Эволюция человека</vt:lpstr>
      <vt:lpstr>Презентация PowerPoint</vt:lpstr>
      <vt:lpstr>Виды древнейших людей</vt:lpstr>
      <vt:lpstr>Человек умелый</vt:lpstr>
      <vt:lpstr>Человек прямоходящий</vt:lpstr>
      <vt:lpstr>Презентация PowerPoint</vt:lpstr>
      <vt:lpstr>Современный человек</vt:lpstr>
      <vt:lpstr>Заключение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Происхождение человека</dc:title>
  <dc:creator>Вячеслав</dc:creator>
  <cp:lastModifiedBy>Вячеслав</cp:lastModifiedBy>
  <cp:revision>3</cp:revision>
  <dcterms:created xsi:type="dcterms:W3CDTF">2023-05-25T03:53:45Z</dcterms:created>
  <dcterms:modified xsi:type="dcterms:W3CDTF">2023-05-25T04:05:53Z</dcterms:modified>
</cp:coreProperties>
</file>