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84" r:id="rId3"/>
    <p:sldId id="257" r:id="rId4"/>
    <p:sldId id="262" r:id="rId5"/>
    <p:sldId id="286" r:id="rId6"/>
    <p:sldId id="259" r:id="rId7"/>
    <p:sldId id="275" r:id="rId8"/>
    <p:sldId id="261" r:id="rId9"/>
    <p:sldId id="272" r:id="rId10"/>
    <p:sldId id="289" r:id="rId11"/>
    <p:sldId id="288" r:id="rId12"/>
    <p:sldId id="290" r:id="rId13"/>
    <p:sldId id="287" r:id="rId14"/>
    <p:sldId id="281" r:id="rId15"/>
    <p:sldId id="265" r:id="rId16"/>
    <p:sldId id="295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012ECD-51FC-41F1-AA8D-1B2483CD663E}" styleName="Светлый стиль 2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19" autoAdjust="0"/>
    <p:restoredTop sz="94660"/>
  </p:normalViewPr>
  <p:slideViewPr>
    <p:cSldViewPr snapToGrid="0">
      <p:cViewPr>
        <p:scale>
          <a:sx n="115" d="100"/>
          <a:sy n="115" d="100"/>
        </p:scale>
        <p:origin x="772" y="1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91BD0D7-A0AB-4762-BA98-697DF394ABE5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F1CD3160-7F31-4F47-BECF-07CC13261399}">
      <dgm:prSet/>
      <dgm:spPr/>
      <dgm:t>
        <a:bodyPr/>
        <a:lstStyle/>
        <a:p>
          <a:r>
            <a:rPr lang="ru-RU"/>
            <a:t>Кожа –это покровный орган тела человека , состоящий из нескольких слоев тканей, имеющий специфическую структуру и выполняющий специализированные функции.</a:t>
          </a:r>
          <a:endParaRPr lang="en-US"/>
        </a:p>
      </dgm:t>
    </dgm:pt>
    <dgm:pt modelId="{9797881A-4C55-4F4A-AA7A-F66E891B2213}" type="parTrans" cxnId="{8CE4680C-AA53-4DB4-9FE6-0AA81A2A4570}">
      <dgm:prSet/>
      <dgm:spPr/>
      <dgm:t>
        <a:bodyPr/>
        <a:lstStyle/>
        <a:p>
          <a:endParaRPr lang="en-US"/>
        </a:p>
      </dgm:t>
    </dgm:pt>
    <dgm:pt modelId="{2A6665CE-2937-4A41-8CCD-5EAFE712B058}" type="sibTrans" cxnId="{8CE4680C-AA53-4DB4-9FE6-0AA81A2A4570}">
      <dgm:prSet/>
      <dgm:spPr/>
      <dgm:t>
        <a:bodyPr/>
        <a:lstStyle/>
        <a:p>
          <a:endParaRPr lang="en-US"/>
        </a:p>
      </dgm:t>
    </dgm:pt>
    <dgm:pt modelId="{53F18E78-D8D1-4561-845C-9759ADD91A19}">
      <dgm:prSet/>
      <dgm:spPr/>
      <dgm:t>
        <a:bodyPr/>
        <a:lstStyle/>
        <a:p>
          <a:r>
            <a:rPr lang="ru-RU"/>
            <a:t>Ее площадь составляет около 2 кв. м.</a:t>
          </a:r>
          <a:endParaRPr lang="en-US"/>
        </a:p>
      </dgm:t>
    </dgm:pt>
    <dgm:pt modelId="{81FD0F0F-89DC-40D3-AE1B-E54B26C84DE4}" type="parTrans" cxnId="{4B991A14-8B76-40E0-B465-3DECB27F40E8}">
      <dgm:prSet/>
      <dgm:spPr/>
      <dgm:t>
        <a:bodyPr/>
        <a:lstStyle/>
        <a:p>
          <a:endParaRPr lang="en-US"/>
        </a:p>
      </dgm:t>
    </dgm:pt>
    <dgm:pt modelId="{AE0321FA-A933-4A7E-ACF1-38CE0D5E16FA}" type="sibTrans" cxnId="{4B991A14-8B76-40E0-B465-3DECB27F40E8}">
      <dgm:prSet/>
      <dgm:spPr/>
      <dgm:t>
        <a:bodyPr/>
        <a:lstStyle/>
        <a:p>
          <a:endParaRPr lang="en-US"/>
        </a:p>
      </dgm:t>
    </dgm:pt>
    <dgm:pt modelId="{D41D6C03-70BD-4398-8AC0-008F0253AAEB}" type="pres">
      <dgm:prSet presAssocID="{D91BD0D7-A0AB-4762-BA98-697DF394ABE5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6B5C994F-7ABC-4223-A652-C5EF33B983D2}" type="pres">
      <dgm:prSet presAssocID="{F1CD3160-7F31-4F47-BECF-07CC13261399}" presName="hierRoot1" presStyleCnt="0"/>
      <dgm:spPr/>
    </dgm:pt>
    <dgm:pt modelId="{8188F412-AC2F-4E29-8658-5FB7EA70754C}" type="pres">
      <dgm:prSet presAssocID="{F1CD3160-7F31-4F47-BECF-07CC13261399}" presName="composite" presStyleCnt="0"/>
      <dgm:spPr/>
    </dgm:pt>
    <dgm:pt modelId="{0A4DFBED-FCA2-4469-BD9C-D83C05463591}" type="pres">
      <dgm:prSet presAssocID="{F1CD3160-7F31-4F47-BECF-07CC13261399}" presName="background" presStyleLbl="node0" presStyleIdx="0" presStyleCnt="2"/>
      <dgm:spPr/>
    </dgm:pt>
    <dgm:pt modelId="{109166A9-2F88-4FC2-898E-4D894FAEBE30}" type="pres">
      <dgm:prSet presAssocID="{F1CD3160-7F31-4F47-BECF-07CC13261399}" presName="text" presStyleLbl="fgAcc0" presStyleIdx="0" presStyleCnt="2">
        <dgm:presLayoutVars>
          <dgm:chPref val="3"/>
        </dgm:presLayoutVars>
      </dgm:prSet>
      <dgm:spPr/>
    </dgm:pt>
    <dgm:pt modelId="{3874129C-2FAE-4B05-BA7C-903B360D0F89}" type="pres">
      <dgm:prSet presAssocID="{F1CD3160-7F31-4F47-BECF-07CC13261399}" presName="hierChild2" presStyleCnt="0"/>
      <dgm:spPr/>
    </dgm:pt>
    <dgm:pt modelId="{E749BC09-1EC6-4AC9-8726-881BC5161AFB}" type="pres">
      <dgm:prSet presAssocID="{53F18E78-D8D1-4561-845C-9759ADD91A19}" presName="hierRoot1" presStyleCnt="0"/>
      <dgm:spPr/>
    </dgm:pt>
    <dgm:pt modelId="{1E639B80-220E-4DED-B610-F04E42CDBB0F}" type="pres">
      <dgm:prSet presAssocID="{53F18E78-D8D1-4561-845C-9759ADD91A19}" presName="composite" presStyleCnt="0"/>
      <dgm:spPr/>
    </dgm:pt>
    <dgm:pt modelId="{40141310-364B-4B3A-BBE8-FA9E9895AAD6}" type="pres">
      <dgm:prSet presAssocID="{53F18E78-D8D1-4561-845C-9759ADD91A19}" presName="background" presStyleLbl="node0" presStyleIdx="1" presStyleCnt="2"/>
      <dgm:spPr/>
    </dgm:pt>
    <dgm:pt modelId="{18DE2BBF-61AA-412C-AA09-1F0D41E8A9FD}" type="pres">
      <dgm:prSet presAssocID="{53F18E78-D8D1-4561-845C-9759ADD91A19}" presName="text" presStyleLbl="fgAcc0" presStyleIdx="1" presStyleCnt="2">
        <dgm:presLayoutVars>
          <dgm:chPref val="3"/>
        </dgm:presLayoutVars>
      </dgm:prSet>
      <dgm:spPr/>
    </dgm:pt>
    <dgm:pt modelId="{5029BFE6-9EB5-4B75-9204-CDBC21DC1D24}" type="pres">
      <dgm:prSet presAssocID="{53F18E78-D8D1-4561-845C-9759ADD91A19}" presName="hierChild2" presStyleCnt="0"/>
      <dgm:spPr/>
    </dgm:pt>
  </dgm:ptLst>
  <dgm:cxnLst>
    <dgm:cxn modelId="{8CE4680C-AA53-4DB4-9FE6-0AA81A2A4570}" srcId="{D91BD0D7-A0AB-4762-BA98-697DF394ABE5}" destId="{F1CD3160-7F31-4F47-BECF-07CC13261399}" srcOrd="0" destOrd="0" parTransId="{9797881A-4C55-4F4A-AA7A-F66E891B2213}" sibTransId="{2A6665CE-2937-4A41-8CCD-5EAFE712B058}"/>
    <dgm:cxn modelId="{CA921014-740C-4B92-A741-2C6FA05D471C}" type="presOf" srcId="{D91BD0D7-A0AB-4762-BA98-697DF394ABE5}" destId="{D41D6C03-70BD-4398-8AC0-008F0253AAEB}" srcOrd="0" destOrd="0" presId="urn:microsoft.com/office/officeart/2005/8/layout/hierarchy1"/>
    <dgm:cxn modelId="{4B991A14-8B76-40E0-B465-3DECB27F40E8}" srcId="{D91BD0D7-A0AB-4762-BA98-697DF394ABE5}" destId="{53F18E78-D8D1-4561-845C-9759ADD91A19}" srcOrd="1" destOrd="0" parTransId="{81FD0F0F-89DC-40D3-AE1B-E54B26C84DE4}" sibTransId="{AE0321FA-A933-4A7E-ACF1-38CE0D5E16FA}"/>
    <dgm:cxn modelId="{283F91D8-A9A6-46E1-9AB3-393B5896F0C4}" type="presOf" srcId="{53F18E78-D8D1-4561-845C-9759ADD91A19}" destId="{18DE2BBF-61AA-412C-AA09-1F0D41E8A9FD}" srcOrd="0" destOrd="0" presId="urn:microsoft.com/office/officeart/2005/8/layout/hierarchy1"/>
    <dgm:cxn modelId="{C5FF5EE5-6B77-4A7D-9B56-25DCFCD17C08}" type="presOf" srcId="{F1CD3160-7F31-4F47-BECF-07CC13261399}" destId="{109166A9-2F88-4FC2-898E-4D894FAEBE30}" srcOrd="0" destOrd="0" presId="urn:microsoft.com/office/officeart/2005/8/layout/hierarchy1"/>
    <dgm:cxn modelId="{B3385455-8380-4096-B562-5593CA746581}" type="presParOf" srcId="{D41D6C03-70BD-4398-8AC0-008F0253AAEB}" destId="{6B5C994F-7ABC-4223-A652-C5EF33B983D2}" srcOrd="0" destOrd="0" presId="urn:microsoft.com/office/officeart/2005/8/layout/hierarchy1"/>
    <dgm:cxn modelId="{76503792-5C77-4CDD-BEC2-29B8479FF24B}" type="presParOf" srcId="{6B5C994F-7ABC-4223-A652-C5EF33B983D2}" destId="{8188F412-AC2F-4E29-8658-5FB7EA70754C}" srcOrd="0" destOrd="0" presId="urn:microsoft.com/office/officeart/2005/8/layout/hierarchy1"/>
    <dgm:cxn modelId="{DE2AFCD2-D118-4D5E-B32F-7866633E4B74}" type="presParOf" srcId="{8188F412-AC2F-4E29-8658-5FB7EA70754C}" destId="{0A4DFBED-FCA2-4469-BD9C-D83C05463591}" srcOrd="0" destOrd="0" presId="urn:microsoft.com/office/officeart/2005/8/layout/hierarchy1"/>
    <dgm:cxn modelId="{8F4540CC-A5F1-4C0A-ABC4-27356E836DB3}" type="presParOf" srcId="{8188F412-AC2F-4E29-8658-5FB7EA70754C}" destId="{109166A9-2F88-4FC2-898E-4D894FAEBE30}" srcOrd="1" destOrd="0" presId="urn:microsoft.com/office/officeart/2005/8/layout/hierarchy1"/>
    <dgm:cxn modelId="{AF4419DF-9752-43B3-8BBC-0F335541B0CB}" type="presParOf" srcId="{6B5C994F-7ABC-4223-A652-C5EF33B983D2}" destId="{3874129C-2FAE-4B05-BA7C-903B360D0F89}" srcOrd="1" destOrd="0" presId="urn:microsoft.com/office/officeart/2005/8/layout/hierarchy1"/>
    <dgm:cxn modelId="{F5FAD4F1-863F-4D13-88C5-C6E96065C003}" type="presParOf" srcId="{D41D6C03-70BD-4398-8AC0-008F0253AAEB}" destId="{E749BC09-1EC6-4AC9-8726-881BC5161AFB}" srcOrd="1" destOrd="0" presId="urn:microsoft.com/office/officeart/2005/8/layout/hierarchy1"/>
    <dgm:cxn modelId="{0DDE43C1-AF07-4037-AE21-3311DFFEB3DE}" type="presParOf" srcId="{E749BC09-1EC6-4AC9-8726-881BC5161AFB}" destId="{1E639B80-220E-4DED-B610-F04E42CDBB0F}" srcOrd="0" destOrd="0" presId="urn:microsoft.com/office/officeart/2005/8/layout/hierarchy1"/>
    <dgm:cxn modelId="{4E33C4D7-7615-4CD2-A4E2-1FC314059962}" type="presParOf" srcId="{1E639B80-220E-4DED-B610-F04E42CDBB0F}" destId="{40141310-364B-4B3A-BBE8-FA9E9895AAD6}" srcOrd="0" destOrd="0" presId="urn:microsoft.com/office/officeart/2005/8/layout/hierarchy1"/>
    <dgm:cxn modelId="{D63E42AB-472B-4A37-80CA-B33DEF657DEA}" type="presParOf" srcId="{1E639B80-220E-4DED-B610-F04E42CDBB0F}" destId="{18DE2BBF-61AA-412C-AA09-1F0D41E8A9FD}" srcOrd="1" destOrd="0" presId="urn:microsoft.com/office/officeart/2005/8/layout/hierarchy1"/>
    <dgm:cxn modelId="{CAB77C17-05A8-4613-BE8F-FBE6936F0451}" type="presParOf" srcId="{E749BC09-1EC6-4AC9-8726-881BC5161AFB}" destId="{5029BFE6-9EB5-4B75-9204-CDBC21DC1D24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C2EF888-6F7E-447B-90DF-56D2AB46D072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238C06CE-2DEF-4309-A9C1-1425F5ED4E06}">
      <dgm:prSet/>
      <dgm:spPr/>
      <dgm:t>
        <a:bodyPr/>
        <a:lstStyle/>
        <a:p>
          <a:r>
            <a:rPr lang="ru-RU"/>
            <a:t>Кожа гладкая, упругая, эластичная</a:t>
          </a:r>
          <a:endParaRPr lang="en-US"/>
        </a:p>
      </dgm:t>
    </dgm:pt>
    <dgm:pt modelId="{B4A9CC38-9D65-4B0B-BDD6-54D597918F5D}" type="parTrans" cxnId="{086D0BE5-8E1C-4069-A75E-487141E01E23}">
      <dgm:prSet/>
      <dgm:spPr/>
      <dgm:t>
        <a:bodyPr/>
        <a:lstStyle/>
        <a:p>
          <a:endParaRPr lang="en-US"/>
        </a:p>
      </dgm:t>
    </dgm:pt>
    <dgm:pt modelId="{4EDDA459-DB36-4DFC-A9A8-843F0646B2B7}" type="sibTrans" cxnId="{086D0BE5-8E1C-4069-A75E-487141E01E23}">
      <dgm:prSet/>
      <dgm:spPr/>
      <dgm:t>
        <a:bodyPr/>
        <a:lstStyle/>
        <a:p>
          <a:endParaRPr lang="en-US"/>
        </a:p>
      </dgm:t>
    </dgm:pt>
    <dgm:pt modelId="{D4D650E5-A4B8-4D72-A372-35C4B5F65D3F}">
      <dgm:prSet/>
      <dgm:spPr/>
      <dgm:t>
        <a:bodyPr/>
        <a:lstStyle/>
        <a:p>
          <a:r>
            <a:rPr lang="ru-RU"/>
            <a:t>Имеет розовый цвет благодаря разветвлению в ней мелких кровеносных сосудов и капилляров, наряду с которыми просвечивают венозные (голубые) сосуды</a:t>
          </a:r>
          <a:endParaRPr lang="en-US"/>
        </a:p>
      </dgm:t>
    </dgm:pt>
    <dgm:pt modelId="{C1022385-F1CF-44DD-969F-96102426D1EA}" type="parTrans" cxnId="{BD125375-9535-4E62-A075-23C6CF56F989}">
      <dgm:prSet/>
      <dgm:spPr/>
      <dgm:t>
        <a:bodyPr/>
        <a:lstStyle/>
        <a:p>
          <a:endParaRPr lang="en-US"/>
        </a:p>
      </dgm:t>
    </dgm:pt>
    <dgm:pt modelId="{DBF9AF4A-4485-44AC-9CFD-6B642BADB6C8}" type="sibTrans" cxnId="{BD125375-9535-4E62-A075-23C6CF56F989}">
      <dgm:prSet/>
      <dgm:spPr/>
      <dgm:t>
        <a:bodyPr/>
        <a:lstStyle/>
        <a:p>
          <a:endParaRPr lang="en-US"/>
        </a:p>
      </dgm:t>
    </dgm:pt>
    <dgm:pt modelId="{88E9BA5D-C8BC-4A76-9F98-C60C0B6BB319}">
      <dgm:prSet/>
      <dgm:spPr/>
      <dgm:t>
        <a:bodyPr/>
        <a:lstStyle/>
        <a:p>
          <a:r>
            <a:rPr lang="ru-RU"/>
            <a:t>На ладони- мягкие подушечки пальцев, защищенные гладкими розовыми ногтями и на сгибах различные линии и складки.</a:t>
          </a:r>
          <a:endParaRPr lang="en-US"/>
        </a:p>
      </dgm:t>
    </dgm:pt>
    <dgm:pt modelId="{05E07188-9659-45DF-B0D6-9477D5F676B8}" type="parTrans" cxnId="{F9BAFD18-F67C-48A2-B9E6-58C853D126C7}">
      <dgm:prSet/>
      <dgm:spPr/>
      <dgm:t>
        <a:bodyPr/>
        <a:lstStyle/>
        <a:p>
          <a:endParaRPr lang="en-US"/>
        </a:p>
      </dgm:t>
    </dgm:pt>
    <dgm:pt modelId="{81847F8D-028A-41DA-8EF8-2FCDD3BDB43C}" type="sibTrans" cxnId="{F9BAFD18-F67C-48A2-B9E6-58C853D126C7}">
      <dgm:prSet/>
      <dgm:spPr/>
      <dgm:t>
        <a:bodyPr/>
        <a:lstStyle/>
        <a:p>
          <a:endParaRPr lang="en-US"/>
        </a:p>
      </dgm:t>
    </dgm:pt>
    <dgm:pt modelId="{6E28C773-9BDE-4416-8BA6-49C27C1ABAF1}" type="pres">
      <dgm:prSet presAssocID="{6C2EF888-6F7E-447B-90DF-56D2AB46D072}" presName="linear" presStyleCnt="0">
        <dgm:presLayoutVars>
          <dgm:animLvl val="lvl"/>
          <dgm:resizeHandles val="exact"/>
        </dgm:presLayoutVars>
      </dgm:prSet>
      <dgm:spPr/>
    </dgm:pt>
    <dgm:pt modelId="{8C7AA214-FCA9-4944-9314-763C5C5F1C6C}" type="pres">
      <dgm:prSet presAssocID="{238C06CE-2DEF-4309-A9C1-1425F5ED4E06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368CBC59-6CB9-4EFA-B685-FEE49D44DD77}" type="pres">
      <dgm:prSet presAssocID="{4EDDA459-DB36-4DFC-A9A8-843F0646B2B7}" presName="spacer" presStyleCnt="0"/>
      <dgm:spPr/>
    </dgm:pt>
    <dgm:pt modelId="{DC00F668-A165-4683-8AFC-552E75C71725}" type="pres">
      <dgm:prSet presAssocID="{D4D650E5-A4B8-4D72-A372-35C4B5F65D3F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E8F49B42-3267-4EFC-8E9F-47DBBAA8EA36}" type="pres">
      <dgm:prSet presAssocID="{DBF9AF4A-4485-44AC-9CFD-6B642BADB6C8}" presName="spacer" presStyleCnt="0"/>
      <dgm:spPr/>
    </dgm:pt>
    <dgm:pt modelId="{7FDAFE0B-A07D-49FD-B287-9911FBF1D73A}" type="pres">
      <dgm:prSet presAssocID="{88E9BA5D-C8BC-4A76-9F98-C60C0B6BB319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EC4BAB18-5513-427D-B112-A756E890FAFF}" type="presOf" srcId="{238C06CE-2DEF-4309-A9C1-1425F5ED4E06}" destId="{8C7AA214-FCA9-4944-9314-763C5C5F1C6C}" srcOrd="0" destOrd="0" presId="urn:microsoft.com/office/officeart/2005/8/layout/vList2"/>
    <dgm:cxn modelId="{F9BAFD18-F67C-48A2-B9E6-58C853D126C7}" srcId="{6C2EF888-6F7E-447B-90DF-56D2AB46D072}" destId="{88E9BA5D-C8BC-4A76-9F98-C60C0B6BB319}" srcOrd="2" destOrd="0" parTransId="{05E07188-9659-45DF-B0D6-9477D5F676B8}" sibTransId="{81847F8D-028A-41DA-8EF8-2FCDD3BDB43C}"/>
    <dgm:cxn modelId="{B59C2333-94D4-4611-A345-13220EB3C92E}" type="presOf" srcId="{D4D650E5-A4B8-4D72-A372-35C4B5F65D3F}" destId="{DC00F668-A165-4683-8AFC-552E75C71725}" srcOrd="0" destOrd="0" presId="urn:microsoft.com/office/officeart/2005/8/layout/vList2"/>
    <dgm:cxn modelId="{BD125375-9535-4E62-A075-23C6CF56F989}" srcId="{6C2EF888-6F7E-447B-90DF-56D2AB46D072}" destId="{D4D650E5-A4B8-4D72-A372-35C4B5F65D3F}" srcOrd="1" destOrd="0" parTransId="{C1022385-F1CF-44DD-969F-96102426D1EA}" sibTransId="{DBF9AF4A-4485-44AC-9CFD-6B642BADB6C8}"/>
    <dgm:cxn modelId="{891E14BA-C6F9-4E2B-A633-F0D20003E01B}" type="presOf" srcId="{88E9BA5D-C8BC-4A76-9F98-C60C0B6BB319}" destId="{7FDAFE0B-A07D-49FD-B287-9911FBF1D73A}" srcOrd="0" destOrd="0" presId="urn:microsoft.com/office/officeart/2005/8/layout/vList2"/>
    <dgm:cxn modelId="{086D0BE5-8E1C-4069-A75E-487141E01E23}" srcId="{6C2EF888-6F7E-447B-90DF-56D2AB46D072}" destId="{238C06CE-2DEF-4309-A9C1-1425F5ED4E06}" srcOrd="0" destOrd="0" parTransId="{B4A9CC38-9D65-4B0B-BDD6-54D597918F5D}" sibTransId="{4EDDA459-DB36-4DFC-A9A8-843F0646B2B7}"/>
    <dgm:cxn modelId="{6FF723EF-0754-44CC-AB3F-2BCF19FDDC23}" type="presOf" srcId="{6C2EF888-6F7E-447B-90DF-56D2AB46D072}" destId="{6E28C773-9BDE-4416-8BA6-49C27C1ABAF1}" srcOrd="0" destOrd="0" presId="urn:microsoft.com/office/officeart/2005/8/layout/vList2"/>
    <dgm:cxn modelId="{1D203C80-BC51-424E-BB58-25BA8BBFA2EF}" type="presParOf" srcId="{6E28C773-9BDE-4416-8BA6-49C27C1ABAF1}" destId="{8C7AA214-FCA9-4944-9314-763C5C5F1C6C}" srcOrd="0" destOrd="0" presId="urn:microsoft.com/office/officeart/2005/8/layout/vList2"/>
    <dgm:cxn modelId="{77192518-4F4F-4A9F-88F6-25D211B37559}" type="presParOf" srcId="{6E28C773-9BDE-4416-8BA6-49C27C1ABAF1}" destId="{368CBC59-6CB9-4EFA-B685-FEE49D44DD77}" srcOrd="1" destOrd="0" presId="urn:microsoft.com/office/officeart/2005/8/layout/vList2"/>
    <dgm:cxn modelId="{32AE522D-38FE-49EF-9C3F-6A3E289AE76E}" type="presParOf" srcId="{6E28C773-9BDE-4416-8BA6-49C27C1ABAF1}" destId="{DC00F668-A165-4683-8AFC-552E75C71725}" srcOrd="2" destOrd="0" presId="urn:microsoft.com/office/officeart/2005/8/layout/vList2"/>
    <dgm:cxn modelId="{862D802A-FE29-4497-88BA-A3F3F793824E}" type="presParOf" srcId="{6E28C773-9BDE-4416-8BA6-49C27C1ABAF1}" destId="{E8F49B42-3267-4EFC-8E9F-47DBBAA8EA36}" srcOrd="3" destOrd="0" presId="urn:microsoft.com/office/officeart/2005/8/layout/vList2"/>
    <dgm:cxn modelId="{AFE69CBB-E207-4692-89BA-43FD854DFC50}" type="presParOf" srcId="{6E28C773-9BDE-4416-8BA6-49C27C1ABAF1}" destId="{7FDAFE0B-A07D-49FD-B287-9911FBF1D73A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D1B1C67-75C5-4E12-BDF2-68A5C5E1C704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10B8028F-2E66-4B44-85D7-EABA701BCBDE}">
      <dgm:prSet/>
      <dgm:spPr/>
      <dgm:t>
        <a:bodyPr/>
        <a:lstStyle/>
        <a:p>
          <a:r>
            <a:rPr lang="ru-RU"/>
            <a:t>Образован многослойным эпителием. </a:t>
          </a:r>
          <a:endParaRPr lang="en-US"/>
        </a:p>
      </dgm:t>
    </dgm:pt>
    <dgm:pt modelId="{D0C37006-5AF2-48DE-A77C-C443A939F2E4}" type="parTrans" cxnId="{F6A2FD30-A5E0-4AF5-BF70-6500D706D276}">
      <dgm:prSet/>
      <dgm:spPr/>
      <dgm:t>
        <a:bodyPr/>
        <a:lstStyle/>
        <a:p>
          <a:endParaRPr lang="en-US"/>
        </a:p>
      </dgm:t>
    </dgm:pt>
    <dgm:pt modelId="{3193B623-ADDE-4BA3-8CB4-325D1B8EC186}" type="sibTrans" cxnId="{F6A2FD30-A5E0-4AF5-BF70-6500D706D276}">
      <dgm:prSet/>
      <dgm:spPr/>
      <dgm:t>
        <a:bodyPr/>
        <a:lstStyle/>
        <a:p>
          <a:endParaRPr lang="en-US"/>
        </a:p>
      </dgm:t>
    </dgm:pt>
    <dgm:pt modelId="{1D905CC4-14A0-4AC6-8CF4-AEF39076B049}">
      <dgm:prSet/>
      <dgm:spPr/>
      <dgm:t>
        <a:bodyPr/>
        <a:lstStyle/>
        <a:p>
          <a:r>
            <a:rPr lang="ru-RU"/>
            <a:t>Верхний слой – роговой, состоит из мертвых клеток без ядер.</a:t>
          </a:r>
          <a:endParaRPr lang="en-US"/>
        </a:p>
      </dgm:t>
    </dgm:pt>
    <dgm:pt modelId="{A5E2B3C4-4235-4D5C-9908-A7A83D161FC1}" type="parTrans" cxnId="{7CE4758E-2E49-405B-AFFF-4EDC07613470}">
      <dgm:prSet/>
      <dgm:spPr/>
      <dgm:t>
        <a:bodyPr/>
        <a:lstStyle/>
        <a:p>
          <a:endParaRPr lang="en-US"/>
        </a:p>
      </dgm:t>
    </dgm:pt>
    <dgm:pt modelId="{A11D96A6-342F-4131-B0DC-3D5C697F36A4}" type="sibTrans" cxnId="{7CE4758E-2E49-405B-AFFF-4EDC07613470}">
      <dgm:prSet/>
      <dgm:spPr/>
      <dgm:t>
        <a:bodyPr/>
        <a:lstStyle/>
        <a:p>
          <a:endParaRPr lang="en-US"/>
        </a:p>
      </dgm:t>
    </dgm:pt>
    <dgm:pt modelId="{C91418C8-5730-42E8-9581-712A35F15052}">
      <dgm:prSet/>
      <dgm:spPr/>
      <dgm:t>
        <a:bodyPr/>
        <a:lstStyle/>
        <a:p>
          <a:r>
            <a:rPr lang="ru-RU"/>
            <a:t>Нижний – из живых клеток, способных к делению. В нем находится пигмент </a:t>
          </a:r>
          <a:r>
            <a:rPr lang="ru-RU" b="1"/>
            <a:t>меланин</a:t>
          </a:r>
          <a:r>
            <a:rPr lang="ru-RU"/>
            <a:t> ,от которого зависит цвет кожи.</a:t>
          </a:r>
          <a:endParaRPr lang="en-US"/>
        </a:p>
      </dgm:t>
    </dgm:pt>
    <dgm:pt modelId="{FC6F3AFF-D6EC-4912-9DD2-975D9B679E7F}" type="parTrans" cxnId="{3DDFA069-DC38-4CCC-9F56-DA55254BCC07}">
      <dgm:prSet/>
      <dgm:spPr/>
      <dgm:t>
        <a:bodyPr/>
        <a:lstStyle/>
        <a:p>
          <a:endParaRPr lang="en-US"/>
        </a:p>
      </dgm:t>
    </dgm:pt>
    <dgm:pt modelId="{5963EE7A-FE5B-4594-ABF2-66BCF6301EFE}" type="sibTrans" cxnId="{3DDFA069-DC38-4CCC-9F56-DA55254BCC07}">
      <dgm:prSet/>
      <dgm:spPr/>
      <dgm:t>
        <a:bodyPr/>
        <a:lstStyle/>
        <a:p>
          <a:endParaRPr lang="en-US"/>
        </a:p>
      </dgm:t>
    </dgm:pt>
    <dgm:pt modelId="{100C7F49-84A8-4F9F-9223-ED3EC0048888}">
      <dgm:prSet/>
      <dgm:spPr/>
      <dgm:t>
        <a:bodyPr/>
        <a:lstStyle/>
        <a:p>
          <a:r>
            <a:rPr lang="ru-RU"/>
            <a:t>Клетки эпидермиса очень прочно соединены между собой. Именно это позволяет им выполнять основную - </a:t>
          </a:r>
          <a:r>
            <a:rPr lang="ru-RU" b="1"/>
            <a:t>защитную - </a:t>
          </a:r>
          <a:r>
            <a:rPr lang="ru-RU"/>
            <a:t>функцию кожи. </a:t>
          </a:r>
          <a:br>
            <a:rPr lang="ru-RU"/>
          </a:br>
          <a:endParaRPr lang="en-US"/>
        </a:p>
      </dgm:t>
    </dgm:pt>
    <dgm:pt modelId="{4435B76C-EA34-4099-BC40-CBAED8CAB1D2}" type="parTrans" cxnId="{6B610758-6B61-43F8-BCDB-4D77865DB372}">
      <dgm:prSet/>
      <dgm:spPr/>
      <dgm:t>
        <a:bodyPr/>
        <a:lstStyle/>
        <a:p>
          <a:endParaRPr lang="en-US"/>
        </a:p>
      </dgm:t>
    </dgm:pt>
    <dgm:pt modelId="{D2C64CE8-F26B-48C6-95C8-83B62C96322F}" type="sibTrans" cxnId="{6B610758-6B61-43F8-BCDB-4D77865DB372}">
      <dgm:prSet/>
      <dgm:spPr/>
      <dgm:t>
        <a:bodyPr/>
        <a:lstStyle/>
        <a:p>
          <a:endParaRPr lang="en-US"/>
        </a:p>
      </dgm:t>
    </dgm:pt>
    <dgm:pt modelId="{1662A753-2E6B-4485-9D35-5895ACD87001}" type="pres">
      <dgm:prSet presAssocID="{5D1B1C67-75C5-4E12-BDF2-68A5C5E1C704}" presName="linear" presStyleCnt="0">
        <dgm:presLayoutVars>
          <dgm:animLvl val="lvl"/>
          <dgm:resizeHandles val="exact"/>
        </dgm:presLayoutVars>
      </dgm:prSet>
      <dgm:spPr/>
    </dgm:pt>
    <dgm:pt modelId="{B5187759-14E3-4FAF-8656-F989E9BE2AD1}" type="pres">
      <dgm:prSet presAssocID="{10B8028F-2E66-4B44-85D7-EABA701BCBDE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E723FCA6-798D-4F2C-BB4C-1483C3FF2D9E}" type="pres">
      <dgm:prSet presAssocID="{3193B623-ADDE-4BA3-8CB4-325D1B8EC186}" presName="spacer" presStyleCnt="0"/>
      <dgm:spPr/>
    </dgm:pt>
    <dgm:pt modelId="{4C8C6A0A-0462-4E54-8E71-6BE2EA14E0CB}" type="pres">
      <dgm:prSet presAssocID="{1D905CC4-14A0-4AC6-8CF4-AEF39076B049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0993AA57-FA84-468C-8869-3F58612893CE}" type="pres">
      <dgm:prSet presAssocID="{A11D96A6-342F-4131-B0DC-3D5C697F36A4}" presName="spacer" presStyleCnt="0"/>
      <dgm:spPr/>
    </dgm:pt>
    <dgm:pt modelId="{DDD898C8-099D-4000-8F81-CFA7619DE319}" type="pres">
      <dgm:prSet presAssocID="{C91418C8-5730-42E8-9581-712A35F15052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B2898B3A-0EA6-4B61-B867-0BE411FF74A5}" type="pres">
      <dgm:prSet presAssocID="{5963EE7A-FE5B-4594-ABF2-66BCF6301EFE}" presName="spacer" presStyleCnt="0"/>
      <dgm:spPr/>
    </dgm:pt>
    <dgm:pt modelId="{22DB356D-1F6C-401A-BE25-059ECDDAC2F7}" type="pres">
      <dgm:prSet presAssocID="{100C7F49-84A8-4F9F-9223-ED3EC0048888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5B3DD20E-E885-44F5-A232-2900E384053C}" type="presOf" srcId="{10B8028F-2E66-4B44-85D7-EABA701BCBDE}" destId="{B5187759-14E3-4FAF-8656-F989E9BE2AD1}" srcOrd="0" destOrd="0" presId="urn:microsoft.com/office/officeart/2005/8/layout/vList2"/>
    <dgm:cxn modelId="{F6A2FD30-A5E0-4AF5-BF70-6500D706D276}" srcId="{5D1B1C67-75C5-4E12-BDF2-68A5C5E1C704}" destId="{10B8028F-2E66-4B44-85D7-EABA701BCBDE}" srcOrd="0" destOrd="0" parTransId="{D0C37006-5AF2-48DE-A77C-C443A939F2E4}" sibTransId="{3193B623-ADDE-4BA3-8CB4-325D1B8EC186}"/>
    <dgm:cxn modelId="{3DDFA069-DC38-4CCC-9F56-DA55254BCC07}" srcId="{5D1B1C67-75C5-4E12-BDF2-68A5C5E1C704}" destId="{C91418C8-5730-42E8-9581-712A35F15052}" srcOrd="2" destOrd="0" parTransId="{FC6F3AFF-D6EC-4912-9DD2-975D9B679E7F}" sibTransId="{5963EE7A-FE5B-4594-ABF2-66BCF6301EFE}"/>
    <dgm:cxn modelId="{F7B1066B-2986-46DA-8449-2345C833A436}" type="presOf" srcId="{C91418C8-5730-42E8-9581-712A35F15052}" destId="{DDD898C8-099D-4000-8F81-CFA7619DE319}" srcOrd="0" destOrd="0" presId="urn:microsoft.com/office/officeart/2005/8/layout/vList2"/>
    <dgm:cxn modelId="{6B610758-6B61-43F8-BCDB-4D77865DB372}" srcId="{5D1B1C67-75C5-4E12-BDF2-68A5C5E1C704}" destId="{100C7F49-84A8-4F9F-9223-ED3EC0048888}" srcOrd="3" destOrd="0" parTransId="{4435B76C-EA34-4099-BC40-CBAED8CAB1D2}" sibTransId="{D2C64CE8-F26B-48C6-95C8-83B62C96322F}"/>
    <dgm:cxn modelId="{F0A94784-76B4-4961-A3E1-CF644823FF9C}" type="presOf" srcId="{100C7F49-84A8-4F9F-9223-ED3EC0048888}" destId="{22DB356D-1F6C-401A-BE25-059ECDDAC2F7}" srcOrd="0" destOrd="0" presId="urn:microsoft.com/office/officeart/2005/8/layout/vList2"/>
    <dgm:cxn modelId="{7CE4758E-2E49-405B-AFFF-4EDC07613470}" srcId="{5D1B1C67-75C5-4E12-BDF2-68A5C5E1C704}" destId="{1D905CC4-14A0-4AC6-8CF4-AEF39076B049}" srcOrd="1" destOrd="0" parTransId="{A5E2B3C4-4235-4D5C-9908-A7A83D161FC1}" sibTransId="{A11D96A6-342F-4131-B0DC-3D5C697F36A4}"/>
    <dgm:cxn modelId="{562750D6-367C-447B-94C1-6793ED7CF8C3}" type="presOf" srcId="{1D905CC4-14A0-4AC6-8CF4-AEF39076B049}" destId="{4C8C6A0A-0462-4E54-8E71-6BE2EA14E0CB}" srcOrd="0" destOrd="0" presId="urn:microsoft.com/office/officeart/2005/8/layout/vList2"/>
    <dgm:cxn modelId="{89ACBBFB-1DF4-46A6-B9BE-077CFCBD5543}" type="presOf" srcId="{5D1B1C67-75C5-4E12-BDF2-68A5C5E1C704}" destId="{1662A753-2E6B-4485-9D35-5895ACD87001}" srcOrd="0" destOrd="0" presId="urn:microsoft.com/office/officeart/2005/8/layout/vList2"/>
    <dgm:cxn modelId="{9971DBDB-BC8E-437D-A424-EA242AA9CD4D}" type="presParOf" srcId="{1662A753-2E6B-4485-9D35-5895ACD87001}" destId="{B5187759-14E3-4FAF-8656-F989E9BE2AD1}" srcOrd="0" destOrd="0" presId="urn:microsoft.com/office/officeart/2005/8/layout/vList2"/>
    <dgm:cxn modelId="{A4418761-6A4C-492D-B14F-99DCF1B2FB60}" type="presParOf" srcId="{1662A753-2E6B-4485-9D35-5895ACD87001}" destId="{E723FCA6-798D-4F2C-BB4C-1483C3FF2D9E}" srcOrd="1" destOrd="0" presId="urn:microsoft.com/office/officeart/2005/8/layout/vList2"/>
    <dgm:cxn modelId="{B76D3337-DEF1-4E86-AF7A-D9BCBB795139}" type="presParOf" srcId="{1662A753-2E6B-4485-9D35-5895ACD87001}" destId="{4C8C6A0A-0462-4E54-8E71-6BE2EA14E0CB}" srcOrd="2" destOrd="0" presId="urn:microsoft.com/office/officeart/2005/8/layout/vList2"/>
    <dgm:cxn modelId="{29538174-2FEE-4F12-8C95-49F56C404FE1}" type="presParOf" srcId="{1662A753-2E6B-4485-9D35-5895ACD87001}" destId="{0993AA57-FA84-468C-8869-3F58612893CE}" srcOrd="3" destOrd="0" presId="urn:microsoft.com/office/officeart/2005/8/layout/vList2"/>
    <dgm:cxn modelId="{0D11DA05-6920-4CD5-BC94-C074837C5A5E}" type="presParOf" srcId="{1662A753-2E6B-4485-9D35-5895ACD87001}" destId="{DDD898C8-099D-4000-8F81-CFA7619DE319}" srcOrd="4" destOrd="0" presId="urn:microsoft.com/office/officeart/2005/8/layout/vList2"/>
    <dgm:cxn modelId="{F38ACD4F-CB89-4CB2-9A54-90111E3FFB00}" type="presParOf" srcId="{1662A753-2E6B-4485-9D35-5895ACD87001}" destId="{B2898B3A-0EA6-4B61-B867-0BE411FF74A5}" srcOrd="5" destOrd="0" presId="urn:microsoft.com/office/officeart/2005/8/layout/vList2"/>
    <dgm:cxn modelId="{05873402-45CF-4984-BF71-02C33C1AF333}" type="presParOf" srcId="{1662A753-2E6B-4485-9D35-5895ACD87001}" destId="{22DB356D-1F6C-401A-BE25-059ECDDAC2F7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E9B844F-DBD2-42BB-B83A-3A2C9D56F53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C3574DCF-4857-45DA-8877-8C11F0868D30}">
      <dgm:prSet/>
      <dgm:spPr/>
      <dgm:t>
        <a:bodyPr/>
        <a:lstStyle/>
        <a:p>
          <a:r>
            <a:rPr lang="ru-RU"/>
            <a:t>- образован соединительной тканью. </a:t>
          </a:r>
          <a:endParaRPr lang="en-US"/>
        </a:p>
      </dgm:t>
    </dgm:pt>
    <dgm:pt modelId="{07651693-B0CD-4287-88EB-8AD1332C54CC}" type="parTrans" cxnId="{6AF122BA-BF7B-4CAF-9DB9-9D6E4D96394C}">
      <dgm:prSet/>
      <dgm:spPr/>
      <dgm:t>
        <a:bodyPr/>
        <a:lstStyle/>
        <a:p>
          <a:endParaRPr lang="en-US"/>
        </a:p>
      </dgm:t>
    </dgm:pt>
    <dgm:pt modelId="{CE57D3CF-7012-4C9D-B5C2-1A861A6E25E4}" type="sibTrans" cxnId="{6AF122BA-BF7B-4CAF-9DB9-9D6E4D96394C}">
      <dgm:prSet/>
      <dgm:spPr/>
      <dgm:t>
        <a:bodyPr/>
        <a:lstStyle/>
        <a:p>
          <a:endParaRPr lang="en-US"/>
        </a:p>
      </dgm:t>
    </dgm:pt>
    <dgm:pt modelId="{816DF9EB-7361-4360-B4ED-740160482494}">
      <dgm:prSet/>
      <dgm:spPr/>
      <dgm:t>
        <a:bodyPr/>
        <a:lstStyle/>
        <a:p>
          <a:r>
            <a:rPr lang="ru-RU"/>
            <a:t>здесь находятся многочисленные рецепторы, которые воспринимают давление, боль, холод и тепло – </a:t>
          </a:r>
          <a:r>
            <a:rPr lang="ru-RU" b="1"/>
            <a:t>кожная чувствительность.</a:t>
          </a:r>
          <a:endParaRPr lang="en-US"/>
        </a:p>
      </dgm:t>
    </dgm:pt>
    <dgm:pt modelId="{6381F287-50F0-446C-BA8D-4F87C3F3FB5E}" type="parTrans" cxnId="{B0F1F5BB-CE79-4507-B226-E1E3128AB7D7}">
      <dgm:prSet/>
      <dgm:spPr/>
      <dgm:t>
        <a:bodyPr/>
        <a:lstStyle/>
        <a:p>
          <a:endParaRPr lang="en-US"/>
        </a:p>
      </dgm:t>
    </dgm:pt>
    <dgm:pt modelId="{FC54716B-5AF7-4608-B922-D1E76657025E}" type="sibTrans" cxnId="{B0F1F5BB-CE79-4507-B226-E1E3128AB7D7}">
      <dgm:prSet/>
      <dgm:spPr/>
      <dgm:t>
        <a:bodyPr/>
        <a:lstStyle/>
        <a:p>
          <a:endParaRPr lang="en-US"/>
        </a:p>
      </dgm:t>
    </dgm:pt>
    <dgm:pt modelId="{5842D147-C374-41A5-AE7C-B8ADB864567F}">
      <dgm:prSet/>
      <dgm:spPr/>
      <dgm:t>
        <a:bodyPr/>
        <a:lstStyle/>
        <a:p>
          <a:r>
            <a:rPr lang="ru-RU"/>
            <a:t>- сальные и потовые железы, через которые удаляется избыток воды и солей- </a:t>
          </a:r>
          <a:r>
            <a:rPr lang="ru-RU" b="1"/>
            <a:t>выделительная </a:t>
          </a:r>
          <a:r>
            <a:rPr lang="ru-RU"/>
            <a:t>функция</a:t>
          </a:r>
          <a:endParaRPr lang="en-US"/>
        </a:p>
      </dgm:t>
    </dgm:pt>
    <dgm:pt modelId="{BE6645FD-48BC-4AC5-944A-41E549F2E9FB}" type="parTrans" cxnId="{0E699B4A-2D87-4E90-A456-85AE4F954BB0}">
      <dgm:prSet/>
      <dgm:spPr/>
      <dgm:t>
        <a:bodyPr/>
        <a:lstStyle/>
        <a:p>
          <a:endParaRPr lang="en-US"/>
        </a:p>
      </dgm:t>
    </dgm:pt>
    <dgm:pt modelId="{840E2107-CF3F-41AC-ADCF-17B57AC73A2C}" type="sibTrans" cxnId="{0E699B4A-2D87-4E90-A456-85AE4F954BB0}">
      <dgm:prSet/>
      <dgm:spPr/>
      <dgm:t>
        <a:bodyPr/>
        <a:lstStyle/>
        <a:p>
          <a:endParaRPr lang="en-US"/>
        </a:p>
      </dgm:t>
    </dgm:pt>
    <dgm:pt modelId="{B0CF948A-F871-4034-8841-B83B1301FEAC}">
      <dgm:prSet/>
      <dgm:spPr/>
      <dgm:t>
        <a:bodyPr/>
        <a:lstStyle/>
        <a:p>
          <a:r>
            <a:rPr lang="ru-RU"/>
            <a:t>- многочисленные мелкие кровеносные  сосуды, сокращение и расслабление которых позволяет выполнять коже выполнять </a:t>
          </a:r>
          <a:r>
            <a:rPr lang="ru-RU" b="1"/>
            <a:t>терморегуляторную</a:t>
          </a:r>
          <a:r>
            <a:rPr lang="ru-RU"/>
            <a:t> функцию</a:t>
          </a:r>
          <a:endParaRPr lang="en-US"/>
        </a:p>
      </dgm:t>
    </dgm:pt>
    <dgm:pt modelId="{027C4CF8-BDD6-4355-B55A-76072515FC7A}" type="parTrans" cxnId="{AE289ED0-94D3-48F6-8885-55EE99D7CBC1}">
      <dgm:prSet/>
      <dgm:spPr/>
      <dgm:t>
        <a:bodyPr/>
        <a:lstStyle/>
        <a:p>
          <a:endParaRPr lang="en-US"/>
        </a:p>
      </dgm:t>
    </dgm:pt>
    <dgm:pt modelId="{7FFA28E9-EC60-4C04-8D57-6A512BC70F9A}" type="sibTrans" cxnId="{AE289ED0-94D3-48F6-8885-55EE99D7CBC1}">
      <dgm:prSet/>
      <dgm:spPr/>
      <dgm:t>
        <a:bodyPr/>
        <a:lstStyle/>
        <a:p>
          <a:endParaRPr lang="en-US"/>
        </a:p>
      </dgm:t>
    </dgm:pt>
    <dgm:pt modelId="{1A74426F-F959-486D-8BE9-72686D184C74}" type="pres">
      <dgm:prSet presAssocID="{AE9B844F-DBD2-42BB-B83A-3A2C9D56F538}" presName="linear" presStyleCnt="0">
        <dgm:presLayoutVars>
          <dgm:animLvl val="lvl"/>
          <dgm:resizeHandles val="exact"/>
        </dgm:presLayoutVars>
      </dgm:prSet>
      <dgm:spPr/>
    </dgm:pt>
    <dgm:pt modelId="{CA6818D9-E3A8-4E61-86B7-2326070681F9}" type="pres">
      <dgm:prSet presAssocID="{C3574DCF-4857-45DA-8877-8C11F0868D30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3BA0E8F6-F7D7-4A19-93D6-BEB8E120EA7B}" type="pres">
      <dgm:prSet presAssocID="{CE57D3CF-7012-4C9D-B5C2-1A861A6E25E4}" presName="spacer" presStyleCnt="0"/>
      <dgm:spPr/>
    </dgm:pt>
    <dgm:pt modelId="{62E11095-FB8C-4EFC-861C-580C2AB9D8F9}" type="pres">
      <dgm:prSet presAssocID="{816DF9EB-7361-4360-B4ED-740160482494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88552917-079C-4821-A80F-0AC5DC26F555}" type="pres">
      <dgm:prSet presAssocID="{FC54716B-5AF7-4608-B922-D1E76657025E}" presName="spacer" presStyleCnt="0"/>
      <dgm:spPr/>
    </dgm:pt>
    <dgm:pt modelId="{04D9AE34-B249-4EA8-B4B6-CC9BEA74EF7C}" type="pres">
      <dgm:prSet presAssocID="{5842D147-C374-41A5-AE7C-B8ADB864567F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43E2A276-A493-46E6-9053-DC3381883CA4}" type="pres">
      <dgm:prSet presAssocID="{840E2107-CF3F-41AC-ADCF-17B57AC73A2C}" presName="spacer" presStyleCnt="0"/>
      <dgm:spPr/>
    </dgm:pt>
    <dgm:pt modelId="{E24E0FC6-9C38-438B-852B-9B014361071A}" type="pres">
      <dgm:prSet presAssocID="{B0CF948A-F871-4034-8841-B83B1301FEAC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C28AE815-CCB8-48BF-99A9-AD885337618B}" type="presOf" srcId="{5842D147-C374-41A5-AE7C-B8ADB864567F}" destId="{04D9AE34-B249-4EA8-B4B6-CC9BEA74EF7C}" srcOrd="0" destOrd="0" presId="urn:microsoft.com/office/officeart/2005/8/layout/vList2"/>
    <dgm:cxn modelId="{0E699B4A-2D87-4E90-A456-85AE4F954BB0}" srcId="{AE9B844F-DBD2-42BB-B83A-3A2C9D56F538}" destId="{5842D147-C374-41A5-AE7C-B8ADB864567F}" srcOrd="2" destOrd="0" parTransId="{BE6645FD-48BC-4AC5-944A-41E549F2E9FB}" sibTransId="{840E2107-CF3F-41AC-ADCF-17B57AC73A2C}"/>
    <dgm:cxn modelId="{999F3575-B6CE-4418-A501-76458FA97D20}" type="presOf" srcId="{C3574DCF-4857-45DA-8877-8C11F0868D30}" destId="{CA6818D9-E3A8-4E61-86B7-2326070681F9}" srcOrd="0" destOrd="0" presId="urn:microsoft.com/office/officeart/2005/8/layout/vList2"/>
    <dgm:cxn modelId="{53171698-9B8B-4949-BBFF-1B14324EB982}" type="presOf" srcId="{AE9B844F-DBD2-42BB-B83A-3A2C9D56F538}" destId="{1A74426F-F959-486D-8BE9-72686D184C74}" srcOrd="0" destOrd="0" presId="urn:microsoft.com/office/officeart/2005/8/layout/vList2"/>
    <dgm:cxn modelId="{6AF122BA-BF7B-4CAF-9DB9-9D6E4D96394C}" srcId="{AE9B844F-DBD2-42BB-B83A-3A2C9D56F538}" destId="{C3574DCF-4857-45DA-8877-8C11F0868D30}" srcOrd="0" destOrd="0" parTransId="{07651693-B0CD-4287-88EB-8AD1332C54CC}" sibTransId="{CE57D3CF-7012-4C9D-B5C2-1A861A6E25E4}"/>
    <dgm:cxn modelId="{B0F1F5BB-CE79-4507-B226-E1E3128AB7D7}" srcId="{AE9B844F-DBD2-42BB-B83A-3A2C9D56F538}" destId="{816DF9EB-7361-4360-B4ED-740160482494}" srcOrd="1" destOrd="0" parTransId="{6381F287-50F0-446C-BA8D-4F87C3F3FB5E}" sibTransId="{FC54716B-5AF7-4608-B922-D1E76657025E}"/>
    <dgm:cxn modelId="{AE289ED0-94D3-48F6-8885-55EE99D7CBC1}" srcId="{AE9B844F-DBD2-42BB-B83A-3A2C9D56F538}" destId="{B0CF948A-F871-4034-8841-B83B1301FEAC}" srcOrd="3" destOrd="0" parTransId="{027C4CF8-BDD6-4355-B55A-76072515FC7A}" sibTransId="{7FFA28E9-EC60-4C04-8D57-6A512BC70F9A}"/>
    <dgm:cxn modelId="{737861FA-181C-4C1F-AF4B-1ED8BC1A494B}" type="presOf" srcId="{B0CF948A-F871-4034-8841-B83B1301FEAC}" destId="{E24E0FC6-9C38-438B-852B-9B014361071A}" srcOrd="0" destOrd="0" presId="urn:microsoft.com/office/officeart/2005/8/layout/vList2"/>
    <dgm:cxn modelId="{8B011DFB-FA69-4511-BE01-FB5838A5C0DA}" type="presOf" srcId="{816DF9EB-7361-4360-B4ED-740160482494}" destId="{62E11095-FB8C-4EFC-861C-580C2AB9D8F9}" srcOrd="0" destOrd="0" presId="urn:microsoft.com/office/officeart/2005/8/layout/vList2"/>
    <dgm:cxn modelId="{2AB4BDEF-25DD-49CB-BE79-1AB68D124E2F}" type="presParOf" srcId="{1A74426F-F959-486D-8BE9-72686D184C74}" destId="{CA6818D9-E3A8-4E61-86B7-2326070681F9}" srcOrd="0" destOrd="0" presId="urn:microsoft.com/office/officeart/2005/8/layout/vList2"/>
    <dgm:cxn modelId="{3D01FDA9-D404-471A-9E05-FF4E399FBE8B}" type="presParOf" srcId="{1A74426F-F959-486D-8BE9-72686D184C74}" destId="{3BA0E8F6-F7D7-4A19-93D6-BEB8E120EA7B}" srcOrd="1" destOrd="0" presId="urn:microsoft.com/office/officeart/2005/8/layout/vList2"/>
    <dgm:cxn modelId="{5CFB5488-C3E1-4B4C-BD0B-53082120D886}" type="presParOf" srcId="{1A74426F-F959-486D-8BE9-72686D184C74}" destId="{62E11095-FB8C-4EFC-861C-580C2AB9D8F9}" srcOrd="2" destOrd="0" presId="urn:microsoft.com/office/officeart/2005/8/layout/vList2"/>
    <dgm:cxn modelId="{52E470C1-1192-4682-A434-C1A86D3739A1}" type="presParOf" srcId="{1A74426F-F959-486D-8BE9-72686D184C74}" destId="{88552917-079C-4821-A80F-0AC5DC26F555}" srcOrd="3" destOrd="0" presId="urn:microsoft.com/office/officeart/2005/8/layout/vList2"/>
    <dgm:cxn modelId="{56B2505F-BF17-4069-9861-BA0E523C5CC9}" type="presParOf" srcId="{1A74426F-F959-486D-8BE9-72686D184C74}" destId="{04D9AE34-B249-4EA8-B4B6-CC9BEA74EF7C}" srcOrd="4" destOrd="0" presId="urn:microsoft.com/office/officeart/2005/8/layout/vList2"/>
    <dgm:cxn modelId="{71AA6BCF-94C2-4D5A-A2AB-4BAB44E66222}" type="presParOf" srcId="{1A74426F-F959-486D-8BE9-72686D184C74}" destId="{43E2A276-A493-46E6-9053-DC3381883CA4}" srcOrd="5" destOrd="0" presId="urn:microsoft.com/office/officeart/2005/8/layout/vList2"/>
    <dgm:cxn modelId="{0873F50C-514D-428A-B4B3-8049C32822F4}" type="presParOf" srcId="{1A74426F-F959-486D-8BE9-72686D184C74}" destId="{E24E0FC6-9C38-438B-852B-9B014361071A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1BE37E2-82E7-4699-BBE2-32F0F730689F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C69C6584-8D0E-4326-8E36-6D88EC75EECA}">
      <dgm:prSet/>
      <dgm:spPr/>
      <dgm:t>
        <a:bodyPr/>
        <a:lstStyle/>
        <a:p>
          <a:r>
            <a:rPr lang="ru-RU"/>
            <a:t>- имеет очень большое значение для кожи. В первую очередь - это </a:t>
          </a:r>
          <a:r>
            <a:rPr lang="ru-RU" b="1"/>
            <a:t>терморегуляция</a:t>
          </a:r>
          <a:r>
            <a:rPr lang="ru-RU"/>
            <a:t>. </a:t>
          </a:r>
          <a:endParaRPr lang="en-US"/>
        </a:p>
      </dgm:t>
    </dgm:pt>
    <dgm:pt modelId="{754C5C4C-53AD-49B5-A1CB-9D84D1224145}" type="parTrans" cxnId="{D5E94BAD-BCA4-4E10-93CB-2166A428BB17}">
      <dgm:prSet/>
      <dgm:spPr/>
      <dgm:t>
        <a:bodyPr/>
        <a:lstStyle/>
        <a:p>
          <a:endParaRPr lang="en-US"/>
        </a:p>
      </dgm:t>
    </dgm:pt>
    <dgm:pt modelId="{0E0CF094-7596-49C3-9174-C962AF10AA18}" type="sibTrans" cxnId="{D5E94BAD-BCA4-4E10-93CB-2166A428BB17}">
      <dgm:prSet/>
      <dgm:spPr/>
      <dgm:t>
        <a:bodyPr/>
        <a:lstStyle/>
        <a:p>
          <a:endParaRPr lang="en-US"/>
        </a:p>
      </dgm:t>
    </dgm:pt>
    <dgm:pt modelId="{398EBEC8-0358-4373-BA74-BE944521A1C7}">
      <dgm:prSet/>
      <dgm:spPr/>
      <dgm:t>
        <a:bodyPr/>
        <a:lstStyle/>
        <a:p>
          <a:r>
            <a:rPr lang="ru-RU"/>
            <a:t>- Жировые клетки также представляют собой депо, в которых могут сохраняться жирорастворимые витамины (А, Е, F, К). </a:t>
          </a:r>
          <a:endParaRPr lang="en-US"/>
        </a:p>
      </dgm:t>
    </dgm:pt>
    <dgm:pt modelId="{C5FD2FAA-0815-4C31-9A3C-0107E9AAA2CC}" type="parTrans" cxnId="{4CA3F652-1DF2-4E24-B2F4-D979A4043DAE}">
      <dgm:prSet/>
      <dgm:spPr/>
      <dgm:t>
        <a:bodyPr/>
        <a:lstStyle/>
        <a:p>
          <a:endParaRPr lang="en-US"/>
        </a:p>
      </dgm:t>
    </dgm:pt>
    <dgm:pt modelId="{2AE2787B-5CEE-4B84-9E9B-14AB8730B74D}" type="sibTrans" cxnId="{4CA3F652-1DF2-4E24-B2F4-D979A4043DAE}">
      <dgm:prSet/>
      <dgm:spPr/>
      <dgm:t>
        <a:bodyPr/>
        <a:lstStyle/>
        <a:p>
          <a:endParaRPr lang="en-US"/>
        </a:p>
      </dgm:t>
    </dgm:pt>
    <dgm:pt modelId="{EAEA195B-D6F8-4E8D-A8C3-28D9377A9F31}">
      <dgm:prSet/>
      <dgm:spPr/>
      <dgm:t>
        <a:bodyPr/>
        <a:lstStyle/>
        <a:p>
          <a:r>
            <a:rPr lang="ru-RU"/>
            <a:t>- подкожная жировая клетчатка очень важна как </a:t>
          </a:r>
          <a:r>
            <a:rPr lang="ru-RU" b="1"/>
            <a:t>механическая опора</a:t>
          </a:r>
          <a:r>
            <a:rPr lang="ru-RU"/>
            <a:t> для наружных слоев кожи. </a:t>
          </a:r>
          <a:endParaRPr lang="en-US"/>
        </a:p>
      </dgm:t>
    </dgm:pt>
    <dgm:pt modelId="{CDB502A1-70E4-4383-AD5F-D07D470499E3}" type="parTrans" cxnId="{F3A102E9-D5EC-416D-9F09-F19B9B01A7C9}">
      <dgm:prSet/>
      <dgm:spPr/>
      <dgm:t>
        <a:bodyPr/>
        <a:lstStyle/>
        <a:p>
          <a:endParaRPr lang="en-US"/>
        </a:p>
      </dgm:t>
    </dgm:pt>
    <dgm:pt modelId="{A0F4C606-5733-48FA-8EB9-8EF1C4262F1A}" type="sibTrans" cxnId="{F3A102E9-D5EC-416D-9F09-F19B9B01A7C9}">
      <dgm:prSet/>
      <dgm:spPr/>
      <dgm:t>
        <a:bodyPr/>
        <a:lstStyle/>
        <a:p>
          <a:endParaRPr lang="en-US"/>
        </a:p>
      </dgm:t>
    </dgm:pt>
    <dgm:pt modelId="{DBA6F47B-0C90-4406-99AD-E8C7AAF15BC0}">
      <dgm:prSet/>
      <dgm:spPr/>
      <dgm:t>
        <a:bodyPr/>
        <a:lstStyle/>
        <a:p>
          <a:r>
            <a:rPr lang="ru-RU"/>
            <a:t>- Кожа, в которой слабо выражен этот слой, обычно имеет больше морщин и складок, быстрее "стареет".</a:t>
          </a:r>
          <a:br>
            <a:rPr lang="ru-RU"/>
          </a:br>
          <a:r>
            <a:rPr lang="ru-RU"/>
            <a:t> </a:t>
          </a:r>
          <a:endParaRPr lang="en-US"/>
        </a:p>
      </dgm:t>
    </dgm:pt>
    <dgm:pt modelId="{FAF6165A-434F-4D95-81EA-6D4957B10270}" type="parTrans" cxnId="{0209E609-3CCE-44EB-8AD8-BE011E8C58BC}">
      <dgm:prSet/>
      <dgm:spPr/>
      <dgm:t>
        <a:bodyPr/>
        <a:lstStyle/>
        <a:p>
          <a:endParaRPr lang="en-US"/>
        </a:p>
      </dgm:t>
    </dgm:pt>
    <dgm:pt modelId="{8F0469ED-E3CC-44AC-8ABB-7B685F868690}" type="sibTrans" cxnId="{0209E609-3CCE-44EB-8AD8-BE011E8C58BC}">
      <dgm:prSet/>
      <dgm:spPr/>
      <dgm:t>
        <a:bodyPr/>
        <a:lstStyle/>
        <a:p>
          <a:endParaRPr lang="en-US"/>
        </a:p>
      </dgm:t>
    </dgm:pt>
    <dgm:pt modelId="{FA7782AA-56CA-4059-A252-C763773BEE4D}" type="pres">
      <dgm:prSet presAssocID="{E1BE37E2-82E7-4699-BBE2-32F0F730689F}" presName="linear" presStyleCnt="0">
        <dgm:presLayoutVars>
          <dgm:animLvl val="lvl"/>
          <dgm:resizeHandles val="exact"/>
        </dgm:presLayoutVars>
      </dgm:prSet>
      <dgm:spPr/>
    </dgm:pt>
    <dgm:pt modelId="{08287F18-1EDE-4774-B282-D21B60CA8FD8}" type="pres">
      <dgm:prSet presAssocID="{C69C6584-8D0E-4326-8E36-6D88EC75EECA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0F4B5A24-8EF7-42A5-B7E9-FC0CC9584165}" type="pres">
      <dgm:prSet presAssocID="{0E0CF094-7596-49C3-9174-C962AF10AA18}" presName="spacer" presStyleCnt="0"/>
      <dgm:spPr/>
    </dgm:pt>
    <dgm:pt modelId="{2C049A4B-E4F7-4ED7-989E-5C60CA6A2EDA}" type="pres">
      <dgm:prSet presAssocID="{398EBEC8-0358-4373-BA74-BE944521A1C7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17156D0E-5E87-431C-8017-D5B3F62493EC}" type="pres">
      <dgm:prSet presAssocID="{2AE2787B-5CEE-4B84-9E9B-14AB8730B74D}" presName="spacer" presStyleCnt="0"/>
      <dgm:spPr/>
    </dgm:pt>
    <dgm:pt modelId="{B4DFD809-B201-4686-870D-1A7BB8624607}" type="pres">
      <dgm:prSet presAssocID="{EAEA195B-D6F8-4E8D-A8C3-28D9377A9F31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4485A0D4-8BF8-4309-9697-AFF0299B421A}" type="pres">
      <dgm:prSet presAssocID="{A0F4C606-5733-48FA-8EB9-8EF1C4262F1A}" presName="spacer" presStyleCnt="0"/>
      <dgm:spPr/>
    </dgm:pt>
    <dgm:pt modelId="{7FF15C05-C3AD-4603-B32C-E594C85FF433}" type="pres">
      <dgm:prSet presAssocID="{DBA6F47B-0C90-4406-99AD-E8C7AAF15BC0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0209E609-3CCE-44EB-8AD8-BE011E8C58BC}" srcId="{E1BE37E2-82E7-4699-BBE2-32F0F730689F}" destId="{DBA6F47B-0C90-4406-99AD-E8C7AAF15BC0}" srcOrd="3" destOrd="0" parTransId="{FAF6165A-434F-4D95-81EA-6D4957B10270}" sibTransId="{8F0469ED-E3CC-44AC-8ABB-7B685F868690}"/>
    <dgm:cxn modelId="{222D5821-F1E5-4A03-BFED-148DF77EF5CE}" type="presOf" srcId="{DBA6F47B-0C90-4406-99AD-E8C7AAF15BC0}" destId="{7FF15C05-C3AD-4603-B32C-E594C85FF433}" srcOrd="0" destOrd="0" presId="urn:microsoft.com/office/officeart/2005/8/layout/vList2"/>
    <dgm:cxn modelId="{03CD582C-C879-4C7B-BE16-5E3D9B966A64}" type="presOf" srcId="{398EBEC8-0358-4373-BA74-BE944521A1C7}" destId="{2C049A4B-E4F7-4ED7-989E-5C60CA6A2EDA}" srcOrd="0" destOrd="0" presId="urn:microsoft.com/office/officeart/2005/8/layout/vList2"/>
    <dgm:cxn modelId="{53DB1933-9EB4-458D-AC95-F080FEB57D47}" type="presOf" srcId="{E1BE37E2-82E7-4699-BBE2-32F0F730689F}" destId="{FA7782AA-56CA-4059-A252-C763773BEE4D}" srcOrd="0" destOrd="0" presId="urn:microsoft.com/office/officeart/2005/8/layout/vList2"/>
    <dgm:cxn modelId="{4CA3F652-1DF2-4E24-B2F4-D979A4043DAE}" srcId="{E1BE37E2-82E7-4699-BBE2-32F0F730689F}" destId="{398EBEC8-0358-4373-BA74-BE944521A1C7}" srcOrd="1" destOrd="0" parTransId="{C5FD2FAA-0815-4C31-9A3C-0107E9AAA2CC}" sibTransId="{2AE2787B-5CEE-4B84-9E9B-14AB8730B74D}"/>
    <dgm:cxn modelId="{3885EB84-1D72-48B0-9377-5DF22C5F0D5F}" type="presOf" srcId="{C69C6584-8D0E-4326-8E36-6D88EC75EECA}" destId="{08287F18-1EDE-4774-B282-D21B60CA8FD8}" srcOrd="0" destOrd="0" presId="urn:microsoft.com/office/officeart/2005/8/layout/vList2"/>
    <dgm:cxn modelId="{FE956BAC-F30C-47D6-9D31-EAEB82DD60D2}" type="presOf" srcId="{EAEA195B-D6F8-4E8D-A8C3-28D9377A9F31}" destId="{B4DFD809-B201-4686-870D-1A7BB8624607}" srcOrd="0" destOrd="0" presId="urn:microsoft.com/office/officeart/2005/8/layout/vList2"/>
    <dgm:cxn modelId="{D5E94BAD-BCA4-4E10-93CB-2166A428BB17}" srcId="{E1BE37E2-82E7-4699-BBE2-32F0F730689F}" destId="{C69C6584-8D0E-4326-8E36-6D88EC75EECA}" srcOrd="0" destOrd="0" parTransId="{754C5C4C-53AD-49B5-A1CB-9D84D1224145}" sibTransId="{0E0CF094-7596-49C3-9174-C962AF10AA18}"/>
    <dgm:cxn modelId="{F3A102E9-D5EC-416D-9F09-F19B9B01A7C9}" srcId="{E1BE37E2-82E7-4699-BBE2-32F0F730689F}" destId="{EAEA195B-D6F8-4E8D-A8C3-28D9377A9F31}" srcOrd="2" destOrd="0" parTransId="{CDB502A1-70E4-4383-AD5F-D07D470499E3}" sibTransId="{A0F4C606-5733-48FA-8EB9-8EF1C4262F1A}"/>
    <dgm:cxn modelId="{1D1ACF1B-BE4D-4469-9337-39E174BE6155}" type="presParOf" srcId="{FA7782AA-56CA-4059-A252-C763773BEE4D}" destId="{08287F18-1EDE-4774-B282-D21B60CA8FD8}" srcOrd="0" destOrd="0" presId="urn:microsoft.com/office/officeart/2005/8/layout/vList2"/>
    <dgm:cxn modelId="{80B614B7-A9E9-4196-89B6-616EAC84F56F}" type="presParOf" srcId="{FA7782AA-56CA-4059-A252-C763773BEE4D}" destId="{0F4B5A24-8EF7-42A5-B7E9-FC0CC9584165}" srcOrd="1" destOrd="0" presId="urn:microsoft.com/office/officeart/2005/8/layout/vList2"/>
    <dgm:cxn modelId="{40681011-B77A-457A-8838-3710CD5F9EDB}" type="presParOf" srcId="{FA7782AA-56CA-4059-A252-C763773BEE4D}" destId="{2C049A4B-E4F7-4ED7-989E-5C60CA6A2EDA}" srcOrd="2" destOrd="0" presId="urn:microsoft.com/office/officeart/2005/8/layout/vList2"/>
    <dgm:cxn modelId="{0AB1AB77-0322-4E63-86F1-04F85E30D6A9}" type="presParOf" srcId="{FA7782AA-56CA-4059-A252-C763773BEE4D}" destId="{17156D0E-5E87-431C-8017-D5B3F62493EC}" srcOrd="3" destOrd="0" presId="urn:microsoft.com/office/officeart/2005/8/layout/vList2"/>
    <dgm:cxn modelId="{6CA820BD-A160-4122-8266-116C4C1A684B}" type="presParOf" srcId="{FA7782AA-56CA-4059-A252-C763773BEE4D}" destId="{B4DFD809-B201-4686-870D-1A7BB8624607}" srcOrd="4" destOrd="0" presId="urn:microsoft.com/office/officeart/2005/8/layout/vList2"/>
    <dgm:cxn modelId="{E36D444D-58E6-4CFC-B091-9BE1C066A559}" type="presParOf" srcId="{FA7782AA-56CA-4059-A252-C763773BEE4D}" destId="{4485A0D4-8BF8-4309-9697-AFF0299B421A}" srcOrd="5" destOrd="0" presId="urn:microsoft.com/office/officeart/2005/8/layout/vList2"/>
    <dgm:cxn modelId="{97594440-2C72-45DC-8D31-2C0E0E47A885}" type="presParOf" srcId="{FA7782AA-56CA-4059-A252-C763773BEE4D}" destId="{7FF15C05-C3AD-4603-B32C-E594C85FF433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A4DFBED-FCA2-4469-BD9C-D83C05463591}">
      <dsp:nvSpPr>
        <dsp:cNvPr id="0" name=""/>
        <dsp:cNvSpPr/>
      </dsp:nvSpPr>
      <dsp:spPr>
        <a:xfrm>
          <a:off x="1000" y="544413"/>
          <a:ext cx="3511658" cy="222990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09166A9-2F88-4FC2-898E-4D894FAEBE30}">
      <dsp:nvSpPr>
        <dsp:cNvPr id="0" name=""/>
        <dsp:cNvSpPr/>
      </dsp:nvSpPr>
      <dsp:spPr>
        <a:xfrm>
          <a:off x="391184" y="915088"/>
          <a:ext cx="3511658" cy="222990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900" kern="1200"/>
            <a:t>Кожа –это покровный орган тела человека , состоящий из нескольких слоев тканей, имеющий специфическую структуру и выполняющий специализированные функции.</a:t>
          </a:r>
          <a:endParaRPr lang="en-US" sz="1900" kern="1200"/>
        </a:p>
      </dsp:txBody>
      <dsp:txXfrm>
        <a:off x="456496" y="980400"/>
        <a:ext cx="3381034" cy="2099279"/>
      </dsp:txXfrm>
    </dsp:sp>
    <dsp:sp modelId="{40141310-364B-4B3A-BBE8-FA9E9895AAD6}">
      <dsp:nvSpPr>
        <dsp:cNvPr id="0" name=""/>
        <dsp:cNvSpPr/>
      </dsp:nvSpPr>
      <dsp:spPr>
        <a:xfrm>
          <a:off x="4293027" y="544413"/>
          <a:ext cx="3511658" cy="222990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8DE2BBF-61AA-412C-AA09-1F0D41E8A9FD}">
      <dsp:nvSpPr>
        <dsp:cNvPr id="0" name=""/>
        <dsp:cNvSpPr/>
      </dsp:nvSpPr>
      <dsp:spPr>
        <a:xfrm>
          <a:off x="4683211" y="915088"/>
          <a:ext cx="3511658" cy="222990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900" kern="1200"/>
            <a:t>Ее площадь составляет около 2 кв. м.</a:t>
          </a:r>
          <a:endParaRPr lang="en-US" sz="1900" kern="1200"/>
        </a:p>
      </dsp:txBody>
      <dsp:txXfrm>
        <a:off x="4748523" y="980400"/>
        <a:ext cx="3381034" cy="209927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C7AA214-FCA9-4944-9314-763C5C5F1C6C}">
      <dsp:nvSpPr>
        <dsp:cNvPr id="0" name=""/>
        <dsp:cNvSpPr/>
      </dsp:nvSpPr>
      <dsp:spPr>
        <a:xfrm>
          <a:off x="0" y="37065"/>
          <a:ext cx="8195871" cy="1164771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100" kern="1200"/>
            <a:t>Кожа гладкая, упругая, эластичная</a:t>
          </a:r>
          <a:endParaRPr lang="en-US" sz="2100" kern="1200"/>
        </a:p>
      </dsp:txBody>
      <dsp:txXfrm>
        <a:off x="56859" y="93924"/>
        <a:ext cx="8082153" cy="1051053"/>
      </dsp:txXfrm>
    </dsp:sp>
    <dsp:sp modelId="{DC00F668-A165-4683-8AFC-552E75C71725}">
      <dsp:nvSpPr>
        <dsp:cNvPr id="0" name=""/>
        <dsp:cNvSpPr/>
      </dsp:nvSpPr>
      <dsp:spPr>
        <a:xfrm>
          <a:off x="0" y="1262316"/>
          <a:ext cx="8195871" cy="1164771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100" kern="1200"/>
            <a:t>Имеет розовый цвет благодаря разветвлению в ней мелких кровеносных сосудов и капилляров, наряду с которыми просвечивают венозные (голубые) сосуды</a:t>
          </a:r>
          <a:endParaRPr lang="en-US" sz="2100" kern="1200"/>
        </a:p>
      </dsp:txBody>
      <dsp:txXfrm>
        <a:off x="56859" y="1319175"/>
        <a:ext cx="8082153" cy="1051053"/>
      </dsp:txXfrm>
    </dsp:sp>
    <dsp:sp modelId="{7FDAFE0B-A07D-49FD-B287-9911FBF1D73A}">
      <dsp:nvSpPr>
        <dsp:cNvPr id="0" name=""/>
        <dsp:cNvSpPr/>
      </dsp:nvSpPr>
      <dsp:spPr>
        <a:xfrm>
          <a:off x="0" y="2487568"/>
          <a:ext cx="8195871" cy="1164771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100" kern="1200"/>
            <a:t>На ладони- мягкие подушечки пальцев, защищенные гладкими розовыми ногтями и на сгибах различные линии и складки.</a:t>
          </a:r>
          <a:endParaRPr lang="en-US" sz="2100" kern="1200"/>
        </a:p>
      </dsp:txBody>
      <dsp:txXfrm>
        <a:off x="56859" y="2544427"/>
        <a:ext cx="8082153" cy="105105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5187759-14E3-4FAF-8656-F989E9BE2AD1}">
      <dsp:nvSpPr>
        <dsp:cNvPr id="0" name=""/>
        <dsp:cNvSpPr/>
      </dsp:nvSpPr>
      <dsp:spPr>
        <a:xfrm>
          <a:off x="0" y="53309"/>
          <a:ext cx="4572000" cy="107362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500" kern="1200"/>
            <a:t>Образован многослойным эпителием. </a:t>
          </a:r>
          <a:endParaRPr lang="en-US" sz="1500" kern="1200"/>
        </a:p>
      </dsp:txBody>
      <dsp:txXfrm>
        <a:off x="52410" y="105719"/>
        <a:ext cx="4467180" cy="968806"/>
      </dsp:txXfrm>
    </dsp:sp>
    <dsp:sp modelId="{4C8C6A0A-0462-4E54-8E71-6BE2EA14E0CB}">
      <dsp:nvSpPr>
        <dsp:cNvPr id="0" name=""/>
        <dsp:cNvSpPr/>
      </dsp:nvSpPr>
      <dsp:spPr>
        <a:xfrm>
          <a:off x="0" y="1170135"/>
          <a:ext cx="4572000" cy="107362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500" kern="1200"/>
            <a:t>Верхний слой – роговой, состоит из мертвых клеток без ядер.</a:t>
          </a:r>
          <a:endParaRPr lang="en-US" sz="1500" kern="1200"/>
        </a:p>
      </dsp:txBody>
      <dsp:txXfrm>
        <a:off x="52410" y="1222545"/>
        <a:ext cx="4467180" cy="968806"/>
      </dsp:txXfrm>
    </dsp:sp>
    <dsp:sp modelId="{DDD898C8-099D-4000-8F81-CFA7619DE319}">
      <dsp:nvSpPr>
        <dsp:cNvPr id="0" name=""/>
        <dsp:cNvSpPr/>
      </dsp:nvSpPr>
      <dsp:spPr>
        <a:xfrm>
          <a:off x="0" y="2286962"/>
          <a:ext cx="4572000" cy="107362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500" kern="1200"/>
            <a:t>Нижний – из живых клеток, способных к делению. В нем находится пигмент </a:t>
          </a:r>
          <a:r>
            <a:rPr lang="ru-RU" sz="1500" b="1" kern="1200"/>
            <a:t>меланин</a:t>
          </a:r>
          <a:r>
            <a:rPr lang="ru-RU" sz="1500" kern="1200"/>
            <a:t> ,от которого зависит цвет кожи.</a:t>
          </a:r>
          <a:endParaRPr lang="en-US" sz="1500" kern="1200"/>
        </a:p>
      </dsp:txBody>
      <dsp:txXfrm>
        <a:off x="52410" y="2339372"/>
        <a:ext cx="4467180" cy="968806"/>
      </dsp:txXfrm>
    </dsp:sp>
    <dsp:sp modelId="{22DB356D-1F6C-401A-BE25-059ECDDAC2F7}">
      <dsp:nvSpPr>
        <dsp:cNvPr id="0" name=""/>
        <dsp:cNvSpPr/>
      </dsp:nvSpPr>
      <dsp:spPr>
        <a:xfrm>
          <a:off x="0" y="3403789"/>
          <a:ext cx="4572000" cy="107362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500" kern="1200"/>
            <a:t>Клетки эпидермиса очень прочно соединены между собой. Именно это позволяет им выполнять основную - </a:t>
          </a:r>
          <a:r>
            <a:rPr lang="ru-RU" sz="1500" b="1" kern="1200"/>
            <a:t>защитную - </a:t>
          </a:r>
          <a:r>
            <a:rPr lang="ru-RU" sz="1500" kern="1200"/>
            <a:t>функцию кожи. </a:t>
          </a:r>
          <a:br>
            <a:rPr lang="ru-RU" sz="1500" kern="1200"/>
          </a:br>
          <a:endParaRPr lang="en-US" sz="1500" kern="1200"/>
        </a:p>
      </dsp:txBody>
      <dsp:txXfrm>
        <a:off x="52410" y="3456199"/>
        <a:ext cx="4467180" cy="96880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A6818D9-E3A8-4E61-86B7-2326070681F9}">
      <dsp:nvSpPr>
        <dsp:cNvPr id="0" name=""/>
        <dsp:cNvSpPr/>
      </dsp:nvSpPr>
      <dsp:spPr>
        <a:xfrm>
          <a:off x="0" y="68614"/>
          <a:ext cx="4343400" cy="106597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500" kern="1200"/>
            <a:t>- образован соединительной тканью. </a:t>
          </a:r>
          <a:endParaRPr lang="en-US" sz="1500" kern="1200"/>
        </a:p>
      </dsp:txBody>
      <dsp:txXfrm>
        <a:off x="52037" y="120651"/>
        <a:ext cx="4239326" cy="961899"/>
      </dsp:txXfrm>
    </dsp:sp>
    <dsp:sp modelId="{62E11095-FB8C-4EFC-861C-580C2AB9D8F9}">
      <dsp:nvSpPr>
        <dsp:cNvPr id="0" name=""/>
        <dsp:cNvSpPr/>
      </dsp:nvSpPr>
      <dsp:spPr>
        <a:xfrm>
          <a:off x="0" y="1177788"/>
          <a:ext cx="4343400" cy="106597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500" kern="1200"/>
            <a:t>здесь находятся многочисленные рецепторы, которые воспринимают давление, боль, холод и тепло – </a:t>
          </a:r>
          <a:r>
            <a:rPr lang="ru-RU" sz="1500" b="1" kern="1200"/>
            <a:t>кожная чувствительность.</a:t>
          </a:r>
          <a:endParaRPr lang="en-US" sz="1500" kern="1200"/>
        </a:p>
      </dsp:txBody>
      <dsp:txXfrm>
        <a:off x="52037" y="1229825"/>
        <a:ext cx="4239326" cy="961899"/>
      </dsp:txXfrm>
    </dsp:sp>
    <dsp:sp modelId="{04D9AE34-B249-4EA8-B4B6-CC9BEA74EF7C}">
      <dsp:nvSpPr>
        <dsp:cNvPr id="0" name=""/>
        <dsp:cNvSpPr/>
      </dsp:nvSpPr>
      <dsp:spPr>
        <a:xfrm>
          <a:off x="0" y="2286962"/>
          <a:ext cx="4343400" cy="106597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500" kern="1200"/>
            <a:t>- сальные и потовые железы, через которые удаляется избыток воды и солей- </a:t>
          </a:r>
          <a:r>
            <a:rPr lang="ru-RU" sz="1500" b="1" kern="1200"/>
            <a:t>выделительная </a:t>
          </a:r>
          <a:r>
            <a:rPr lang="ru-RU" sz="1500" kern="1200"/>
            <a:t>функция</a:t>
          </a:r>
          <a:endParaRPr lang="en-US" sz="1500" kern="1200"/>
        </a:p>
      </dsp:txBody>
      <dsp:txXfrm>
        <a:off x="52037" y="2338999"/>
        <a:ext cx="4239326" cy="961899"/>
      </dsp:txXfrm>
    </dsp:sp>
    <dsp:sp modelId="{E24E0FC6-9C38-438B-852B-9B014361071A}">
      <dsp:nvSpPr>
        <dsp:cNvPr id="0" name=""/>
        <dsp:cNvSpPr/>
      </dsp:nvSpPr>
      <dsp:spPr>
        <a:xfrm>
          <a:off x="0" y="3396136"/>
          <a:ext cx="4343400" cy="106597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500" kern="1200"/>
            <a:t>- многочисленные мелкие кровеносные  сосуды, сокращение и расслабление которых позволяет выполнять коже выполнять </a:t>
          </a:r>
          <a:r>
            <a:rPr lang="ru-RU" sz="1500" b="1" kern="1200"/>
            <a:t>терморегуляторную</a:t>
          </a:r>
          <a:r>
            <a:rPr lang="ru-RU" sz="1500" kern="1200"/>
            <a:t> функцию</a:t>
          </a:r>
          <a:endParaRPr lang="en-US" sz="1500" kern="1200"/>
        </a:p>
      </dsp:txBody>
      <dsp:txXfrm>
        <a:off x="52037" y="3448173"/>
        <a:ext cx="4239326" cy="96189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8287F18-1EDE-4774-B282-D21B60CA8FD8}">
      <dsp:nvSpPr>
        <dsp:cNvPr id="0" name=""/>
        <dsp:cNvSpPr/>
      </dsp:nvSpPr>
      <dsp:spPr>
        <a:xfrm>
          <a:off x="0" y="522343"/>
          <a:ext cx="4572000" cy="83910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500" kern="1200"/>
            <a:t>- имеет очень большое значение для кожи. В первую очередь - это </a:t>
          </a:r>
          <a:r>
            <a:rPr lang="ru-RU" sz="1500" b="1" kern="1200"/>
            <a:t>терморегуляция</a:t>
          </a:r>
          <a:r>
            <a:rPr lang="ru-RU" sz="1500" kern="1200"/>
            <a:t>. </a:t>
          </a:r>
          <a:endParaRPr lang="en-US" sz="1500" kern="1200"/>
        </a:p>
      </dsp:txBody>
      <dsp:txXfrm>
        <a:off x="40962" y="563305"/>
        <a:ext cx="4490076" cy="757185"/>
      </dsp:txXfrm>
    </dsp:sp>
    <dsp:sp modelId="{2C049A4B-E4F7-4ED7-989E-5C60CA6A2EDA}">
      <dsp:nvSpPr>
        <dsp:cNvPr id="0" name=""/>
        <dsp:cNvSpPr/>
      </dsp:nvSpPr>
      <dsp:spPr>
        <a:xfrm>
          <a:off x="0" y="1404653"/>
          <a:ext cx="4572000" cy="83910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500" kern="1200"/>
            <a:t>- Жировые клетки также представляют собой депо, в которых могут сохраняться жирорастворимые витамины (А, Е, F, К). </a:t>
          </a:r>
          <a:endParaRPr lang="en-US" sz="1500" kern="1200"/>
        </a:p>
      </dsp:txBody>
      <dsp:txXfrm>
        <a:off x="40962" y="1445615"/>
        <a:ext cx="4490076" cy="757185"/>
      </dsp:txXfrm>
    </dsp:sp>
    <dsp:sp modelId="{B4DFD809-B201-4686-870D-1A7BB8624607}">
      <dsp:nvSpPr>
        <dsp:cNvPr id="0" name=""/>
        <dsp:cNvSpPr/>
      </dsp:nvSpPr>
      <dsp:spPr>
        <a:xfrm>
          <a:off x="0" y="2286962"/>
          <a:ext cx="4572000" cy="83910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500" kern="1200"/>
            <a:t>- подкожная жировая клетчатка очень важна как </a:t>
          </a:r>
          <a:r>
            <a:rPr lang="ru-RU" sz="1500" b="1" kern="1200"/>
            <a:t>механическая опора</a:t>
          </a:r>
          <a:r>
            <a:rPr lang="ru-RU" sz="1500" kern="1200"/>
            <a:t> для наружных слоев кожи. </a:t>
          </a:r>
          <a:endParaRPr lang="en-US" sz="1500" kern="1200"/>
        </a:p>
      </dsp:txBody>
      <dsp:txXfrm>
        <a:off x="40962" y="2327924"/>
        <a:ext cx="4490076" cy="757185"/>
      </dsp:txXfrm>
    </dsp:sp>
    <dsp:sp modelId="{7FF15C05-C3AD-4603-B32C-E594C85FF433}">
      <dsp:nvSpPr>
        <dsp:cNvPr id="0" name=""/>
        <dsp:cNvSpPr/>
      </dsp:nvSpPr>
      <dsp:spPr>
        <a:xfrm>
          <a:off x="0" y="3169271"/>
          <a:ext cx="4572000" cy="83910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500" kern="1200"/>
            <a:t>- Кожа, в которой слабо выражен этот слой, обычно имеет больше морщин и складок, быстрее "стареет".</a:t>
          </a:r>
          <a:br>
            <a:rPr lang="ru-RU" sz="1500" kern="1200"/>
          </a:br>
          <a:r>
            <a:rPr lang="ru-RU" sz="1500" kern="1200"/>
            <a:t> </a:t>
          </a:r>
          <a:endParaRPr lang="en-US" sz="1500" kern="1200"/>
        </a:p>
      </dsp:txBody>
      <dsp:txXfrm>
        <a:off x="40962" y="3210233"/>
        <a:ext cx="4490076" cy="75718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76B3F-CBD5-462D-ADCB-EF79A0123F1B}" type="datetimeFigureOut">
              <a:rPr lang="ru-RU" smtClean="0"/>
              <a:t>13.04.2025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479F8-9B35-4E03-877F-540DA0B638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23597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76B3F-CBD5-462D-ADCB-EF79A0123F1B}" type="datetimeFigureOut">
              <a:rPr lang="ru-RU" smtClean="0"/>
              <a:t>13.04.2025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479F8-9B35-4E03-877F-540DA0B638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84030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76B3F-CBD5-462D-ADCB-EF79A0123F1B}" type="datetimeFigureOut">
              <a:rPr lang="ru-RU" smtClean="0"/>
              <a:t>13.04.2025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479F8-9B35-4E03-877F-540DA0B638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87991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C464B57D-1F25-8289-9667-9104EA6AA1A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D6B136CD-0E22-A75F-F88F-495D1560D51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81A0C09B-B4ED-FA28-501A-A15FA5A53D2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A796FC-262C-4F2E-A9FC-57E3CF645F6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983262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914400" y="1600200"/>
            <a:ext cx="7772400" cy="4530725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Rectangle 9">
            <a:extLst>
              <a:ext uri="{FF2B5EF4-FFF2-40B4-BE49-F238E27FC236}">
                <a16:creationId xmlns:a16="http://schemas.microsoft.com/office/drawing/2014/main" id="{52BE7FB2-E7A1-2F62-82AF-8918264C693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0ABFD411-C576-8395-C391-A6EECAD7BBA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1">
            <a:extLst>
              <a:ext uri="{FF2B5EF4-FFF2-40B4-BE49-F238E27FC236}">
                <a16:creationId xmlns:a16="http://schemas.microsoft.com/office/drawing/2014/main" id="{DA4E9998-27C9-8D7B-3062-19B1B293D01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47FC6FE-F374-4032-B001-142601D1E6A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995074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76B3F-CBD5-462D-ADCB-EF79A0123F1B}" type="datetimeFigureOut">
              <a:rPr lang="ru-RU" smtClean="0"/>
              <a:t>13.04.2025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479F8-9B35-4E03-877F-540DA0B638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16592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76B3F-CBD5-462D-ADCB-EF79A0123F1B}" type="datetimeFigureOut">
              <a:rPr lang="ru-RU" smtClean="0"/>
              <a:t>13.04.2025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479F8-9B35-4E03-877F-540DA0B638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33370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76B3F-CBD5-462D-ADCB-EF79A0123F1B}" type="datetimeFigureOut">
              <a:rPr lang="ru-RU" smtClean="0"/>
              <a:t>13.04.2025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479F8-9B35-4E03-877F-540DA0B638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66850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76B3F-CBD5-462D-ADCB-EF79A0123F1B}" type="datetimeFigureOut">
              <a:rPr lang="ru-RU" smtClean="0"/>
              <a:t>13.04.2025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479F8-9B35-4E03-877F-540DA0B638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27943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76B3F-CBD5-462D-ADCB-EF79A0123F1B}" type="datetimeFigureOut">
              <a:rPr lang="ru-RU" smtClean="0"/>
              <a:t>13.04.2025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479F8-9B35-4E03-877F-540DA0B638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77337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76B3F-CBD5-462D-ADCB-EF79A0123F1B}" type="datetimeFigureOut">
              <a:rPr lang="ru-RU" smtClean="0"/>
              <a:t>13.04.2025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479F8-9B35-4E03-877F-540DA0B638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7661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76B3F-CBD5-462D-ADCB-EF79A0123F1B}" type="datetimeFigureOut">
              <a:rPr lang="ru-RU" smtClean="0"/>
              <a:t>13.04.2025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479F8-9B35-4E03-877F-540DA0B638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99403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76B3F-CBD5-462D-ADCB-EF79A0123F1B}" type="datetimeFigureOut">
              <a:rPr lang="ru-RU" smtClean="0"/>
              <a:t>13.04.2025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479F8-9B35-4E03-877F-540DA0B638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4287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576B3F-CBD5-462D-ADCB-EF79A0123F1B}" type="datetimeFigureOut">
              <a:rPr lang="ru-RU" smtClean="0"/>
              <a:t>13.04.2025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B479F8-9B35-4E03-877F-540DA0B638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4350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7" name="Rectangle 5127">
            <a:extLst>
              <a:ext uri="{FF2B5EF4-FFF2-40B4-BE49-F238E27FC236}">
                <a16:creationId xmlns:a16="http://schemas.microsoft.com/office/drawing/2014/main" id="{787F4F1C-8D3D-4EC1-B72D-A0470A5A08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138" name="Group 5129">
            <a:extLst>
              <a:ext uri="{FF2B5EF4-FFF2-40B4-BE49-F238E27FC236}">
                <a16:creationId xmlns:a16="http://schemas.microsoft.com/office/drawing/2014/main" id="{D1E3DD61-64DB-46AD-B249-E273CD86B0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3296011"/>
            <a:ext cx="9144000" cy="3561989"/>
            <a:chOff x="0" y="3296011"/>
            <a:chExt cx="12192000" cy="3561989"/>
          </a:xfrm>
          <a:effectLst>
            <a:outerShdw blurRad="254000" dist="152400" dir="16200000" rotWithShape="0">
              <a:prstClr val="black">
                <a:alpha val="10000"/>
              </a:prstClr>
            </a:outerShdw>
          </a:effectLst>
        </p:grpSpPr>
        <p:grpSp>
          <p:nvGrpSpPr>
            <p:cNvPr id="5131" name="Group 5130">
              <a:extLst>
                <a:ext uri="{FF2B5EF4-FFF2-40B4-BE49-F238E27FC236}">
                  <a16:creationId xmlns:a16="http://schemas.microsoft.com/office/drawing/2014/main" id="{0D7053D3-590A-4E94-B092-C96EAF744C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0" y="3681702"/>
              <a:ext cx="12192000" cy="3176298"/>
              <a:chOff x="0" y="3681702"/>
              <a:chExt cx="12192000" cy="3176298"/>
            </a:xfrm>
          </p:grpSpPr>
          <p:sp>
            <p:nvSpPr>
              <p:cNvPr id="5135" name="Freeform: Shape 5134">
                <a:extLst>
                  <a:ext uri="{FF2B5EF4-FFF2-40B4-BE49-F238E27FC236}">
                    <a16:creationId xmlns:a16="http://schemas.microsoft.com/office/drawing/2014/main" id="{2EB67199-6FF0-4DED-89D1-BAEA95F9F59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0" y="3681702"/>
                <a:ext cx="12192000" cy="3176298"/>
              </a:xfrm>
              <a:custGeom>
                <a:avLst/>
                <a:gdLst>
                  <a:gd name="connsiteX0" fmla="*/ 12192000 w 12192000"/>
                  <a:gd name="connsiteY0" fmla="*/ 0 h 3176298"/>
                  <a:gd name="connsiteX1" fmla="*/ 12192000 w 12192000"/>
                  <a:gd name="connsiteY1" fmla="*/ 3176298 h 3176298"/>
                  <a:gd name="connsiteX2" fmla="*/ 0 w 12192000"/>
                  <a:gd name="connsiteY2" fmla="*/ 3176298 h 3176298"/>
                  <a:gd name="connsiteX3" fmla="*/ 0 w 12192000"/>
                  <a:gd name="connsiteY3" fmla="*/ 2264980 h 3176298"/>
                  <a:gd name="connsiteX4" fmla="*/ 544 w 12192000"/>
                  <a:gd name="connsiteY4" fmla="*/ 2264980 h 3176298"/>
                  <a:gd name="connsiteX5" fmla="*/ 544 w 12192000"/>
                  <a:gd name="connsiteY5" fmla="*/ 2392219 h 3176298"/>
                  <a:gd name="connsiteX6" fmla="*/ 61197 w 12192000"/>
                  <a:gd name="connsiteY6" fmla="*/ 2387448 h 3176298"/>
                  <a:gd name="connsiteX7" fmla="*/ 119613 w 12192000"/>
                  <a:gd name="connsiteY7" fmla="*/ 2369945 h 3176298"/>
                  <a:gd name="connsiteX8" fmla="*/ 172384 w 12192000"/>
                  <a:gd name="connsiteY8" fmla="*/ 2347084 h 3176298"/>
                  <a:gd name="connsiteX9" fmla="*/ 274873 w 12192000"/>
                  <a:gd name="connsiteY9" fmla="*/ 2336988 h 3176298"/>
                  <a:gd name="connsiteX10" fmla="*/ 307259 w 12192000"/>
                  <a:gd name="connsiteY10" fmla="*/ 2331461 h 3176298"/>
                  <a:gd name="connsiteX11" fmla="*/ 394511 w 12192000"/>
                  <a:gd name="connsiteY11" fmla="*/ 2308601 h 3176298"/>
                  <a:gd name="connsiteX12" fmla="*/ 494337 w 12192000"/>
                  <a:gd name="connsiteY12" fmla="*/ 2268213 h 3176298"/>
                  <a:gd name="connsiteX13" fmla="*/ 546917 w 12192000"/>
                  <a:gd name="connsiteY13" fmla="*/ 2283264 h 3176298"/>
                  <a:gd name="connsiteX14" fmla="*/ 730754 w 12192000"/>
                  <a:gd name="connsiteY14" fmla="*/ 2240780 h 3176298"/>
                  <a:gd name="connsiteX15" fmla="*/ 785432 w 12192000"/>
                  <a:gd name="connsiteY15" fmla="*/ 2218682 h 3176298"/>
                  <a:gd name="connsiteX16" fmla="*/ 801053 w 12192000"/>
                  <a:gd name="connsiteY16" fmla="*/ 2204013 h 3176298"/>
                  <a:gd name="connsiteX17" fmla="*/ 858205 w 12192000"/>
                  <a:gd name="connsiteY17" fmla="*/ 2169532 h 3176298"/>
                  <a:gd name="connsiteX18" fmla="*/ 949646 w 12192000"/>
                  <a:gd name="connsiteY18" fmla="*/ 2157340 h 3176298"/>
                  <a:gd name="connsiteX19" fmla="*/ 960887 w 12192000"/>
                  <a:gd name="connsiteY19" fmla="*/ 2150099 h 3176298"/>
                  <a:gd name="connsiteX20" fmla="*/ 977653 w 12192000"/>
                  <a:gd name="connsiteY20" fmla="*/ 2138480 h 3176298"/>
                  <a:gd name="connsiteX21" fmla="*/ 1071762 w 12192000"/>
                  <a:gd name="connsiteY21" fmla="*/ 2117905 h 3176298"/>
                  <a:gd name="connsiteX22" fmla="*/ 1092527 w 12192000"/>
                  <a:gd name="connsiteY22" fmla="*/ 2111428 h 3176298"/>
                  <a:gd name="connsiteX23" fmla="*/ 1109865 w 12192000"/>
                  <a:gd name="connsiteY23" fmla="*/ 2100568 h 3176298"/>
                  <a:gd name="connsiteX24" fmla="*/ 1162823 w 12192000"/>
                  <a:gd name="connsiteY24" fmla="*/ 2075613 h 3176298"/>
                  <a:gd name="connsiteX25" fmla="*/ 1206641 w 12192000"/>
                  <a:gd name="connsiteY25" fmla="*/ 2074851 h 3176298"/>
                  <a:gd name="connsiteX26" fmla="*/ 1267411 w 12192000"/>
                  <a:gd name="connsiteY26" fmla="*/ 2060753 h 3176298"/>
                  <a:gd name="connsiteX27" fmla="*/ 1380762 w 12192000"/>
                  <a:gd name="connsiteY27" fmla="*/ 2046847 h 3176298"/>
                  <a:gd name="connsiteX28" fmla="*/ 1404006 w 12192000"/>
                  <a:gd name="connsiteY28" fmla="*/ 2038844 h 3176298"/>
                  <a:gd name="connsiteX29" fmla="*/ 1544598 w 12192000"/>
                  <a:gd name="connsiteY29" fmla="*/ 2000932 h 3176298"/>
                  <a:gd name="connsiteX30" fmla="*/ 1657188 w 12192000"/>
                  <a:gd name="connsiteY30" fmla="*/ 2001697 h 3176298"/>
                  <a:gd name="connsiteX31" fmla="*/ 1665950 w 12192000"/>
                  <a:gd name="connsiteY31" fmla="*/ 2003411 h 3176298"/>
                  <a:gd name="connsiteX32" fmla="*/ 1709006 w 12192000"/>
                  <a:gd name="connsiteY32" fmla="*/ 2015983 h 3176298"/>
                  <a:gd name="connsiteX33" fmla="*/ 1775684 w 12192000"/>
                  <a:gd name="connsiteY33" fmla="*/ 2012555 h 3176298"/>
                  <a:gd name="connsiteX34" fmla="*/ 1821596 w 12192000"/>
                  <a:gd name="connsiteY34" fmla="*/ 1995218 h 3176298"/>
                  <a:gd name="connsiteX35" fmla="*/ 1878748 w 12192000"/>
                  <a:gd name="connsiteY35" fmla="*/ 1994457 h 3176298"/>
                  <a:gd name="connsiteX36" fmla="*/ 1944092 w 12192000"/>
                  <a:gd name="connsiteY36" fmla="*/ 2005315 h 3176298"/>
                  <a:gd name="connsiteX37" fmla="*/ 1973429 w 12192000"/>
                  <a:gd name="connsiteY37" fmla="*/ 2007601 h 3176298"/>
                  <a:gd name="connsiteX38" fmla="*/ 2054013 w 12192000"/>
                  <a:gd name="connsiteY38" fmla="*/ 2030082 h 3176298"/>
                  <a:gd name="connsiteX39" fmla="*/ 2102021 w 12192000"/>
                  <a:gd name="connsiteY39" fmla="*/ 2024557 h 3176298"/>
                  <a:gd name="connsiteX40" fmla="*/ 2149267 w 12192000"/>
                  <a:gd name="connsiteY40" fmla="*/ 2009697 h 3176298"/>
                  <a:gd name="connsiteX41" fmla="*/ 2179556 w 12192000"/>
                  <a:gd name="connsiteY41" fmla="*/ 1995409 h 3176298"/>
                  <a:gd name="connsiteX42" fmla="*/ 2240710 w 12192000"/>
                  <a:gd name="connsiteY42" fmla="*/ 1985312 h 3176298"/>
                  <a:gd name="connsiteX43" fmla="*/ 2251948 w 12192000"/>
                  <a:gd name="connsiteY43" fmla="*/ 1986836 h 3176298"/>
                  <a:gd name="connsiteX44" fmla="*/ 2434456 w 12192000"/>
                  <a:gd name="connsiteY44" fmla="*/ 1999410 h 3176298"/>
                  <a:gd name="connsiteX45" fmla="*/ 2506847 w 12192000"/>
                  <a:gd name="connsiteY45" fmla="*/ 2019603 h 3176298"/>
                  <a:gd name="connsiteX46" fmla="*/ 2522279 w 12192000"/>
                  <a:gd name="connsiteY46" fmla="*/ 2022080 h 3176298"/>
                  <a:gd name="connsiteX47" fmla="*/ 2676398 w 12192000"/>
                  <a:gd name="connsiteY47" fmla="*/ 2044751 h 3176298"/>
                  <a:gd name="connsiteX48" fmla="*/ 2693543 w 12192000"/>
                  <a:gd name="connsiteY48" fmla="*/ 2045703 h 3176298"/>
                  <a:gd name="connsiteX49" fmla="*/ 2741360 w 12192000"/>
                  <a:gd name="connsiteY49" fmla="*/ 2041701 h 3176298"/>
                  <a:gd name="connsiteX50" fmla="*/ 2854140 w 12192000"/>
                  <a:gd name="connsiteY50" fmla="*/ 2082851 h 3176298"/>
                  <a:gd name="connsiteX51" fmla="*/ 2967110 w 12192000"/>
                  <a:gd name="connsiteY51" fmla="*/ 2096949 h 3176298"/>
                  <a:gd name="connsiteX52" fmla="*/ 3029216 w 12192000"/>
                  <a:gd name="connsiteY52" fmla="*/ 2096757 h 3176298"/>
                  <a:gd name="connsiteX53" fmla="*/ 3073604 w 12192000"/>
                  <a:gd name="connsiteY53" fmla="*/ 2106856 h 3176298"/>
                  <a:gd name="connsiteX54" fmla="*/ 3182763 w 12192000"/>
                  <a:gd name="connsiteY54" fmla="*/ 2137527 h 3176298"/>
                  <a:gd name="connsiteX55" fmla="*/ 3234202 w 12192000"/>
                  <a:gd name="connsiteY55" fmla="*/ 2142289 h 3176298"/>
                  <a:gd name="connsiteX56" fmla="*/ 3288877 w 12192000"/>
                  <a:gd name="connsiteY56" fmla="*/ 2152578 h 3176298"/>
                  <a:gd name="connsiteX57" fmla="*/ 3424135 w 12192000"/>
                  <a:gd name="connsiteY57" fmla="*/ 2198680 h 3176298"/>
                  <a:gd name="connsiteX58" fmla="*/ 3534629 w 12192000"/>
                  <a:gd name="connsiteY58" fmla="*/ 2196013 h 3176298"/>
                  <a:gd name="connsiteX59" fmla="*/ 3605116 w 12192000"/>
                  <a:gd name="connsiteY59" fmla="*/ 2196583 h 3176298"/>
                  <a:gd name="connsiteX60" fmla="*/ 3689131 w 12192000"/>
                  <a:gd name="connsiteY60" fmla="*/ 2211824 h 3176298"/>
                  <a:gd name="connsiteX61" fmla="*/ 3757902 w 12192000"/>
                  <a:gd name="connsiteY61" fmla="*/ 2234114 h 3176298"/>
                  <a:gd name="connsiteX62" fmla="*/ 3852966 w 12192000"/>
                  <a:gd name="connsiteY62" fmla="*/ 2251831 h 3176298"/>
                  <a:gd name="connsiteX63" fmla="*/ 3947648 w 12192000"/>
                  <a:gd name="connsiteY63" fmla="*/ 2285932 h 3176298"/>
                  <a:gd name="connsiteX64" fmla="*/ 4013753 w 12192000"/>
                  <a:gd name="connsiteY64" fmla="*/ 2312031 h 3176298"/>
                  <a:gd name="connsiteX65" fmla="*/ 4105766 w 12192000"/>
                  <a:gd name="connsiteY65" fmla="*/ 2335082 h 3176298"/>
                  <a:gd name="connsiteX66" fmla="*/ 4246551 w 12192000"/>
                  <a:gd name="connsiteY66" fmla="*/ 2351274 h 3176298"/>
                  <a:gd name="connsiteX67" fmla="*/ 4311323 w 12192000"/>
                  <a:gd name="connsiteY67" fmla="*/ 2352991 h 3176298"/>
                  <a:gd name="connsiteX68" fmla="*/ 4413817 w 12192000"/>
                  <a:gd name="connsiteY68" fmla="*/ 2390899 h 3176298"/>
                  <a:gd name="connsiteX69" fmla="*/ 4457632 w 12192000"/>
                  <a:gd name="connsiteY69" fmla="*/ 2409188 h 3176298"/>
                  <a:gd name="connsiteX70" fmla="*/ 4497068 w 12192000"/>
                  <a:gd name="connsiteY70" fmla="*/ 2393947 h 3176298"/>
                  <a:gd name="connsiteX71" fmla="*/ 4522596 w 12192000"/>
                  <a:gd name="connsiteY71" fmla="*/ 2376421 h 3176298"/>
                  <a:gd name="connsiteX72" fmla="*/ 4603368 w 12192000"/>
                  <a:gd name="connsiteY72" fmla="*/ 2391282 h 3176298"/>
                  <a:gd name="connsiteX73" fmla="*/ 4689098 w 12192000"/>
                  <a:gd name="connsiteY73" fmla="*/ 2406903 h 3176298"/>
                  <a:gd name="connsiteX74" fmla="*/ 4719697 w 12192000"/>
                  <a:gd name="connsiteY74" fmla="*/ 2413428 h 3176298"/>
                  <a:gd name="connsiteX75" fmla="*/ 4726469 w 12192000"/>
                  <a:gd name="connsiteY75" fmla="*/ 2414298 h 3176298"/>
                  <a:gd name="connsiteX76" fmla="*/ 4785776 w 12192000"/>
                  <a:gd name="connsiteY76" fmla="*/ 2414298 h 3176298"/>
                  <a:gd name="connsiteX77" fmla="*/ 4788661 w 12192000"/>
                  <a:gd name="connsiteY77" fmla="*/ 2414047 h 3176298"/>
                  <a:gd name="connsiteX78" fmla="*/ 4827024 w 12192000"/>
                  <a:gd name="connsiteY78" fmla="*/ 2408999 h 3176298"/>
                  <a:gd name="connsiteX79" fmla="*/ 4887415 w 12192000"/>
                  <a:gd name="connsiteY79" fmla="*/ 2405570 h 3176298"/>
                  <a:gd name="connsiteX80" fmla="*/ 4936184 w 12192000"/>
                  <a:gd name="connsiteY80" fmla="*/ 2395853 h 3176298"/>
                  <a:gd name="connsiteX81" fmla="*/ 4953328 w 12192000"/>
                  <a:gd name="connsiteY81" fmla="*/ 2390138 h 3176298"/>
                  <a:gd name="connsiteX82" fmla="*/ 5089162 w 12192000"/>
                  <a:gd name="connsiteY82" fmla="*/ 2345560 h 3176298"/>
                  <a:gd name="connsiteX83" fmla="*/ 5234326 w 12192000"/>
                  <a:gd name="connsiteY83" fmla="*/ 2309935 h 3176298"/>
                  <a:gd name="connsiteX84" fmla="*/ 5328438 w 12192000"/>
                  <a:gd name="connsiteY84" fmla="*/ 2332416 h 3176298"/>
                  <a:gd name="connsiteX85" fmla="*/ 5363491 w 12192000"/>
                  <a:gd name="connsiteY85" fmla="*/ 2332034 h 3176298"/>
                  <a:gd name="connsiteX86" fmla="*/ 5524660 w 12192000"/>
                  <a:gd name="connsiteY86" fmla="*/ 2337178 h 3176298"/>
                  <a:gd name="connsiteX87" fmla="*/ 5553045 w 12192000"/>
                  <a:gd name="connsiteY87" fmla="*/ 2342701 h 3176298"/>
                  <a:gd name="connsiteX88" fmla="*/ 5706401 w 12192000"/>
                  <a:gd name="connsiteY88" fmla="*/ 2320032 h 3176298"/>
                  <a:gd name="connsiteX89" fmla="*/ 5762029 w 12192000"/>
                  <a:gd name="connsiteY89" fmla="*/ 2316221 h 3176298"/>
                  <a:gd name="connsiteX90" fmla="*/ 5813276 w 12192000"/>
                  <a:gd name="connsiteY90" fmla="*/ 2309935 h 3176298"/>
                  <a:gd name="connsiteX91" fmla="*/ 5884906 w 12192000"/>
                  <a:gd name="connsiteY91" fmla="*/ 2308411 h 3176298"/>
                  <a:gd name="connsiteX92" fmla="*/ 5959204 w 12192000"/>
                  <a:gd name="connsiteY92" fmla="*/ 2311269 h 3176298"/>
                  <a:gd name="connsiteX93" fmla="*/ 6042072 w 12192000"/>
                  <a:gd name="connsiteY93" fmla="*/ 2310697 h 3176298"/>
                  <a:gd name="connsiteX94" fmla="*/ 6074842 w 12192000"/>
                  <a:gd name="connsiteY94" fmla="*/ 2305745 h 3176298"/>
                  <a:gd name="connsiteX95" fmla="*/ 6163425 w 12192000"/>
                  <a:gd name="connsiteY95" fmla="*/ 2309172 h 3176298"/>
                  <a:gd name="connsiteX96" fmla="*/ 6209909 w 12192000"/>
                  <a:gd name="connsiteY96" fmla="*/ 2303459 h 3176298"/>
                  <a:gd name="connsiteX97" fmla="*/ 6286493 w 12192000"/>
                  <a:gd name="connsiteY97" fmla="*/ 2302315 h 3176298"/>
                  <a:gd name="connsiteX98" fmla="*/ 6311449 w 12192000"/>
                  <a:gd name="connsiteY98" fmla="*/ 2300980 h 3176298"/>
                  <a:gd name="connsiteX99" fmla="*/ 6333739 w 12192000"/>
                  <a:gd name="connsiteY99" fmla="*/ 2300218 h 3176298"/>
                  <a:gd name="connsiteX100" fmla="*/ 6410131 w 12192000"/>
                  <a:gd name="connsiteY100" fmla="*/ 2315841 h 3176298"/>
                  <a:gd name="connsiteX101" fmla="*/ 6477951 w 12192000"/>
                  <a:gd name="connsiteY101" fmla="*/ 2316793 h 3176298"/>
                  <a:gd name="connsiteX102" fmla="*/ 6596828 w 12192000"/>
                  <a:gd name="connsiteY102" fmla="*/ 2329368 h 3176298"/>
                  <a:gd name="connsiteX103" fmla="*/ 6623118 w 12192000"/>
                  <a:gd name="connsiteY103" fmla="*/ 2324985 h 3176298"/>
                  <a:gd name="connsiteX104" fmla="*/ 6705417 w 12192000"/>
                  <a:gd name="connsiteY104" fmla="*/ 2323272 h 3176298"/>
                  <a:gd name="connsiteX105" fmla="*/ 6752283 w 12192000"/>
                  <a:gd name="connsiteY105" fmla="*/ 2321937 h 3176298"/>
                  <a:gd name="connsiteX106" fmla="*/ 6810195 w 12192000"/>
                  <a:gd name="connsiteY106" fmla="*/ 2331082 h 3176298"/>
                  <a:gd name="connsiteX107" fmla="*/ 6910782 w 12192000"/>
                  <a:gd name="connsiteY107" fmla="*/ 2350512 h 3176298"/>
                  <a:gd name="connsiteX108" fmla="*/ 6937263 w 12192000"/>
                  <a:gd name="connsiteY108" fmla="*/ 2353561 h 3176298"/>
                  <a:gd name="connsiteX109" fmla="*/ 6985653 w 12192000"/>
                  <a:gd name="connsiteY109" fmla="*/ 2362897 h 3176298"/>
                  <a:gd name="connsiteX110" fmla="*/ 6994415 w 12192000"/>
                  <a:gd name="connsiteY110" fmla="*/ 2364611 h 3176298"/>
                  <a:gd name="connsiteX111" fmla="*/ 7068141 w 12192000"/>
                  <a:gd name="connsiteY111" fmla="*/ 2388234 h 3176298"/>
                  <a:gd name="connsiteX112" fmla="*/ 7106432 w 12192000"/>
                  <a:gd name="connsiteY112" fmla="*/ 2390138 h 3176298"/>
                  <a:gd name="connsiteX113" fmla="*/ 7216547 w 12192000"/>
                  <a:gd name="connsiteY113" fmla="*/ 2390330 h 3176298"/>
                  <a:gd name="connsiteX114" fmla="*/ 7263220 w 12192000"/>
                  <a:gd name="connsiteY114" fmla="*/ 2386709 h 3176298"/>
                  <a:gd name="connsiteX115" fmla="*/ 7375428 w 12192000"/>
                  <a:gd name="connsiteY115" fmla="*/ 2372803 h 3176298"/>
                  <a:gd name="connsiteX116" fmla="*/ 7445916 w 12192000"/>
                  <a:gd name="connsiteY116" fmla="*/ 2365945 h 3176298"/>
                  <a:gd name="connsiteX117" fmla="*/ 7526880 w 12192000"/>
                  <a:gd name="connsiteY117" fmla="*/ 2355084 h 3176298"/>
                  <a:gd name="connsiteX118" fmla="*/ 7619655 w 12192000"/>
                  <a:gd name="connsiteY118" fmla="*/ 2348226 h 3176298"/>
                  <a:gd name="connsiteX119" fmla="*/ 7788636 w 12192000"/>
                  <a:gd name="connsiteY119" fmla="*/ 2327461 h 3176298"/>
                  <a:gd name="connsiteX120" fmla="*/ 7952280 w 12192000"/>
                  <a:gd name="connsiteY120" fmla="*/ 2305935 h 3176298"/>
                  <a:gd name="connsiteX121" fmla="*/ 8019339 w 12192000"/>
                  <a:gd name="connsiteY121" fmla="*/ 2286884 h 3176298"/>
                  <a:gd name="connsiteX122" fmla="*/ 8137835 w 12192000"/>
                  <a:gd name="connsiteY122" fmla="*/ 2259832 h 3176298"/>
                  <a:gd name="connsiteX123" fmla="*/ 8189651 w 12192000"/>
                  <a:gd name="connsiteY123" fmla="*/ 2243639 h 3176298"/>
                  <a:gd name="connsiteX124" fmla="*/ 8313671 w 12192000"/>
                  <a:gd name="connsiteY124" fmla="*/ 2209920 h 3176298"/>
                  <a:gd name="connsiteX125" fmla="*/ 8459979 w 12192000"/>
                  <a:gd name="connsiteY125" fmla="*/ 2158864 h 3176298"/>
                  <a:gd name="connsiteX126" fmla="*/ 8516369 w 12192000"/>
                  <a:gd name="connsiteY126" fmla="*/ 2144003 h 3176298"/>
                  <a:gd name="connsiteX127" fmla="*/ 8657726 w 12192000"/>
                  <a:gd name="connsiteY127" fmla="*/ 2106284 h 3176298"/>
                  <a:gd name="connsiteX128" fmla="*/ 8711448 w 12192000"/>
                  <a:gd name="connsiteY128" fmla="*/ 2098664 h 3176298"/>
                  <a:gd name="connsiteX129" fmla="*/ 8772219 w 12192000"/>
                  <a:gd name="connsiteY129" fmla="*/ 2082280 h 3176298"/>
                  <a:gd name="connsiteX130" fmla="*/ 8845565 w 12192000"/>
                  <a:gd name="connsiteY130" fmla="*/ 2053705 h 3176298"/>
                  <a:gd name="connsiteX131" fmla="*/ 8967871 w 12192000"/>
                  <a:gd name="connsiteY131" fmla="*/ 2011221 h 3176298"/>
                  <a:gd name="connsiteX132" fmla="*/ 9015878 w 12192000"/>
                  <a:gd name="connsiteY132" fmla="*/ 2001124 h 3176298"/>
                  <a:gd name="connsiteX133" fmla="*/ 9234579 w 12192000"/>
                  <a:gd name="connsiteY133" fmla="*/ 1935209 h 3176298"/>
                  <a:gd name="connsiteX134" fmla="*/ 9346597 w 12192000"/>
                  <a:gd name="connsiteY134" fmla="*/ 1896917 h 3176298"/>
                  <a:gd name="connsiteX135" fmla="*/ 9416321 w 12192000"/>
                  <a:gd name="connsiteY135" fmla="*/ 1880724 h 3176298"/>
                  <a:gd name="connsiteX136" fmla="*/ 9477283 w 12192000"/>
                  <a:gd name="connsiteY136" fmla="*/ 1856149 h 3176298"/>
                  <a:gd name="connsiteX137" fmla="*/ 9666265 w 12192000"/>
                  <a:gd name="connsiteY137" fmla="*/ 1787186 h 3176298"/>
                  <a:gd name="connsiteX138" fmla="*/ 9754088 w 12192000"/>
                  <a:gd name="connsiteY138" fmla="*/ 1741464 h 3176298"/>
                  <a:gd name="connsiteX139" fmla="*/ 9899446 w 12192000"/>
                  <a:gd name="connsiteY139" fmla="*/ 1656880 h 3176298"/>
                  <a:gd name="connsiteX140" fmla="*/ 9993175 w 12192000"/>
                  <a:gd name="connsiteY140" fmla="*/ 1576487 h 3176298"/>
                  <a:gd name="connsiteX141" fmla="*/ 10044230 w 12192000"/>
                  <a:gd name="connsiteY141" fmla="*/ 1540480 h 3176298"/>
                  <a:gd name="connsiteX142" fmla="*/ 10131863 w 12192000"/>
                  <a:gd name="connsiteY142" fmla="*/ 1485613 h 3176298"/>
                  <a:gd name="connsiteX143" fmla="*/ 10242357 w 12192000"/>
                  <a:gd name="connsiteY143" fmla="*/ 1410555 h 3176298"/>
                  <a:gd name="connsiteX144" fmla="*/ 10363709 w 12192000"/>
                  <a:gd name="connsiteY144" fmla="*/ 1359499 h 3176298"/>
                  <a:gd name="connsiteX145" fmla="*/ 10428291 w 12192000"/>
                  <a:gd name="connsiteY145" fmla="*/ 1314920 h 3176298"/>
                  <a:gd name="connsiteX146" fmla="*/ 10490969 w 12192000"/>
                  <a:gd name="connsiteY146" fmla="*/ 1267104 h 3176298"/>
                  <a:gd name="connsiteX147" fmla="*/ 10523354 w 12192000"/>
                  <a:gd name="connsiteY147" fmla="*/ 1238337 h 3176298"/>
                  <a:gd name="connsiteX148" fmla="*/ 10590031 w 12192000"/>
                  <a:gd name="connsiteY148" fmla="*/ 1191664 h 3176298"/>
                  <a:gd name="connsiteX149" fmla="*/ 10656519 w 12192000"/>
                  <a:gd name="connsiteY149" fmla="*/ 1156038 h 3176298"/>
                  <a:gd name="connsiteX150" fmla="*/ 10703573 w 12192000"/>
                  <a:gd name="connsiteY150" fmla="*/ 1120603 h 3176298"/>
                  <a:gd name="connsiteX151" fmla="*/ 10764534 w 12192000"/>
                  <a:gd name="connsiteY151" fmla="*/ 1067643 h 3176298"/>
                  <a:gd name="connsiteX152" fmla="*/ 10850453 w 12192000"/>
                  <a:gd name="connsiteY152" fmla="*/ 1014301 h 3176298"/>
                  <a:gd name="connsiteX153" fmla="*/ 10929704 w 12192000"/>
                  <a:gd name="connsiteY153" fmla="*/ 980201 h 3176298"/>
                  <a:gd name="connsiteX154" fmla="*/ 10967423 w 12192000"/>
                  <a:gd name="connsiteY154" fmla="*/ 930289 h 3176298"/>
                  <a:gd name="connsiteX155" fmla="*/ 11058869 w 12192000"/>
                  <a:gd name="connsiteY155" fmla="*/ 838084 h 3176298"/>
                  <a:gd name="connsiteX156" fmla="*/ 11172600 w 12192000"/>
                  <a:gd name="connsiteY156" fmla="*/ 762834 h 3176298"/>
                  <a:gd name="connsiteX157" fmla="*/ 11275283 w 12192000"/>
                  <a:gd name="connsiteY157" fmla="*/ 673676 h 3176298"/>
                  <a:gd name="connsiteX158" fmla="*/ 11320623 w 12192000"/>
                  <a:gd name="connsiteY158" fmla="*/ 639195 h 3176298"/>
                  <a:gd name="connsiteX159" fmla="*/ 11374346 w 12192000"/>
                  <a:gd name="connsiteY159" fmla="*/ 601664 h 3176298"/>
                  <a:gd name="connsiteX160" fmla="*/ 11448453 w 12192000"/>
                  <a:gd name="connsiteY160" fmla="*/ 567755 h 3176298"/>
                  <a:gd name="connsiteX161" fmla="*/ 11532275 w 12192000"/>
                  <a:gd name="connsiteY161" fmla="*/ 522605 h 3176298"/>
                  <a:gd name="connsiteX162" fmla="*/ 11562947 w 12192000"/>
                  <a:gd name="connsiteY162" fmla="*/ 486598 h 3176298"/>
                  <a:gd name="connsiteX163" fmla="*/ 11672489 w 12192000"/>
                  <a:gd name="connsiteY163" fmla="*/ 335337 h 3176298"/>
                  <a:gd name="connsiteX164" fmla="*/ 11821656 w 12192000"/>
                  <a:gd name="connsiteY164" fmla="*/ 207889 h 3176298"/>
                  <a:gd name="connsiteX165" fmla="*/ 11986443 w 12192000"/>
                  <a:gd name="connsiteY165" fmla="*/ 104824 h 3176298"/>
                  <a:gd name="connsiteX166" fmla="*/ 12026448 w 12192000"/>
                  <a:gd name="connsiteY166" fmla="*/ 88821 h 3176298"/>
                  <a:gd name="connsiteX167" fmla="*/ 12160947 w 12192000"/>
                  <a:gd name="connsiteY167" fmla="*/ 28621 h 3176298"/>
                  <a:gd name="connsiteX168" fmla="*/ 12192000 w 12192000"/>
                  <a:gd name="connsiteY168" fmla="*/ 0 h 31762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</a:cxnLst>
                <a:rect l="l" t="t" r="r" b="b"/>
                <a:pathLst>
                  <a:path w="12192000" h="3176298">
                    <a:moveTo>
                      <a:pt x="12192000" y="0"/>
                    </a:moveTo>
                    <a:lnTo>
                      <a:pt x="12192000" y="3176298"/>
                    </a:lnTo>
                    <a:lnTo>
                      <a:pt x="0" y="3176298"/>
                    </a:lnTo>
                    <a:lnTo>
                      <a:pt x="0" y="2264980"/>
                    </a:lnTo>
                    <a:lnTo>
                      <a:pt x="544" y="2264980"/>
                    </a:lnTo>
                    <a:lnTo>
                      <a:pt x="544" y="2392219"/>
                    </a:lnTo>
                    <a:lnTo>
                      <a:pt x="61197" y="2387448"/>
                    </a:lnTo>
                    <a:cubicBezTo>
                      <a:pt x="80794" y="2382137"/>
                      <a:pt x="99990" y="2374707"/>
                      <a:pt x="119613" y="2369945"/>
                    </a:cubicBezTo>
                    <a:cubicBezTo>
                      <a:pt x="137898" y="2365563"/>
                      <a:pt x="155046" y="2355466"/>
                      <a:pt x="172384" y="2347084"/>
                    </a:cubicBezTo>
                    <a:cubicBezTo>
                      <a:pt x="205529" y="2331082"/>
                      <a:pt x="240965" y="2341178"/>
                      <a:pt x="274873" y="2336988"/>
                    </a:cubicBezTo>
                    <a:cubicBezTo>
                      <a:pt x="285732" y="2335653"/>
                      <a:pt x="296590" y="2334130"/>
                      <a:pt x="307259" y="2331461"/>
                    </a:cubicBezTo>
                    <a:cubicBezTo>
                      <a:pt x="336408" y="2324413"/>
                      <a:pt x="366127" y="2318317"/>
                      <a:pt x="394511" y="2308601"/>
                    </a:cubicBezTo>
                    <a:cubicBezTo>
                      <a:pt x="426709" y="2297743"/>
                      <a:pt x="457572" y="2283264"/>
                      <a:pt x="494337" y="2268213"/>
                    </a:cubicBezTo>
                    <a:cubicBezTo>
                      <a:pt x="507102" y="2272024"/>
                      <a:pt x="526724" y="2282312"/>
                      <a:pt x="546917" y="2283264"/>
                    </a:cubicBezTo>
                    <a:cubicBezTo>
                      <a:pt x="611880" y="2286503"/>
                      <a:pt x="672650" y="2268786"/>
                      <a:pt x="730754" y="2240780"/>
                    </a:cubicBezTo>
                    <a:cubicBezTo>
                      <a:pt x="748471" y="2232399"/>
                      <a:pt x="767524" y="2226874"/>
                      <a:pt x="785432" y="2218682"/>
                    </a:cubicBezTo>
                    <a:cubicBezTo>
                      <a:pt x="791717" y="2215826"/>
                      <a:pt x="799909" y="2209730"/>
                      <a:pt x="801053" y="2204013"/>
                    </a:cubicBezTo>
                    <a:cubicBezTo>
                      <a:pt x="807719" y="2170866"/>
                      <a:pt x="832486" y="2171436"/>
                      <a:pt x="858205" y="2169532"/>
                    </a:cubicBezTo>
                    <a:cubicBezTo>
                      <a:pt x="888877" y="2167247"/>
                      <a:pt x="919165" y="2161912"/>
                      <a:pt x="949646" y="2157340"/>
                    </a:cubicBezTo>
                    <a:cubicBezTo>
                      <a:pt x="953648" y="2156768"/>
                      <a:pt x="957266" y="2152768"/>
                      <a:pt x="960887" y="2150099"/>
                    </a:cubicBezTo>
                    <a:cubicBezTo>
                      <a:pt x="966411" y="2146099"/>
                      <a:pt x="971554" y="2140003"/>
                      <a:pt x="977653" y="2138480"/>
                    </a:cubicBezTo>
                    <a:cubicBezTo>
                      <a:pt x="1008894" y="2131049"/>
                      <a:pt x="1040327" y="2124763"/>
                      <a:pt x="1071762" y="2117905"/>
                    </a:cubicBezTo>
                    <a:cubicBezTo>
                      <a:pt x="1078810" y="2116380"/>
                      <a:pt x="1086048" y="2114476"/>
                      <a:pt x="1092527" y="2111428"/>
                    </a:cubicBezTo>
                    <a:cubicBezTo>
                      <a:pt x="1098623" y="2108570"/>
                      <a:pt x="1103767" y="2103616"/>
                      <a:pt x="1109865" y="2100568"/>
                    </a:cubicBezTo>
                    <a:cubicBezTo>
                      <a:pt x="1126437" y="2092378"/>
                      <a:pt x="1143394" y="2084757"/>
                      <a:pt x="1162823" y="2075613"/>
                    </a:cubicBezTo>
                    <a:cubicBezTo>
                      <a:pt x="1173681" y="2092757"/>
                      <a:pt x="1188354" y="2083041"/>
                      <a:pt x="1206641" y="2074851"/>
                    </a:cubicBezTo>
                    <a:cubicBezTo>
                      <a:pt x="1225310" y="2066468"/>
                      <a:pt x="1246837" y="2063801"/>
                      <a:pt x="1267411" y="2060753"/>
                    </a:cubicBezTo>
                    <a:cubicBezTo>
                      <a:pt x="1305132" y="2055228"/>
                      <a:pt x="1343044" y="2051799"/>
                      <a:pt x="1380762" y="2046847"/>
                    </a:cubicBezTo>
                    <a:cubicBezTo>
                      <a:pt x="1388765" y="2045703"/>
                      <a:pt x="1397909" y="2043608"/>
                      <a:pt x="1404006" y="2038844"/>
                    </a:cubicBezTo>
                    <a:cubicBezTo>
                      <a:pt x="1445725" y="2006839"/>
                      <a:pt x="1496403" y="1997887"/>
                      <a:pt x="1544598" y="2000932"/>
                    </a:cubicBezTo>
                    <a:cubicBezTo>
                      <a:pt x="1582510" y="2003220"/>
                      <a:pt x="1619658" y="2004935"/>
                      <a:pt x="1657188" y="2001697"/>
                    </a:cubicBezTo>
                    <a:cubicBezTo>
                      <a:pt x="1660046" y="2001505"/>
                      <a:pt x="1663856" y="2001887"/>
                      <a:pt x="1665950" y="2003411"/>
                    </a:cubicBezTo>
                    <a:cubicBezTo>
                      <a:pt x="1678904" y="2013507"/>
                      <a:pt x="1692431" y="2014269"/>
                      <a:pt x="1709006" y="2015983"/>
                    </a:cubicBezTo>
                    <a:cubicBezTo>
                      <a:pt x="1732439" y="2018461"/>
                      <a:pt x="1753965" y="2016745"/>
                      <a:pt x="1775684" y="2012555"/>
                    </a:cubicBezTo>
                    <a:cubicBezTo>
                      <a:pt x="1791496" y="2009507"/>
                      <a:pt x="1807497" y="2003220"/>
                      <a:pt x="1821596" y="1995218"/>
                    </a:cubicBezTo>
                    <a:cubicBezTo>
                      <a:pt x="1841216" y="1983978"/>
                      <a:pt x="1860079" y="1979597"/>
                      <a:pt x="1878748" y="1994457"/>
                    </a:cubicBezTo>
                    <a:cubicBezTo>
                      <a:pt x="1898940" y="2010269"/>
                      <a:pt x="1921800" y="2004745"/>
                      <a:pt x="1944092" y="2005315"/>
                    </a:cubicBezTo>
                    <a:cubicBezTo>
                      <a:pt x="1953806" y="2005507"/>
                      <a:pt x="1964094" y="2005124"/>
                      <a:pt x="1973429" y="2007601"/>
                    </a:cubicBezTo>
                    <a:cubicBezTo>
                      <a:pt x="2000479" y="2014651"/>
                      <a:pt x="2026581" y="2025320"/>
                      <a:pt x="2054013" y="2030082"/>
                    </a:cubicBezTo>
                    <a:cubicBezTo>
                      <a:pt x="2069254" y="2032747"/>
                      <a:pt x="2086208" y="2027986"/>
                      <a:pt x="2102021" y="2024557"/>
                    </a:cubicBezTo>
                    <a:cubicBezTo>
                      <a:pt x="2118023" y="2020937"/>
                      <a:pt x="2133834" y="2015413"/>
                      <a:pt x="2149267" y="2009697"/>
                    </a:cubicBezTo>
                    <a:cubicBezTo>
                      <a:pt x="2159743" y="2005887"/>
                      <a:pt x="2171173" y="2002267"/>
                      <a:pt x="2179556" y="1995409"/>
                    </a:cubicBezTo>
                    <a:cubicBezTo>
                      <a:pt x="2198608" y="1979788"/>
                      <a:pt x="2218229" y="1977120"/>
                      <a:pt x="2240710" y="1985312"/>
                    </a:cubicBezTo>
                    <a:cubicBezTo>
                      <a:pt x="2244137" y="1986647"/>
                      <a:pt x="2248138" y="1986647"/>
                      <a:pt x="2251948" y="1986836"/>
                    </a:cubicBezTo>
                    <a:cubicBezTo>
                      <a:pt x="2312915" y="1990836"/>
                      <a:pt x="2373874" y="1993314"/>
                      <a:pt x="2434456" y="1999410"/>
                    </a:cubicBezTo>
                    <a:cubicBezTo>
                      <a:pt x="2459029" y="2001887"/>
                      <a:pt x="2482652" y="2012745"/>
                      <a:pt x="2506847" y="2019603"/>
                    </a:cubicBezTo>
                    <a:cubicBezTo>
                      <a:pt x="2511800" y="2020937"/>
                      <a:pt x="2517327" y="2023033"/>
                      <a:pt x="2522279" y="2022080"/>
                    </a:cubicBezTo>
                    <a:cubicBezTo>
                      <a:pt x="2576191" y="2012555"/>
                      <a:pt x="2626677" y="2026461"/>
                      <a:pt x="2676398" y="2044751"/>
                    </a:cubicBezTo>
                    <a:cubicBezTo>
                      <a:pt x="2681540" y="2046656"/>
                      <a:pt x="2687827" y="2046084"/>
                      <a:pt x="2693543" y="2045703"/>
                    </a:cubicBezTo>
                    <a:cubicBezTo>
                      <a:pt x="2709548" y="2044370"/>
                      <a:pt x="2726882" y="2037701"/>
                      <a:pt x="2741360" y="2041701"/>
                    </a:cubicBezTo>
                    <a:cubicBezTo>
                      <a:pt x="2779842" y="2052753"/>
                      <a:pt x="2817943" y="2066087"/>
                      <a:pt x="2854140" y="2082851"/>
                    </a:cubicBezTo>
                    <a:cubicBezTo>
                      <a:pt x="2890910" y="2099805"/>
                      <a:pt x="2925008" y="2114095"/>
                      <a:pt x="2967110" y="2096949"/>
                    </a:cubicBezTo>
                    <a:cubicBezTo>
                      <a:pt x="2985016" y="2089709"/>
                      <a:pt x="3008639" y="2094853"/>
                      <a:pt x="3029216" y="2096757"/>
                    </a:cubicBezTo>
                    <a:cubicBezTo>
                      <a:pt x="3044264" y="2098282"/>
                      <a:pt x="3058743" y="2106856"/>
                      <a:pt x="3073604" y="2106856"/>
                    </a:cubicBezTo>
                    <a:cubicBezTo>
                      <a:pt x="3113231" y="2106856"/>
                      <a:pt x="3148472" y="2116953"/>
                      <a:pt x="3182763" y="2137527"/>
                    </a:cubicBezTo>
                    <a:cubicBezTo>
                      <a:pt x="3196102" y="2145528"/>
                      <a:pt x="3216867" y="2140193"/>
                      <a:pt x="3234202" y="2142289"/>
                    </a:cubicBezTo>
                    <a:cubicBezTo>
                      <a:pt x="3252492" y="2144765"/>
                      <a:pt x="3271348" y="2147051"/>
                      <a:pt x="3288877" y="2152578"/>
                    </a:cubicBezTo>
                    <a:cubicBezTo>
                      <a:pt x="3334216" y="2167056"/>
                      <a:pt x="3378986" y="2183439"/>
                      <a:pt x="3424135" y="2198680"/>
                    </a:cubicBezTo>
                    <a:cubicBezTo>
                      <a:pt x="3461282" y="2211253"/>
                      <a:pt x="3497862" y="2201347"/>
                      <a:pt x="3534629" y="2196013"/>
                    </a:cubicBezTo>
                    <a:cubicBezTo>
                      <a:pt x="3557682" y="2192583"/>
                      <a:pt x="3579206" y="2184391"/>
                      <a:pt x="3605116" y="2196583"/>
                    </a:cubicBezTo>
                    <a:cubicBezTo>
                      <a:pt x="3629882" y="2208205"/>
                      <a:pt x="3661315" y="2205537"/>
                      <a:pt x="3689131" y="2211824"/>
                    </a:cubicBezTo>
                    <a:cubicBezTo>
                      <a:pt x="3712565" y="2217157"/>
                      <a:pt x="3735231" y="2225732"/>
                      <a:pt x="3757902" y="2234114"/>
                    </a:cubicBezTo>
                    <a:cubicBezTo>
                      <a:pt x="3788766" y="2245545"/>
                      <a:pt x="3819245" y="2257545"/>
                      <a:pt x="3852966" y="2251831"/>
                    </a:cubicBezTo>
                    <a:cubicBezTo>
                      <a:pt x="3891259" y="2245353"/>
                      <a:pt x="3917546" y="2269738"/>
                      <a:pt x="3947648" y="2285932"/>
                    </a:cubicBezTo>
                    <a:cubicBezTo>
                      <a:pt x="3968414" y="2296980"/>
                      <a:pt x="3991083" y="2305172"/>
                      <a:pt x="4013753" y="2312031"/>
                    </a:cubicBezTo>
                    <a:cubicBezTo>
                      <a:pt x="4044043" y="2320985"/>
                      <a:pt x="4075285" y="2326320"/>
                      <a:pt x="4105766" y="2335082"/>
                    </a:cubicBezTo>
                    <a:cubicBezTo>
                      <a:pt x="4151870" y="2348226"/>
                      <a:pt x="4198546" y="2358514"/>
                      <a:pt x="4246551" y="2351274"/>
                    </a:cubicBezTo>
                    <a:cubicBezTo>
                      <a:pt x="4268649" y="2348036"/>
                      <a:pt x="4289227" y="2348226"/>
                      <a:pt x="4311323" y="2352991"/>
                    </a:cubicBezTo>
                    <a:cubicBezTo>
                      <a:pt x="4347518" y="2360801"/>
                      <a:pt x="4384668" y="2361753"/>
                      <a:pt x="4413817" y="2390899"/>
                    </a:cubicBezTo>
                    <a:cubicBezTo>
                      <a:pt x="4424104" y="2401188"/>
                      <a:pt x="4442581" y="2403853"/>
                      <a:pt x="4457632" y="2409188"/>
                    </a:cubicBezTo>
                    <a:cubicBezTo>
                      <a:pt x="4474969" y="2415476"/>
                      <a:pt x="4487731" y="2412236"/>
                      <a:pt x="4497068" y="2393947"/>
                    </a:cubicBezTo>
                    <a:cubicBezTo>
                      <a:pt x="4501257" y="2385757"/>
                      <a:pt x="4513260" y="2377755"/>
                      <a:pt x="4522596" y="2376421"/>
                    </a:cubicBezTo>
                    <a:cubicBezTo>
                      <a:pt x="4550599" y="2372421"/>
                      <a:pt x="4576318" y="2378327"/>
                      <a:pt x="4603368" y="2391282"/>
                    </a:cubicBezTo>
                    <a:cubicBezTo>
                      <a:pt x="4628705" y="2403474"/>
                      <a:pt x="4660331" y="2402140"/>
                      <a:pt x="4689098" y="2406903"/>
                    </a:cubicBezTo>
                    <a:cubicBezTo>
                      <a:pt x="4699289" y="2408618"/>
                      <a:pt x="4709482" y="2411237"/>
                      <a:pt x="4719697" y="2413428"/>
                    </a:cubicBezTo>
                    <a:lnTo>
                      <a:pt x="4726469" y="2414298"/>
                    </a:lnTo>
                    <a:lnTo>
                      <a:pt x="4785776" y="2414298"/>
                    </a:lnTo>
                    <a:lnTo>
                      <a:pt x="4788661" y="2414047"/>
                    </a:lnTo>
                    <a:cubicBezTo>
                      <a:pt x="4801401" y="2412237"/>
                      <a:pt x="4814166" y="2410142"/>
                      <a:pt x="4827024" y="2408999"/>
                    </a:cubicBezTo>
                    <a:cubicBezTo>
                      <a:pt x="4847027" y="2407095"/>
                      <a:pt x="4867412" y="2407856"/>
                      <a:pt x="4887415" y="2405570"/>
                    </a:cubicBezTo>
                    <a:cubicBezTo>
                      <a:pt x="4903799" y="2403853"/>
                      <a:pt x="4919991" y="2399474"/>
                      <a:pt x="4936184" y="2395853"/>
                    </a:cubicBezTo>
                    <a:cubicBezTo>
                      <a:pt x="4942089" y="2394520"/>
                      <a:pt x="4947996" y="2389376"/>
                      <a:pt x="4953328" y="2390138"/>
                    </a:cubicBezTo>
                    <a:cubicBezTo>
                      <a:pt x="5006292" y="2398330"/>
                      <a:pt x="5044391" y="2361753"/>
                      <a:pt x="5089162" y="2345560"/>
                    </a:cubicBezTo>
                    <a:cubicBezTo>
                      <a:pt x="5136216" y="2328413"/>
                      <a:pt x="5181748" y="2302124"/>
                      <a:pt x="5234326" y="2309935"/>
                    </a:cubicBezTo>
                    <a:cubicBezTo>
                      <a:pt x="5266141" y="2314697"/>
                      <a:pt x="5296812" y="2325747"/>
                      <a:pt x="5328438" y="2332416"/>
                    </a:cubicBezTo>
                    <a:cubicBezTo>
                      <a:pt x="5339677" y="2334701"/>
                      <a:pt x="5352250" y="2334320"/>
                      <a:pt x="5363491" y="2332034"/>
                    </a:cubicBezTo>
                    <a:cubicBezTo>
                      <a:pt x="5417784" y="2321555"/>
                      <a:pt x="5471316" y="2320032"/>
                      <a:pt x="5524660" y="2337178"/>
                    </a:cubicBezTo>
                    <a:cubicBezTo>
                      <a:pt x="5533802" y="2340036"/>
                      <a:pt x="5543518" y="2342701"/>
                      <a:pt x="5553045" y="2342701"/>
                    </a:cubicBezTo>
                    <a:cubicBezTo>
                      <a:pt x="5605244" y="2342701"/>
                      <a:pt x="5656488" y="2338701"/>
                      <a:pt x="5706401" y="2320032"/>
                    </a:cubicBezTo>
                    <a:cubicBezTo>
                      <a:pt x="5723166" y="2313745"/>
                      <a:pt x="5743551" y="2317745"/>
                      <a:pt x="5762029" y="2316221"/>
                    </a:cubicBezTo>
                    <a:cubicBezTo>
                      <a:pt x="5779174" y="2314889"/>
                      <a:pt x="5796702" y="2314317"/>
                      <a:pt x="5813276" y="2309935"/>
                    </a:cubicBezTo>
                    <a:cubicBezTo>
                      <a:pt x="5837472" y="2303459"/>
                      <a:pt x="5859949" y="2302697"/>
                      <a:pt x="5884906" y="2308411"/>
                    </a:cubicBezTo>
                    <a:cubicBezTo>
                      <a:pt x="5908719" y="2313745"/>
                      <a:pt x="5934438" y="2311079"/>
                      <a:pt x="5959204" y="2311269"/>
                    </a:cubicBezTo>
                    <a:cubicBezTo>
                      <a:pt x="5986828" y="2311459"/>
                      <a:pt x="6014449" y="2311649"/>
                      <a:pt x="6042072" y="2310697"/>
                    </a:cubicBezTo>
                    <a:cubicBezTo>
                      <a:pt x="6053124" y="2310317"/>
                      <a:pt x="6065695" y="2302697"/>
                      <a:pt x="6074842" y="2305745"/>
                    </a:cubicBezTo>
                    <a:cubicBezTo>
                      <a:pt x="6104368" y="2316031"/>
                      <a:pt x="6133897" y="2303649"/>
                      <a:pt x="6163425" y="2309172"/>
                    </a:cubicBezTo>
                    <a:cubicBezTo>
                      <a:pt x="6177905" y="2312031"/>
                      <a:pt x="6194288" y="2304220"/>
                      <a:pt x="6209909" y="2303459"/>
                    </a:cubicBezTo>
                    <a:cubicBezTo>
                      <a:pt x="6235437" y="2302124"/>
                      <a:pt x="6260964" y="2302697"/>
                      <a:pt x="6286493" y="2302315"/>
                    </a:cubicBezTo>
                    <a:cubicBezTo>
                      <a:pt x="6294876" y="2302124"/>
                      <a:pt x="6303068" y="2301362"/>
                      <a:pt x="6311449" y="2300980"/>
                    </a:cubicBezTo>
                    <a:cubicBezTo>
                      <a:pt x="6318880" y="2300601"/>
                      <a:pt x="6326691" y="2298887"/>
                      <a:pt x="6333739" y="2300218"/>
                    </a:cubicBezTo>
                    <a:cubicBezTo>
                      <a:pt x="6359268" y="2304983"/>
                      <a:pt x="6384414" y="2312793"/>
                      <a:pt x="6410131" y="2315841"/>
                    </a:cubicBezTo>
                    <a:cubicBezTo>
                      <a:pt x="6432420" y="2318507"/>
                      <a:pt x="6455472" y="2314889"/>
                      <a:pt x="6477951" y="2316793"/>
                    </a:cubicBezTo>
                    <a:cubicBezTo>
                      <a:pt x="6517576" y="2320032"/>
                      <a:pt x="6557201" y="2325747"/>
                      <a:pt x="6596828" y="2329368"/>
                    </a:cubicBezTo>
                    <a:cubicBezTo>
                      <a:pt x="6605401" y="2330130"/>
                      <a:pt x="6614353" y="2325365"/>
                      <a:pt x="6623118" y="2324985"/>
                    </a:cubicBezTo>
                    <a:cubicBezTo>
                      <a:pt x="6650551" y="2324033"/>
                      <a:pt x="6677984" y="2323841"/>
                      <a:pt x="6705417" y="2323272"/>
                    </a:cubicBezTo>
                    <a:cubicBezTo>
                      <a:pt x="6721038" y="2323080"/>
                      <a:pt x="6736851" y="2323651"/>
                      <a:pt x="6752283" y="2321937"/>
                    </a:cubicBezTo>
                    <a:cubicBezTo>
                      <a:pt x="6772665" y="2319651"/>
                      <a:pt x="6791144" y="2316221"/>
                      <a:pt x="6810195" y="2331082"/>
                    </a:cubicBezTo>
                    <a:cubicBezTo>
                      <a:pt x="6839534" y="2354132"/>
                      <a:pt x="6876872" y="2345178"/>
                      <a:pt x="6910782" y="2350512"/>
                    </a:cubicBezTo>
                    <a:cubicBezTo>
                      <a:pt x="6919547" y="2351847"/>
                      <a:pt x="6928501" y="2352036"/>
                      <a:pt x="6937263" y="2353561"/>
                    </a:cubicBezTo>
                    <a:cubicBezTo>
                      <a:pt x="6953457" y="2356418"/>
                      <a:pt x="6969457" y="2359657"/>
                      <a:pt x="6985653" y="2362897"/>
                    </a:cubicBezTo>
                    <a:cubicBezTo>
                      <a:pt x="6988509" y="2363467"/>
                      <a:pt x="6991747" y="2363659"/>
                      <a:pt x="6994415" y="2364611"/>
                    </a:cubicBezTo>
                    <a:cubicBezTo>
                      <a:pt x="7018991" y="2372611"/>
                      <a:pt x="7043184" y="2381755"/>
                      <a:pt x="7068141" y="2388234"/>
                    </a:cubicBezTo>
                    <a:cubicBezTo>
                      <a:pt x="7080334" y="2391472"/>
                      <a:pt x="7093860" y="2391853"/>
                      <a:pt x="7106432" y="2390138"/>
                    </a:cubicBezTo>
                    <a:cubicBezTo>
                      <a:pt x="7143199" y="2385185"/>
                      <a:pt x="7179587" y="2383089"/>
                      <a:pt x="7216547" y="2390330"/>
                    </a:cubicBezTo>
                    <a:cubicBezTo>
                      <a:pt x="7231214" y="2393186"/>
                      <a:pt x="7247599" y="2388424"/>
                      <a:pt x="7263220" y="2386709"/>
                    </a:cubicBezTo>
                    <a:cubicBezTo>
                      <a:pt x="7300559" y="2382137"/>
                      <a:pt x="7337899" y="2377183"/>
                      <a:pt x="7375428" y="2372803"/>
                    </a:cubicBezTo>
                    <a:cubicBezTo>
                      <a:pt x="7398860" y="2370135"/>
                      <a:pt x="7422483" y="2368611"/>
                      <a:pt x="7445916" y="2365945"/>
                    </a:cubicBezTo>
                    <a:cubicBezTo>
                      <a:pt x="7472967" y="2362705"/>
                      <a:pt x="7499828" y="2357753"/>
                      <a:pt x="7526880" y="2355084"/>
                    </a:cubicBezTo>
                    <a:cubicBezTo>
                      <a:pt x="7557742" y="2352036"/>
                      <a:pt x="7588795" y="2351466"/>
                      <a:pt x="7619655" y="2348226"/>
                    </a:cubicBezTo>
                    <a:cubicBezTo>
                      <a:pt x="7676047" y="2341940"/>
                      <a:pt x="7732247" y="2334509"/>
                      <a:pt x="7788636" y="2327461"/>
                    </a:cubicBezTo>
                    <a:cubicBezTo>
                      <a:pt x="7843311" y="2320603"/>
                      <a:pt x="7897987" y="2314507"/>
                      <a:pt x="7952280" y="2305935"/>
                    </a:cubicBezTo>
                    <a:cubicBezTo>
                      <a:pt x="7975142" y="2302315"/>
                      <a:pt x="7996859" y="2292408"/>
                      <a:pt x="8019339" y="2286884"/>
                    </a:cubicBezTo>
                    <a:cubicBezTo>
                      <a:pt x="8058774" y="2277357"/>
                      <a:pt x="8098590" y="2269357"/>
                      <a:pt x="8137835" y="2259832"/>
                    </a:cubicBezTo>
                    <a:cubicBezTo>
                      <a:pt x="8155359" y="2255641"/>
                      <a:pt x="8172124" y="2248593"/>
                      <a:pt x="8189651" y="2243639"/>
                    </a:cubicBezTo>
                    <a:cubicBezTo>
                      <a:pt x="8230992" y="2232208"/>
                      <a:pt x="8272903" y="2222874"/>
                      <a:pt x="8313671" y="2209920"/>
                    </a:cubicBezTo>
                    <a:cubicBezTo>
                      <a:pt x="8362822" y="2194297"/>
                      <a:pt x="8411019" y="2175439"/>
                      <a:pt x="8459979" y="2158864"/>
                    </a:cubicBezTo>
                    <a:cubicBezTo>
                      <a:pt x="8478269" y="2152578"/>
                      <a:pt x="8497511" y="2148957"/>
                      <a:pt x="8516369" y="2144003"/>
                    </a:cubicBezTo>
                    <a:cubicBezTo>
                      <a:pt x="8563425" y="2131431"/>
                      <a:pt x="8610288" y="2118095"/>
                      <a:pt x="8657726" y="2106284"/>
                    </a:cubicBezTo>
                    <a:cubicBezTo>
                      <a:pt x="8675253" y="2101901"/>
                      <a:pt x="8693731" y="2102284"/>
                      <a:pt x="8711448" y="2098664"/>
                    </a:cubicBezTo>
                    <a:cubicBezTo>
                      <a:pt x="8732023" y="2094472"/>
                      <a:pt x="8752407" y="2089138"/>
                      <a:pt x="8772219" y="2082280"/>
                    </a:cubicBezTo>
                    <a:cubicBezTo>
                      <a:pt x="8796985" y="2073707"/>
                      <a:pt x="8820990" y="2062659"/>
                      <a:pt x="8845565" y="2053705"/>
                    </a:cubicBezTo>
                    <a:cubicBezTo>
                      <a:pt x="8886142" y="2039034"/>
                      <a:pt x="8926911" y="2024557"/>
                      <a:pt x="8967871" y="2011221"/>
                    </a:cubicBezTo>
                    <a:cubicBezTo>
                      <a:pt x="8983301" y="2006268"/>
                      <a:pt x="9000257" y="2005697"/>
                      <a:pt x="9015878" y="2001124"/>
                    </a:cubicBezTo>
                    <a:cubicBezTo>
                      <a:pt x="9088840" y="1979597"/>
                      <a:pt x="9161805" y="1957880"/>
                      <a:pt x="9234579" y="1935209"/>
                    </a:cubicBezTo>
                    <a:cubicBezTo>
                      <a:pt x="9272298" y="1923399"/>
                      <a:pt x="9308875" y="1908538"/>
                      <a:pt x="9346597" y="1896917"/>
                    </a:cubicBezTo>
                    <a:cubicBezTo>
                      <a:pt x="9369267" y="1889869"/>
                      <a:pt x="9393650" y="1887773"/>
                      <a:pt x="9416321" y="1880724"/>
                    </a:cubicBezTo>
                    <a:cubicBezTo>
                      <a:pt x="9437278" y="1874247"/>
                      <a:pt x="9456709" y="1863578"/>
                      <a:pt x="9477283" y="1856149"/>
                    </a:cubicBezTo>
                    <a:cubicBezTo>
                      <a:pt x="9540152" y="1833097"/>
                      <a:pt x="9603971" y="1811953"/>
                      <a:pt x="9666265" y="1787186"/>
                    </a:cubicBezTo>
                    <a:cubicBezTo>
                      <a:pt x="9696749" y="1775183"/>
                      <a:pt x="9725323" y="1757849"/>
                      <a:pt x="9754088" y="1741464"/>
                    </a:cubicBezTo>
                    <a:cubicBezTo>
                      <a:pt x="9802858" y="1713841"/>
                      <a:pt x="9850865" y="1685074"/>
                      <a:pt x="9899446" y="1656880"/>
                    </a:cubicBezTo>
                    <a:cubicBezTo>
                      <a:pt x="9935832" y="1635924"/>
                      <a:pt x="9968027" y="1611347"/>
                      <a:pt x="9993175" y="1576487"/>
                    </a:cubicBezTo>
                    <a:cubicBezTo>
                      <a:pt x="10004797" y="1560484"/>
                      <a:pt x="10024990" y="1546768"/>
                      <a:pt x="10044230" y="1540480"/>
                    </a:cubicBezTo>
                    <a:cubicBezTo>
                      <a:pt x="10078713" y="1529241"/>
                      <a:pt x="10104430" y="1507522"/>
                      <a:pt x="10131863" y="1485613"/>
                    </a:cubicBezTo>
                    <a:cubicBezTo>
                      <a:pt x="10166536" y="1457801"/>
                      <a:pt x="10203304" y="1431509"/>
                      <a:pt x="10242357" y="1410555"/>
                    </a:cubicBezTo>
                    <a:cubicBezTo>
                      <a:pt x="10280840" y="1389980"/>
                      <a:pt x="10324086" y="1378549"/>
                      <a:pt x="10363709" y="1359499"/>
                    </a:cubicBezTo>
                    <a:cubicBezTo>
                      <a:pt x="10386952" y="1348259"/>
                      <a:pt x="10407146" y="1330353"/>
                      <a:pt x="10428291" y="1314920"/>
                    </a:cubicBezTo>
                    <a:cubicBezTo>
                      <a:pt x="10449438" y="1299489"/>
                      <a:pt x="10470394" y="1283486"/>
                      <a:pt x="10490969" y="1267104"/>
                    </a:cubicBezTo>
                    <a:cubicBezTo>
                      <a:pt x="10502208" y="1258149"/>
                      <a:pt x="10511734" y="1246909"/>
                      <a:pt x="10523354" y="1238337"/>
                    </a:cubicBezTo>
                    <a:cubicBezTo>
                      <a:pt x="10545263" y="1222334"/>
                      <a:pt x="10569075" y="1208808"/>
                      <a:pt x="10590031" y="1191664"/>
                    </a:cubicBezTo>
                    <a:cubicBezTo>
                      <a:pt x="10610225" y="1175089"/>
                      <a:pt x="10633467" y="1166707"/>
                      <a:pt x="10656519" y="1156038"/>
                    </a:cubicBezTo>
                    <a:cubicBezTo>
                      <a:pt x="10674046" y="1148036"/>
                      <a:pt x="10686617" y="1130320"/>
                      <a:pt x="10703573" y="1120603"/>
                    </a:cubicBezTo>
                    <a:cubicBezTo>
                      <a:pt x="10727767" y="1106697"/>
                      <a:pt x="10746246" y="1089553"/>
                      <a:pt x="10764534" y="1067643"/>
                    </a:cubicBezTo>
                    <a:cubicBezTo>
                      <a:pt x="10785111" y="1043068"/>
                      <a:pt x="10820162" y="1029732"/>
                      <a:pt x="10850453" y="1014301"/>
                    </a:cubicBezTo>
                    <a:cubicBezTo>
                      <a:pt x="10876171" y="1001157"/>
                      <a:pt x="10906081" y="995632"/>
                      <a:pt x="10929704" y="980201"/>
                    </a:cubicBezTo>
                    <a:cubicBezTo>
                      <a:pt x="10946279" y="969342"/>
                      <a:pt x="10958661" y="948957"/>
                      <a:pt x="10967423" y="930289"/>
                    </a:cubicBezTo>
                    <a:cubicBezTo>
                      <a:pt x="10987046" y="887995"/>
                      <a:pt x="11021146" y="861897"/>
                      <a:pt x="11058869" y="838084"/>
                    </a:cubicBezTo>
                    <a:cubicBezTo>
                      <a:pt x="11097350" y="813699"/>
                      <a:pt x="11133927" y="786836"/>
                      <a:pt x="11172600" y="762834"/>
                    </a:cubicBezTo>
                    <a:cubicBezTo>
                      <a:pt x="11211843" y="738638"/>
                      <a:pt x="11243658" y="706443"/>
                      <a:pt x="11275283" y="673676"/>
                    </a:cubicBezTo>
                    <a:cubicBezTo>
                      <a:pt x="11288238" y="660150"/>
                      <a:pt x="11305192" y="650434"/>
                      <a:pt x="11320623" y="639195"/>
                    </a:cubicBezTo>
                    <a:cubicBezTo>
                      <a:pt x="11338339" y="626241"/>
                      <a:pt x="11355296" y="611953"/>
                      <a:pt x="11374346" y="601664"/>
                    </a:cubicBezTo>
                    <a:cubicBezTo>
                      <a:pt x="11398160" y="588709"/>
                      <a:pt x="11424069" y="579757"/>
                      <a:pt x="11448453" y="567755"/>
                    </a:cubicBezTo>
                    <a:cubicBezTo>
                      <a:pt x="11476838" y="553657"/>
                      <a:pt x="11505795" y="539750"/>
                      <a:pt x="11532275" y="522605"/>
                    </a:cubicBezTo>
                    <a:cubicBezTo>
                      <a:pt x="11545039" y="514413"/>
                      <a:pt x="11553613" y="499363"/>
                      <a:pt x="11562947" y="486598"/>
                    </a:cubicBezTo>
                    <a:cubicBezTo>
                      <a:pt x="11599714" y="436305"/>
                      <a:pt x="11635529" y="385441"/>
                      <a:pt x="11672489" y="335337"/>
                    </a:cubicBezTo>
                    <a:cubicBezTo>
                      <a:pt x="11712304" y="281424"/>
                      <a:pt x="11763931" y="241608"/>
                      <a:pt x="11821656" y="207889"/>
                    </a:cubicBezTo>
                    <a:cubicBezTo>
                      <a:pt x="11877664" y="175312"/>
                      <a:pt x="11931195" y="138734"/>
                      <a:pt x="11986443" y="104824"/>
                    </a:cubicBezTo>
                    <a:cubicBezTo>
                      <a:pt x="11998443" y="97395"/>
                      <a:pt x="12013114" y="94347"/>
                      <a:pt x="12026448" y="88821"/>
                    </a:cubicBezTo>
                    <a:cubicBezTo>
                      <a:pt x="12072360" y="69580"/>
                      <a:pt x="12118083" y="50147"/>
                      <a:pt x="12160947" y="28621"/>
                    </a:cubicBezTo>
                    <a:lnTo>
                      <a:pt x="12192000" y="0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5136" name="Freeform: Shape 5135">
                <a:extLst>
                  <a:ext uri="{FF2B5EF4-FFF2-40B4-BE49-F238E27FC236}">
                    <a16:creationId xmlns:a16="http://schemas.microsoft.com/office/drawing/2014/main" id="{D1A0BEEB-C008-4150-A935-C6AAF537DA1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0" y="3681702"/>
                <a:ext cx="12192000" cy="3176298"/>
              </a:xfrm>
              <a:custGeom>
                <a:avLst/>
                <a:gdLst>
                  <a:gd name="connsiteX0" fmla="*/ 12192000 w 12192000"/>
                  <a:gd name="connsiteY0" fmla="*/ 0 h 3176298"/>
                  <a:gd name="connsiteX1" fmla="*/ 12192000 w 12192000"/>
                  <a:gd name="connsiteY1" fmla="*/ 3176298 h 3176298"/>
                  <a:gd name="connsiteX2" fmla="*/ 0 w 12192000"/>
                  <a:gd name="connsiteY2" fmla="*/ 3176298 h 3176298"/>
                  <a:gd name="connsiteX3" fmla="*/ 0 w 12192000"/>
                  <a:gd name="connsiteY3" fmla="*/ 2264980 h 3176298"/>
                  <a:gd name="connsiteX4" fmla="*/ 544 w 12192000"/>
                  <a:gd name="connsiteY4" fmla="*/ 2264980 h 3176298"/>
                  <a:gd name="connsiteX5" fmla="*/ 544 w 12192000"/>
                  <a:gd name="connsiteY5" fmla="*/ 2392219 h 3176298"/>
                  <a:gd name="connsiteX6" fmla="*/ 61197 w 12192000"/>
                  <a:gd name="connsiteY6" fmla="*/ 2387448 h 3176298"/>
                  <a:gd name="connsiteX7" fmla="*/ 119613 w 12192000"/>
                  <a:gd name="connsiteY7" fmla="*/ 2369945 h 3176298"/>
                  <a:gd name="connsiteX8" fmla="*/ 172384 w 12192000"/>
                  <a:gd name="connsiteY8" fmla="*/ 2347084 h 3176298"/>
                  <a:gd name="connsiteX9" fmla="*/ 274873 w 12192000"/>
                  <a:gd name="connsiteY9" fmla="*/ 2336988 h 3176298"/>
                  <a:gd name="connsiteX10" fmla="*/ 307259 w 12192000"/>
                  <a:gd name="connsiteY10" fmla="*/ 2331461 h 3176298"/>
                  <a:gd name="connsiteX11" fmla="*/ 394511 w 12192000"/>
                  <a:gd name="connsiteY11" fmla="*/ 2308601 h 3176298"/>
                  <a:gd name="connsiteX12" fmla="*/ 494337 w 12192000"/>
                  <a:gd name="connsiteY12" fmla="*/ 2268213 h 3176298"/>
                  <a:gd name="connsiteX13" fmla="*/ 546917 w 12192000"/>
                  <a:gd name="connsiteY13" fmla="*/ 2283264 h 3176298"/>
                  <a:gd name="connsiteX14" fmla="*/ 730754 w 12192000"/>
                  <a:gd name="connsiteY14" fmla="*/ 2240780 h 3176298"/>
                  <a:gd name="connsiteX15" fmla="*/ 785432 w 12192000"/>
                  <a:gd name="connsiteY15" fmla="*/ 2218682 h 3176298"/>
                  <a:gd name="connsiteX16" fmla="*/ 801053 w 12192000"/>
                  <a:gd name="connsiteY16" fmla="*/ 2204013 h 3176298"/>
                  <a:gd name="connsiteX17" fmla="*/ 858205 w 12192000"/>
                  <a:gd name="connsiteY17" fmla="*/ 2169532 h 3176298"/>
                  <a:gd name="connsiteX18" fmla="*/ 949646 w 12192000"/>
                  <a:gd name="connsiteY18" fmla="*/ 2157340 h 3176298"/>
                  <a:gd name="connsiteX19" fmla="*/ 960887 w 12192000"/>
                  <a:gd name="connsiteY19" fmla="*/ 2150099 h 3176298"/>
                  <a:gd name="connsiteX20" fmla="*/ 977653 w 12192000"/>
                  <a:gd name="connsiteY20" fmla="*/ 2138480 h 3176298"/>
                  <a:gd name="connsiteX21" fmla="*/ 1071762 w 12192000"/>
                  <a:gd name="connsiteY21" fmla="*/ 2117905 h 3176298"/>
                  <a:gd name="connsiteX22" fmla="*/ 1092527 w 12192000"/>
                  <a:gd name="connsiteY22" fmla="*/ 2111428 h 3176298"/>
                  <a:gd name="connsiteX23" fmla="*/ 1109865 w 12192000"/>
                  <a:gd name="connsiteY23" fmla="*/ 2100568 h 3176298"/>
                  <a:gd name="connsiteX24" fmla="*/ 1162823 w 12192000"/>
                  <a:gd name="connsiteY24" fmla="*/ 2075613 h 3176298"/>
                  <a:gd name="connsiteX25" fmla="*/ 1206641 w 12192000"/>
                  <a:gd name="connsiteY25" fmla="*/ 2074851 h 3176298"/>
                  <a:gd name="connsiteX26" fmla="*/ 1267411 w 12192000"/>
                  <a:gd name="connsiteY26" fmla="*/ 2060753 h 3176298"/>
                  <a:gd name="connsiteX27" fmla="*/ 1380762 w 12192000"/>
                  <a:gd name="connsiteY27" fmla="*/ 2046847 h 3176298"/>
                  <a:gd name="connsiteX28" fmla="*/ 1404006 w 12192000"/>
                  <a:gd name="connsiteY28" fmla="*/ 2038844 h 3176298"/>
                  <a:gd name="connsiteX29" fmla="*/ 1544598 w 12192000"/>
                  <a:gd name="connsiteY29" fmla="*/ 2000932 h 3176298"/>
                  <a:gd name="connsiteX30" fmla="*/ 1657188 w 12192000"/>
                  <a:gd name="connsiteY30" fmla="*/ 2001697 h 3176298"/>
                  <a:gd name="connsiteX31" fmla="*/ 1665950 w 12192000"/>
                  <a:gd name="connsiteY31" fmla="*/ 2003411 h 3176298"/>
                  <a:gd name="connsiteX32" fmla="*/ 1709006 w 12192000"/>
                  <a:gd name="connsiteY32" fmla="*/ 2015983 h 3176298"/>
                  <a:gd name="connsiteX33" fmla="*/ 1775684 w 12192000"/>
                  <a:gd name="connsiteY33" fmla="*/ 2012555 h 3176298"/>
                  <a:gd name="connsiteX34" fmla="*/ 1821596 w 12192000"/>
                  <a:gd name="connsiteY34" fmla="*/ 1995218 h 3176298"/>
                  <a:gd name="connsiteX35" fmla="*/ 1878748 w 12192000"/>
                  <a:gd name="connsiteY35" fmla="*/ 1994457 h 3176298"/>
                  <a:gd name="connsiteX36" fmla="*/ 1944092 w 12192000"/>
                  <a:gd name="connsiteY36" fmla="*/ 2005315 h 3176298"/>
                  <a:gd name="connsiteX37" fmla="*/ 1973429 w 12192000"/>
                  <a:gd name="connsiteY37" fmla="*/ 2007601 h 3176298"/>
                  <a:gd name="connsiteX38" fmla="*/ 2054013 w 12192000"/>
                  <a:gd name="connsiteY38" fmla="*/ 2030082 h 3176298"/>
                  <a:gd name="connsiteX39" fmla="*/ 2102021 w 12192000"/>
                  <a:gd name="connsiteY39" fmla="*/ 2024557 h 3176298"/>
                  <a:gd name="connsiteX40" fmla="*/ 2149267 w 12192000"/>
                  <a:gd name="connsiteY40" fmla="*/ 2009697 h 3176298"/>
                  <a:gd name="connsiteX41" fmla="*/ 2179556 w 12192000"/>
                  <a:gd name="connsiteY41" fmla="*/ 1995409 h 3176298"/>
                  <a:gd name="connsiteX42" fmla="*/ 2240710 w 12192000"/>
                  <a:gd name="connsiteY42" fmla="*/ 1985312 h 3176298"/>
                  <a:gd name="connsiteX43" fmla="*/ 2251948 w 12192000"/>
                  <a:gd name="connsiteY43" fmla="*/ 1986836 h 3176298"/>
                  <a:gd name="connsiteX44" fmla="*/ 2434456 w 12192000"/>
                  <a:gd name="connsiteY44" fmla="*/ 1999410 h 3176298"/>
                  <a:gd name="connsiteX45" fmla="*/ 2506847 w 12192000"/>
                  <a:gd name="connsiteY45" fmla="*/ 2019603 h 3176298"/>
                  <a:gd name="connsiteX46" fmla="*/ 2522279 w 12192000"/>
                  <a:gd name="connsiteY46" fmla="*/ 2022080 h 3176298"/>
                  <a:gd name="connsiteX47" fmla="*/ 2676398 w 12192000"/>
                  <a:gd name="connsiteY47" fmla="*/ 2044751 h 3176298"/>
                  <a:gd name="connsiteX48" fmla="*/ 2693543 w 12192000"/>
                  <a:gd name="connsiteY48" fmla="*/ 2045703 h 3176298"/>
                  <a:gd name="connsiteX49" fmla="*/ 2741360 w 12192000"/>
                  <a:gd name="connsiteY49" fmla="*/ 2041701 h 3176298"/>
                  <a:gd name="connsiteX50" fmla="*/ 2854140 w 12192000"/>
                  <a:gd name="connsiteY50" fmla="*/ 2082851 h 3176298"/>
                  <a:gd name="connsiteX51" fmla="*/ 2967110 w 12192000"/>
                  <a:gd name="connsiteY51" fmla="*/ 2096949 h 3176298"/>
                  <a:gd name="connsiteX52" fmla="*/ 3029216 w 12192000"/>
                  <a:gd name="connsiteY52" fmla="*/ 2096757 h 3176298"/>
                  <a:gd name="connsiteX53" fmla="*/ 3073604 w 12192000"/>
                  <a:gd name="connsiteY53" fmla="*/ 2106856 h 3176298"/>
                  <a:gd name="connsiteX54" fmla="*/ 3182763 w 12192000"/>
                  <a:gd name="connsiteY54" fmla="*/ 2137527 h 3176298"/>
                  <a:gd name="connsiteX55" fmla="*/ 3234202 w 12192000"/>
                  <a:gd name="connsiteY55" fmla="*/ 2142289 h 3176298"/>
                  <a:gd name="connsiteX56" fmla="*/ 3288877 w 12192000"/>
                  <a:gd name="connsiteY56" fmla="*/ 2152578 h 3176298"/>
                  <a:gd name="connsiteX57" fmla="*/ 3424135 w 12192000"/>
                  <a:gd name="connsiteY57" fmla="*/ 2198680 h 3176298"/>
                  <a:gd name="connsiteX58" fmla="*/ 3534629 w 12192000"/>
                  <a:gd name="connsiteY58" fmla="*/ 2196013 h 3176298"/>
                  <a:gd name="connsiteX59" fmla="*/ 3605116 w 12192000"/>
                  <a:gd name="connsiteY59" fmla="*/ 2196583 h 3176298"/>
                  <a:gd name="connsiteX60" fmla="*/ 3689131 w 12192000"/>
                  <a:gd name="connsiteY60" fmla="*/ 2211824 h 3176298"/>
                  <a:gd name="connsiteX61" fmla="*/ 3757902 w 12192000"/>
                  <a:gd name="connsiteY61" fmla="*/ 2234114 h 3176298"/>
                  <a:gd name="connsiteX62" fmla="*/ 3852966 w 12192000"/>
                  <a:gd name="connsiteY62" fmla="*/ 2251831 h 3176298"/>
                  <a:gd name="connsiteX63" fmla="*/ 3947648 w 12192000"/>
                  <a:gd name="connsiteY63" fmla="*/ 2285932 h 3176298"/>
                  <a:gd name="connsiteX64" fmla="*/ 4013753 w 12192000"/>
                  <a:gd name="connsiteY64" fmla="*/ 2312031 h 3176298"/>
                  <a:gd name="connsiteX65" fmla="*/ 4105766 w 12192000"/>
                  <a:gd name="connsiteY65" fmla="*/ 2335082 h 3176298"/>
                  <a:gd name="connsiteX66" fmla="*/ 4246551 w 12192000"/>
                  <a:gd name="connsiteY66" fmla="*/ 2351274 h 3176298"/>
                  <a:gd name="connsiteX67" fmla="*/ 4311323 w 12192000"/>
                  <a:gd name="connsiteY67" fmla="*/ 2352991 h 3176298"/>
                  <a:gd name="connsiteX68" fmla="*/ 4413817 w 12192000"/>
                  <a:gd name="connsiteY68" fmla="*/ 2390899 h 3176298"/>
                  <a:gd name="connsiteX69" fmla="*/ 4457632 w 12192000"/>
                  <a:gd name="connsiteY69" fmla="*/ 2409188 h 3176298"/>
                  <a:gd name="connsiteX70" fmla="*/ 4497068 w 12192000"/>
                  <a:gd name="connsiteY70" fmla="*/ 2393947 h 3176298"/>
                  <a:gd name="connsiteX71" fmla="*/ 4522596 w 12192000"/>
                  <a:gd name="connsiteY71" fmla="*/ 2376421 h 3176298"/>
                  <a:gd name="connsiteX72" fmla="*/ 4603368 w 12192000"/>
                  <a:gd name="connsiteY72" fmla="*/ 2391282 h 3176298"/>
                  <a:gd name="connsiteX73" fmla="*/ 4689098 w 12192000"/>
                  <a:gd name="connsiteY73" fmla="*/ 2406903 h 3176298"/>
                  <a:gd name="connsiteX74" fmla="*/ 4719697 w 12192000"/>
                  <a:gd name="connsiteY74" fmla="*/ 2413428 h 3176298"/>
                  <a:gd name="connsiteX75" fmla="*/ 4726469 w 12192000"/>
                  <a:gd name="connsiteY75" fmla="*/ 2414298 h 3176298"/>
                  <a:gd name="connsiteX76" fmla="*/ 4785776 w 12192000"/>
                  <a:gd name="connsiteY76" fmla="*/ 2414298 h 3176298"/>
                  <a:gd name="connsiteX77" fmla="*/ 4788661 w 12192000"/>
                  <a:gd name="connsiteY77" fmla="*/ 2414047 h 3176298"/>
                  <a:gd name="connsiteX78" fmla="*/ 4827024 w 12192000"/>
                  <a:gd name="connsiteY78" fmla="*/ 2408999 h 3176298"/>
                  <a:gd name="connsiteX79" fmla="*/ 4887415 w 12192000"/>
                  <a:gd name="connsiteY79" fmla="*/ 2405570 h 3176298"/>
                  <a:gd name="connsiteX80" fmla="*/ 4936184 w 12192000"/>
                  <a:gd name="connsiteY80" fmla="*/ 2395853 h 3176298"/>
                  <a:gd name="connsiteX81" fmla="*/ 4953328 w 12192000"/>
                  <a:gd name="connsiteY81" fmla="*/ 2390138 h 3176298"/>
                  <a:gd name="connsiteX82" fmla="*/ 5089162 w 12192000"/>
                  <a:gd name="connsiteY82" fmla="*/ 2345560 h 3176298"/>
                  <a:gd name="connsiteX83" fmla="*/ 5234326 w 12192000"/>
                  <a:gd name="connsiteY83" fmla="*/ 2309935 h 3176298"/>
                  <a:gd name="connsiteX84" fmla="*/ 5328438 w 12192000"/>
                  <a:gd name="connsiteY84" fmla="*/ 2332416 h 3176298"/>
                  <a:gd name="connsiteX85" fmla="*/ 5363491 w 12192000"/>
                  <a:gd name="connsiteY85" fmla="*/ 2332034 h 3176298"/>
                  <a:gd name="connsiteX86" fmla="*/ 5524660 w 12192000"/>
                  <a:gd name="connsiteY86" fmla="*/ 2337178 h 3176298"/>
                  <a:gd name="connsiteX87" fmla="*/ 5553045 w 12192000"/>
                  <a:gd name="connsiteY87" fmla="*/ 2342701 h 3176298"/>
                  <a:gd name="connsiteX88" fmla="*/ 5706401 w 12192000"/>
                  <a:gd name="connsiteY88" fmla="*/ 2320032 h 3176298"/>
                  <a:gd name="connsiteX89" fmla="*/ 5762029 w 12192000"/>
                  <a:gd name="connsiteY89" fmla="*/ 2316221 h 3176298"/>
                  <a:gd name="connsiteX90" fmla="*/ 5813276 w 12192000"/>
                  <a:gd name="connsiteY90" fmla="*/ 2309935 h 3176298"/>
                  <a:gd name="connsiteX91" fmla="*/ 5884906 w 12192000"/>
                  <a:gd name="connsiteY91" fmla="*/ 2308411 h 3176298"/>
                  <a:gd name="connsiteX92" fmla="*/ 5959204 w 12192000"/>
                  <a:gd name="connsiteY92" fmla="*/ 2311269 h 3176298"/>
                  <a:gd name="connsiteX93" fmla="*/ 6042072 w 12192000"/>
                  <a:gd name="connsiteY93" fmla="*/ 2310697 h 3176298"/>
                  <a:gd name="connsiteX94" fmla="*/ 6074842 w 12192000"/>
                  <a:gd name="connsiteY94" fmla="*/ 2305745 h 3176298"/>
                  <a:gd name="connsiteX95" fmla="*/ 6163425 w 12192000"/>
                  <a:gd name="connsiteY95" fmla="*/ 2309172 h 3176298"/>
                  <a:gd name="connsiteX96" fmla="*/ 6209909 w 12192000"/>
                  <a:gd name="connsiteY96" fmla="*/ 2303459 h 3176298"/>
                  <a:gd name="connsiteX97" fmla="*/ 6286493 w 12192000"/>
                  <a:gd name="connsiteY97" fmla="*/ 2302315 h 3176298"/>
                  <a:gd name="connsiteX98" fmla="*/ 6311449 w 12192000"/>
                  <a:gd name="connsiteY98" fmla="*/ 2300980 h 3176298"/>
                  <a:gd name="connsiteX99" fmla="*/ 6333739 w 12192000"/>
                  <a:gd name="connsiteY99" fmla="*/ 2300218 h 3176298"/>
                  <a:gd name="connsiteX100" fmla="*/ 6410131 w 12192000"/>
                  <a:gd name="connsiteY100" fmla="*/ 2315841 h 3176298"/>
                  <a:gd name="connsiteX101" fmla="*/ 6477951 w 12192000"/>
                  <a:gd name="connsiteY101" fmla="*/ 2316793 h 3176298"/>
                  <a:gd name="connsiteX102" fmla="*/ 6596828 w 12192000"/>
                  <a:gd name="connsiteY102" fmla="*/ 2329368 h 3176298"/>
                  <a:gd name="connsiteX103" fmla="*/ 6623118 w 12192000"/>
                  <a:gd name="connsiteY103" fmla="*/ 2324985 h 3176298"/>
                  <a:gd name="connsiteX104" fmla="*/ 6705417 w 12192000"/>
                  <a:gd name="connsiteY104" fmla="*/ 2323272 h 3176298"/>
                  <a:gd name="connsiteX105" fmla="*/ 6752283 w 12192000"/>
                  <a:gd name="connsiteY105" fmla="*/ 2321937 h 3176298"/>
                  <a:gd name="connsiteX106" fmla="*/ 6810195 w 12192000"/>
                  <a:gd name="connsiteY106" fmla="*/ 2331082 h 3176298"/>
                  <a:gd name="connsiteX107" fmla="*/ 6910782 w 12192000"/>
                  <a:gd name="connsiteY107" fmla="*/ 2350512 h 3176298"/>
                  <a:gd name="connsiteX108" fmla="*/ 6937263 w 12192000"/>
                  <a:gd name="connsiteY108" fmla="*/ 2353561 h 3176298"/>
                  <a:gd name="connsiteX109" fmla="*/ 6985653 w 12192000"/>
                  <a:gd name="connsiteY109" fmla="*/ 2362897 h 3176298"/>
                  <a:gd name="connsiteX110" fmla="*/ 6994415 w 12192000"/>
                  <a:gd name="connsiteY110" fmla="*/ 2364611 h 3176298"/>
                  <a:gd name="connsiteX111" fmla="*/ 7068141 w 12192000"/>
                  <a:gd name="connsiteY111" fmla="*/ 2388234 h 3176298"/>
                  <a:gd name="connsiteX112" fmla="*/ 7106432 w 12192000"/>
                  <a:gd name="connsiteY112" fmla="*/ 2390138 h 3176298"/>
                  <a:gd name="connsiteX113" fmla="*/ 7216547 w 12192000"/>
                  <a:gd name="connsiteY113" fmla="*/ 2390330 h 3176298"/>
                  <a:gd name="connsiteX114" fmla="*/ 7263220 w 12192000"/>
                  <a:gd name="connsiteY114" fmla="*/ 2386709 h 3176298"/>
                  <a:gd name="connsiteX115" fmla="*/ 7375428 w 12192000"/>
                  <a:gd name="connsiteY115" fmla="*/ 2372803 h 3176298"/>
                  <a:gd name="connsiteX116" fmla="*/ 7445916 w 12192000"/>
                  <a:gd name="connsiteY116" fmla="*/ 2365945 h 3176298"/>
                  <a:gd name="connsiteX117" fmla="*/ 7526880 w 12192000"/>
                  <a:gd name="connsiteY117" fmla="*/ 2355084 h 3176298"/>
                  <a:gd name="connsiteX118" fmla="*/ 7619655 w 12192000"/>
                  <a:gd name="connsiteY118" fmla="*/ 2348226 h 3176298"/>
                  <a:gd name="connsiteX119" fmla="*/ 7788636 w 12192000"/>
                  <a:gd name="connsiteY119" fmla="*/ 2327461 h 3176298"/>
                  <a:gd name="connsiteX120" fmla="*/ 7952280 w 12192000"/>
                  <a:gd name="connsiteY120" fmla="*/ 2305935 h 3176298"/>
                  <a:gd name="connsiteX121" fmla="*/ 8019339 w 12192000"/>
                  <a:gd name="connsiteY121" fmla="*/ 2286884 h 3176298"/>
                  <a:gd name="connsiteX122" fmla="*/ 8137835 w 12192000"/>
                  <a:gd name="connsiteY122" fmla="*/ 2259832 h 3176298"/>
                  <a:gd name="connsiteX123" fmla="*/ 8189651 w 12192000"/>
                  <a:gd name="connsiteY123" fmla="*/ 2243639 h 3176298"/>
                  <a:gd name="connsiteX124" fmla="*/ 8313671 w 12192000"/>
                  <a:gd name="connsiteY124" fmla="*/ 2209920 h 3176298"/>
                  <a:gd name="connsiteX125" fmla="*/ 8459979 w 12192000"/>
                  <a:gd name="connsiteY125" fmla="*/ 2158864 h 3176298"/>
                  <a:gd name="connsiteX126" fmla="*/ 8516369 w 12192000"/>
                  <a:gd name="connsiteY126" fmla="*/ 2144003 h 3176298"/>
                  <a:gd name="connsiteX127" fmla="*/ 8657726 w 12192000"/>
                  <a:gd name="connsiteY127" fmla="*/ 2106284 h 3176298"/>
                  <a:gd name="connsiteX128" fmla="*/ 8711448 w 12192000"/>
                  <a:gd name="connsiteY128" fmla="*/ 2098664 h 3176298"/>
                  <a:gd name="connsiteX129" fmla="*/ 8772219 w 12192000"/>
                  <a:gd name="connsiteY129" fmla="*/ 2082280 h 3176298"/>
                  <a:gd name="connsiteX130" fmla="*/ 8845565 w 12192000"/>
                  <a:gd name="connsiteY130" fmla="*/ 2053705 h 3176298"/>
                  <a:gd name="connsiteX131" fmla="*/ 8967871 w 12192000"/>
                  <a:gd name="connsiteY131" fmla="*/ 2011221 h 3176298"/>
                  <a:gd name="connsiteX132" fmla="*/ 9015878 w 12192000"/>
                  <a:gd name="connsiteY132" fmla="*/ 2001124 h 3176298"/>
                  <a:gd name="connsiteX133" fmla="*/ 9234579 w 12192000"/>
                  <a:gd name="connsiteY133" fmla="*/ 1935209 h 3176298"/>
                  <a:gd name="connsiteX134" fmla="*/ 9346597 w 12192000"/>
                  <a:gd name="connsiteY134" fmla="*/ 1896917 h 3176298"/>
                  <a:gd name="connsiteX135" fmla="*/ 9416321 w 12192000"/>
                  <a:gd name="connsiteY135" fmla="*/ 1880724 h 3176298"/>
                  <a:gd name="connsiteX136" fmla="*/ 9477283 w 12192000"/>
                  <a:gd name="connsiteY136" fmla="*/ 1856149 h 3176298"/>
                  <a:gd name="connsiteX137" fmla="*/ 9666265 w 12192000"/>
                  <a:gd name="connsiteY137" fmla="*/ 1787186 h 3176298"/>
                  <a:gd name="connsiteX138" fmla="*/ 9754088 w 12192000"/>
                  <a:gd name="connsiteY138" fmla="*/ 1741464 h 3176298"/>
                  <a:gd name="connsiteX139" fmla="*/ 9899446 w 12192000"/>
                  <a:gd name="connsiteY139" fmla="*/ 1656880 h 3176298"/>
                  <a:gd name="connsiteX140" fmla="*/ 9993175 w 12192000"/>
                  <a:gd name="connsiteY140" fmla="*/ 1576487 h 3176298"/>
                  <a:gd name="connsiteX141" fmla="*/ 10044230 w 12192000"/>
                  <a:gd name="connsiteY141" fmla="*/ 1540480 h 3176298"/>
                  <a:gd name="connsiteX142" fmla="*/ 10131863 w 12192000"/>
                  <a:gd name="connsiteY142" fmla="*/ 1485613 h 3176298"/>
                  <a:gd name="connsiteX143" fmla="*/ 10242357 w 12192000"/>
                  <a:gd name="connsiteY143" fmla="*/ 1410555 h 3176298"/>
                  <a:gd name="connsiteX144" fmla="*/ 10363709 w 12192000"/>
                  <a:gd name="connsiteY144" fmla="*/ 1359499 h 3176298"/>
                  <a:gd name="connsiteX145" fmla="*/ 10428291 w 12192000"/>
                  <a:gd name="connsiteY145" fmla="*/ 1314920 h 3176298"/>
                  <a:gd name="connsiteX146" fmla="*/ 10490969 w 12192000"/>
                  <a:gd name="connsiteY146" fmla="*/ 1267104 h 3176298"/>
                  <a:gd name="connsiteX147" fmla="*/ 10523354 w 12192000"/>
                  <a:gd name="connsiteY147" fmla="*/ 1238337 h 3176298"/>
                  <a:gd name="connsiteX148" fmla="*/ 10590031 w 12192000"/>
                  <a:gd name="connsiteY148" fmla="*/ 1191664 h 3176298"/>
                  <a:gd name="connsiteX149" fmla="*/ 10656519 w 12192000"/>
                  <a:gd name="connsiteY149" fmla="*/ 1156038 h 3176298"/>
                  <a:gd name="connsiteX150" fmla="*/ 10703573 w 12192000"/>
                  <a:gd name="connsiteY150" fmla="*/ 1120603 h 3176298"/>
                  <a:gd name="connsiteX151" fmla="*/ 10764534 w 12192000"/>
                  <a:gd name="connsiteY151" fmla="*/ 1067643 h 3176298"/>
                  <a:gd name="connsiteX152" fmla="*/ 10850453 w 12192000"/>
                  <a:gd name="connsiteY152" fmla="*/ 1014301 h 3176298"/>
                  <a:gd name="connsiteX153" fmla="*/ 10929704 w 12192000"/>
                  <a:gd name="connsiteY153" fmla="*/ 980201 h 3176298"/>
                  <a:gd name="connsiteX154" fmla="*/ 10967423 w 12192000"/>
                  <a:gd name="connsiteY154" fmla="*/ 930289 h 3176298"/>
                  <a:gd name="connsiteX155" fmla="*/ 11058869 w 12192000"/>
                  <a:gd name="connsiteY155" fmla="*/ 838084 h 3176298"/>
                  <a:gd name="connsiteX156" fmla="*/ 11172600 w 12192000"/>
                  <a:gd name="connsiteY156" fmla="*/ 762834 h 3176298"/>
                  <a:gd name="connsiteX157" fmla="*/ 11275283 w 12192000"/>
                  <a:gd name="connsiteY157" fmla="*/ 673676 h 3176298"/>
                  <a:gd name="connsiteX158" fmla="*/ 11320623 w 12192000"/>
                  <a:gd name="connsiteY158" fmla="*/ 639195 h 3176298"/>
                  <a:gd name="connsiteX159" fmla="*/ 11374346 w 12192000"/>
                  <a:gd name="connsiteY159" fmla="*/ 601664 h 3176298"/>
                  <a:gd name="connsiteX160" fmla="*/ 11448453 w 12192000"/>
                  <a:gd name="connsiteY160" fmla="*/ 567755 h 3176298"/>
                  <a:gd name="connsiteX161" fmla="*/ 11532275 w 12192000"/>
                  <a:gd name="connsiteY161" fmla="*/ 522605 h 3176298"/>
                  <a:gd name="connsiteX162" fmla="*/ 11562947 w 12192000"/>
                  <a:gd name="connsiteY162" fmla="*/ 486598 h 3176298"/>
                  <a:gd name="connsiteX163" fmla="*/ 11672489 w 12192000"/>
                  <a:gd name="connsiteY163" fmla="*/ 335337 h 3176298"/>
                  <a:gd name="connsiteX164" fmla="*/ 11821656 w 12192000"/>
                  <a:gd name="connsiteY164" fmla="*/ 207889 h 3176298"/>
                  <a:gd name="connsiteX165" fmla="*/ 11986443 w 12192000"/>
                  <a:gd name="connsiteY165" fmla="*/ 104824 h 3176298"/>
                  <a:gd name="connsiteX166" fmla="*/ 12026448 w 12192000"/>
                  <a:gd name="connsiteY166" fmla="*/ 88821 h 3176298"/>
                  <a:gd name="connsiteX167" fmla="*/ 12160947 w 12192000"/>
                  <a:gd name="connsiteY167" fmla="*/ 28621 h 3176298"/>
                  <a:gd name="connsiteX168" fmla="*/ 12192000 w 12192000"/>
                  <a:gd name="connsiteY168" fmla="*/ 0 h 31762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</a:cxnLst>
                <a:rect l="l" t="t" r="r" b="b"/>
                <a:pathLst>
                  <a:path w="12192000" h="3176298">
                    <a:moveTo>
                      <a:pt x="12192000" y="0"/>
                    </a:moveTo>
                    <a:lnTo>
                      <a:pt x="12192000" y="3176298"/>
                    </a:lnTo>
                    <a:lnTo>
                      <a:pt x="0" y="3176298"/>
                    </a:lnTo>
                    <a:lnTo>
                      <a:pt x="0" y="2264980"/>
                    </a:lnTo>
                    <a:lnTo>
                      <a:pt x="544" y="2264980"/>
                    </a:lnTo>
                    <a:lnTo>
                      <a:pt x="544" y="2392219"/>
                    </a:lnTo>
                    <a:lnTo>
                      <a:pt x="61197" y="2387448"/>
                    </a:lnTo>
                    <a:cubicBezTo>
                      <a:pt x="80794" y="2382137"/>
                      <a:pt x="99990" y="2374707"/>
                      <a:pt x="119613" y="2369945"/>
                    </a:cubicBezTo>
                    <a:cubicBezTo>
                      <a:pt x="137898" y="2365563"/>
                      <a:pt x="155046" y="2355466"/>
                      <a:pt x="172384" y="2347084"/>
                    </a:cubicBezTo>
                    <a:cubicBezTo>
                      <a:pt x="205529" y="2331082"/>
                      <a:pt x="240965" y="2341178"/>
                      <a:pt x="274873" y="2336988"/>
                    </a:cubicBezTo>
                    <a:cubicBezTo>
                      <a:pt x="285732" y="2335653"/>
                      <a:pt x="296590" y="2334130"/>
                      <a:pt x="307259" y="2331461"/>
                    </a:cubicBezTo>
                    <a:cubicBezTo>
                      <a:pt x="336408" y="2324413"/>
                      <a:pt x="366127" y="2318317"/>
                      <a:pt x="394511" y="2308601"/>
                    </a:cubicBezTo>
                    <a:cubicBezTo>
                      <a:pt x="426709" y="2297743"/>
                      <a:pt x="457572" y="2283264"/>
                      <a:pt x="494337" y="2268213"/>
                    </a:cubicBezTo>
                    <a:cubicBezTo>
                      <a:pt x="507102" y="2272024"/>
                      <a:pt x="526724" y="2282312"/>
                      <a:pt x="546917" y="2283264"/>
                    </a:cubicBezTo>
                    <a:cubicBezTo>
                      <a:pt x="611880" y="2286503"/>
                      <a:pt x="672650" y="2268786"/>
                      <a:pt x="730754" y="2240780"/>
                    </a:cubicBezTo>
                    <a:cubicBezTo>
                      <a:pt x="748471" y="2232399"/>
                      <a:pt x="767524" y="2226874"/>
                      <a:pt x="785432" y="2218682"/>
                    </a:cubicBezTo>
                    <a:cubicBezTo>
                      <a:pt x="791717" y="2215826"/>
                      <a:pt x="799909" y="2209730"/>
                      <a:pt x="801053" y="2204013"/>
                    </a:cubicBezTo>
                    <a:cubicBezTo>
                      <a:pt x="807719" y="2170866"/>
                      <a:pt x="832486" y="2171436"/>
                      <a:pt x="858205" y="2169532"/>
                    </a:cubicBezTo>
                    <a:cubicBezTo>
                      <a:pt x="888877" y="2167247"/>
                      <a:pt x="919165" y="2161912"/>
                      <a:pt x="949646" y="2157340"/>
                    </a:cubicBezTo>
                    <a:cubicBezTo>
                      <a:pt x="953648" y="2156768"/>
                      <a:pt x="957266" y="2152768"/>
                      <a:pt x="960887" y="2150099"/>
                    </a:cubicBezTo>
                    <a:cubicBezTo>
                      <a:pt x="966411" y="2146099"/>
                      <a:pt x="971554" y="2140003"/>
                      <a:pt x="977653" y="2138480"/>
                    </a:cubicBezTo>
                    <a:cubicBezTo>
                      <a:pt x="1008894" y="2131049"/>
                      <a:pt x="1040327" y="2124763"/>
                      <a:pt x="1071762" y="2117905"/>
                    </a:cubicBezTo>
                    <a:cubicBezTo>
                      <a:pt x="1078810" y="2116380"/>
                      <a:pt x="1086048" y="2114476"/>
                      <a:pt x="1092527" y="2111428"/>
                    </a:cubicBezTo>
                    <a:cubicBezTo>
                      <a:pt x="1098623" y="2108570"/>
                      <a:pt x="1103767" y="2103616"/>
                      <a:pt x="1109865" y="2100568"/>
                    </a:cubicBezTo>
                    <a:cubicBezTo>
                      <a:pt x="1126437" y="2092378"/>
                      <a:pt x="1143394" y="2084757"/>
                      <a:pt x="1162823" y="2075613"/>
                    </a:cubicBezTo>
                    <a:cubicBezTo>
                      <a:pt x="1173681" y="2092757"/>
                      <a:pt x="1188354" y="2083041"/>
                      <a:pt x="1206641" y="2074851"/>
                    </a:cubicBezTo>
                    <a:cubicBezTo>
                      <a:pt x="1225310" y="2066468"/>
                      <a:pt x="1246837" y="2063801"/>
                      <a:pt x="1267411" y="2060753"/>
                    </a:cubicBezTo>
                    <a:cubicBezTo>
                      <a:pt x="1305132" y="2055228"/>
                      <a:pt x="1343044" y="2051799"/>
                      <a:pt x="1380762" y="2046847"/>
                    </a:cubicBezTo>
                    <a:cubicBezTo>
                      <a:pt x="1388765" y="2045703"/>
                      <a:pt x="1397909" y="2043608"/>
                      <a:pt x="1404006" y="2038844"/>
                    </a:cubicBezTo>
                    <a:cubicBezTo>
                      <a:pt x="1445725" y="2006839"/>
                      <a:pt x="1496403" y="1997887"/>
                      <a:pt x="1544598" y="2000932"/>
                    </a:cubicBezTo>
                    <a:cubicBezTo>
                      <a:pt x="1582510" y="2003220"/>
                      <a:pt x="1619658" y="2004935"/>
                      <a:pt x="1657188" y="2001697"/>
                    </a:cubicBezTo>
                    <a:cubicBezTo>
                      <a:pt x="1660046" y="2001505"/>
                      <a:pt x="1663856" y="2001887"/>
                      <a:pt x="1665950" y="2003411"/>
                    </a:cubicBezTo>
                    <a:cubicBezTo>
                      <a:pt x="1678904" y="2013507"/>
                      <a:pt x="1692431" y="2014269"/>
                      <a:pt x="1709006" y="2015983"/>
                    </a:cubicBezTo>
                    <a:cubicBezTo>
                      <a:pt x="1732439" y="2018461"/>
                      <a:pt x="1753965" y="2016745"/>
                      <a:pt x="1775684" y="2012555"/>
                    </a:cubicBezTo>
                    <a:cubicBezTo>
                      <a:pt x="1791496" y="2009507"/>
                      <a:pt x="1807497" y="2003220"/>
                      <a:pt x="1821596" y="1995218"/>
                    </a:cubicBezTo>
                    <a:cubicBezTo>
                      <a:pt x="1841216" y="1983978"/>
                      <a:pt x="1860079" y="1979597"/>
                      <a:pt x="1878748" y="1994457"/>
                    </a:cubicBezTo>
                    <a:cubicBezTo>
                      <a:pt x="1898940" y="2010269"/>
                      <a:pt x="1921800" y="2004745"/>
                      <a:pt x="1944092" y="2005315"/>
                    </a:cubicBezTo>
                    <a:cubicBezTo>
                      <a:pt x="1953806" y="2005507"/>
                      <a:pt x="1964094" y="2005124"/>
                      <a:pt x="1973429" y="2007601"/>
                    </a:cubicBezTo>
                    <a:cubicBezTo>
                      <a:pt x="2000479" y="2014651"/>
                      <a:pt x="2026581" y="2025320"/>
                      <a:pt x="2054013" y="2030082"/>
                    </a:cubicBezTo>
                    <a:cubicBezTo>
                      <a:pt x="2069254" y="2032747"/>
                      <a:pt x="2086208" y="2027986"/>
                      <a:pt x="2102021" y="2024557"/>
                    </a:cubicBezTo>
                    <a:cubicBezTo>
                      <a:pt x="2118023" y="2020937"/>
                      <a:pt x="2133834" y="2015413"/>
                      <a:pt x="2149267" y="2009697"/>
                    </a:cubicBezTo>
                    <a:cubicBezTo>
                      <a:pt x="2159743" y="2005887"/>
                      <a:pt x="2171173" y="2002267"/>
                      <a:pt x="2179556" y="1995409"/>
                    </a:cubicBezTo>
                    <a:cubicBezTo>
                      <a:pt x="2198608" y="1979788"/>
                      <a:pt x="2218229" y="1977120"/>
                      <a:pt x="2240710" y="1985312"/>
                    </a:cubicBezTo>
                    <a:cubicBezTo>
                      <a:pt x="2244137" y="1986647"/>
                      <a:pt x="2248138" y="1986647"/>
                      <a:pt x="2251948" y="1986836"/>
                    </a:cubicBezTo>
                    <a:cubicBezTo>
                      <a:pt x="2312915" y="1990836"/>
                      <a:pt x="2373874" y="1993314"/>
                      <a:pt x="2434456" y="1999410"/>
                    </a:cubicBezTo>
                    <a:cubicBezTo>
                      <a:pt x="2459029" y="2001887"/>
                      <a:pt x="2482652" y="2012745"/>
                      <a:pt x="2506847" y="2019603"/>
                    </a:cubicBezTo>
                    <a:cubicBezTo>
                      <a:pt x="2511800" y="2020937"/>
                      <a:pt x="2517327" y="2023033"/>
                      <a:pt x="2522279" y="2022080"/>
                    </a:cubicBezTo>
                    <a:cubicBezTo>
                      <a:pt x="2576191" y="2012555"/>
                      <a:pt x="2626677" y="2026461"/>
                      <a:pt x="2676398" y="2044751"/>
                    </a:cubicBezTo>
                    <a:cubicBezTo>
                      <a:pt x="2681540" y="2046656"/>
                      <a:pt x="2687827" y="2046084"/>
                      <a:pt x="2693543" y="2045703"/>
                    </a:cubicBezTo>
                    <a:cubicBezTo>
                      <a:pt x="2709548" y="2044370"/>
                      <a:pt x="2726882" y="2037701"/>
                      <a:pt x="2741360" y="2041701"/>
                    </a:cubicBezTo>
                    <a:cubicBezTo>
                      <a:pt x="2779842" y="2052753"/>
                      <a:pt x="2817943" y="2066087"/>
                      <a:pt x="2854140" y="2082851"/>
                    </a:cubicBezTo>
                    <a:cubicBezTo>
                      <a:pt x="2890910" y="2099805"/>
                      <a:pt x="2925008" y="2114095"/>
                      <a:pt x="2967110" y="2096949"/>
                    </a:cubicBezTo>
                    <a:cubicBezTo>
                      <a:pt x="2985016" y="2089709"/>
                      <a:pt x="3008639" y="2094853"/>
                      <a:pt x="3029216" y="2096757"/>
                    </a:cubicBezTo>
                    <a:cubicBezTo>
                      <a:pt x="3044264" y="2098282"/>
                      <a:pt x="3058743" y="2106856"/>
                      <a:pt x="3073604" y="2106856"/>
                    </a:cubicBezTo>
                    <a:cubicBezTo>
                      <a:pt x="3113231" y="2106856"/>
                      <a:pt x="3148472" y="2116953"/>
                      <a:pt x="3182763" y="2137527"/>
                    </a:cubicBezTo>
                    <a:cubicBezTo>
                      <a:pt x="3196102" y="2145528"/>
                      <a:pt x="3216867" y="2140193"/>
                      <a:pt x="3234202" y="2142289"/>
                    </a:cubicBezTo>
                    <a:cubicBezTo>
                      <a:pt x="3252492" y="2144765"/>
                      <a:pt x="3271348" y="2147051"/>
                      <a:pt x="3288877" y="2152578"/>
                    </a:cubicBezTo>
                    <a:cubicBezTo>
                      <a:pt x="3334216" y="2167056"/>
                      <a:pt x="3378986" y="2183439"/>
                      <a:pt x="3424135" y="2198680"/>
                    </a:cubicBezTo>
                    <a:cubicBezTo>
                      <a:pt x="3461282" y="2211253"/>
                      <a:pt x="3497862" y="2201347"/>
                      <a:pt x="3534629" y="2196013"/>
                    </a:cubicBezTo>
                    <a:cubicBezTo>
                      <a:pt x="3557682" y="2192583"/>
                      <a:pt x="3579206" y="2184391"/>
                      <a:pt x="3605116" y="2196583"/>
                    </a:cubicBezTo>
                    <a:cubicBezTo>
                      <a:pt x="3629882" y="2208205"/>
                      <a:pt x="3661315" y="2205537"/>
                      <a:pt x="3689131" y="2211824"/>
                    </a:cubicBezTo>
                    <a:cubicBezTo>
                      <a:pt x="3712565" y="2217157"/>
                      <a:pt x="3735231" y="2225732"/>
                      <a:pt x="3757902" y="2234114"/>
                    </a:cubicBezTo>
                    <a:cubicBezTo>
                      <a:pt x="3788766" y="2245545"/>
                      <a:pt x="3819245" y="2257545"/>
                      <a:pt x="3852966" y="2251831"/>
                    </a:cubicBezTo>
                    <a:cubicBezTo>
                      <a:pt x="3891259" y="2245353"/>
                      <a:pt x="3917546" y="2269738"/>
                      <a:pt x="3947648" y="2285932"/>
                    </a:cubicBezTo>
                    <a:cubicBezTo>
                      <a:pt x="3968414" y="2296980"/>
                      <a:pt x="3991083" y="2305172"/>
                      <a:pt x="4013753" y="2312031"/>
                    </a:cubicBezTo>
                    <a:cubicBezTo>
                      <a:pt x="4044043" y="2320985"/>
                      <a:pt x="4075285" y="2326320"/>
                      <a:pt x="4105766" y="2335082"/>
                    </a:cubicBezTo>
                    <a:cubicBezTo>
                      <a:pt x="4151870" y="2348226"/>
                      <a:pt x="4198546" y="2358514"/>
                      <a:pt x="4246551" y="2351274"/>
                    </a:cubicBezTo>
                    <a:cubicBezTo>
                      <a:pt x="4268649" y="2348036"/>
                      <a:pt x="4289227" y="2348226"/>
                      <a:pt x="4311323" y="2352991"/>
                    </a:cubicBezTo>
                    <a:cubicBezTo>
                      <a:pt x="4347518" y="2360801"/>
                      <a:pt x="4384668" y="2361753"/>
                      <a:pt x="4413817" y="2390899"/>
                    </a:cubicBezTo>
                    <a:cubicBezTo>
                      <a:pt x="4424104" y="2401188"/>
                      <a:pt x="4442581" y="2403853"/>
                      <a:pt x="4457632" y="2409188"/>
                    </a:cubicBezTo>
                    <a:cubicBezTo>
                      <a:pt x="4474969" y="2415476"/>
                      <a:pt x="4487731" y="2412236"/>
                      <a:pt x="4497068" y="2393947"/>
                    </a:cubicBezTo>
                    <a:cubicBezTo>
                      <a:pt x="4501257" y="2385757"/>
                      <a:pt x="4513260" y="2377755"/>
                      <a:pt x="4522596" y="2376421"/>
                    </a:cubicBezTo>
                    <a:cubicBezTo>
                      <a:pt x="4550599" y="2372421"/>
                      <a:pt x="4576318" y="2378327"/>
                      <a:pt x="4603368" y="2391282"/>
                    </a:cubicBezTo>
                    <a:cubicBezTo>
                      <a:pt x="4628705" y="2403474"/>
                      <a:pt x="4660331" y="2402140"/>
                      <a:pt x="4689098" y="2406903"/>
                    </a:cubicBezTo>
                    <a:cubicBezTo>
                      <a:pt x="4699289" y="2408618"/>
                      <a:pt x="4709482" y="2411237"/>
                      <a:pt x="4719697" y="2413428"/>
                    </a:cubicBezTo>
                    <a:lnTo>
                      <a:pt x="4726469" y="2414298"/>
                    </a:lnTo>
                    <a:lnTo>
                      <a:pt x="4785776" y="2414298"/>
                    </a:lnTo>
                    <a:lnTo>
                      <a:pt x="4788661" y="2414047"/>
                    </a:lnTo>
                    <a:cubicBezTo>
                      <a:pt x="4801401" y="2412237"/>
                      <a:pt x="4814166" y="2410142"/>
                      <a:pt x="4827024" y="2408999"/>
                    </a:cubicBezTo>
                    <a:cubicBezTo>
                      <a:pt x="4847027" y="2407095"/>
                      <a:pt x="4867412" y="2407856"/>
                      <a:pt x="4887415" y="2405570"/>
                    </a:cubicBezTo>
                    <a:cubicBezTo>
                      <a:pt x="4903799" y="2403853"/>
                      <a:pt x="4919991" y="2399474"/>
                      <a:pt x="4936184" y="2395853"/>
                    </a:cubicBezTo>
                    <a:cubicBezTo>
                      <a:pt x="4942089" y="2394520"/>
                      <a:pt x="4947996" y="2389376"/>
                      <a:pt x="4953328" y="2390138"/>
                    </a:cubicBezTo>
                    <a:cubicBezTo>
                      <a:pt x="5006292" y="2398330"/>
                      <a:pt x="5044391" y="2361753"/>
                      <a:pt x="5089162" y="2345560"/>
                    </a:cubicBezTo>
                    <a:cubicBezTo>
                      <a:pt x="5136216" y="2328413"/>
                      <a:pt x="5181748" y="2302124"/>
                      <a:pt x="5234326" y="2309935"/>
                    </a:cubicBezTo>
                    <a:cubicBezTo>
                      <a:pt x="5266141" y="2314697"/>
                      <a:pt x="5296812" y="2325747"/>
                      <a:pt x="5328438" y="2332416"/>
                    </a:cubicBezTo>
                    <a:cubicBezTo>
                      <a:pt x="5339677" y="2334701"/>
                      <a:pt x="5352250" y="2334320"/>
                      <a:pt x="5363491" y="2332034"/>
                    </a:cubicBezTo>
                    <a:cubicBezTo>
                      <a:pt x="5417784" y="2321555"/>
                      <a:pt x="5471316" y="2320032"/>
                      <a:pt x="5524660" y="2337178"/>
                    </a:cubicBezTo>
                    <a:cubicBezTo>
                      <a:pt x="5533802" y="2340036"/>
                      <a:pt x="5543518" y="2342701"/>
                      <a:pt x="5553045" y="2342701"/>
                    </a:cubicBezTo>
                    <a:cubicBezTo>
                      <a:pt x="5605244" y="2342701"/>
                      <a:pt x="5656488" y="2338701"/>
                      <a:pt x="5706401" y="2320032"/>
                    </a:cubicBezTo>
                    <a:cubicBezTo>
                      <a:pt x="5723166" y="2313745"/>
                      <a:pt x="5743551" y="2317745"/>
                      <a:pt x="5762029" y="2316221"/>
                    </a:cubicBezTo>
                    <a:cubicBezTo>
                      <a:pt x="5779174" y="2314889"/>
                      <a:pt x="5796702" y="2314317"/>
                      <a:pt x="5813276" y="2309935"/>
                    </a:cubicBezTo>
                    <a:cubicBezTo>
                      <a:pt x="5837472" y="2303459"/>
                      <a:pt x="5859949" y="2302697"/>
                      <a:pt x="5884906" y="2308411"/>
                    </a:cubicBezTo>
                    <a:cubicBezTo>
                      <a:pt x="5908719" y="2313745"/>
                      <a:pt x="5934438" y="2311079"/>
                      <a:pt x="5959204" y="2311269"/>
                    </a:cubicBezTo>
                    <a:cubicBezTo>
                      <a:pt x="5986828" y="2311459"/>
                      <a:pt x="6014449" y="2311649"/>
                      <a:pt x="6042072" y="2310697"/>
                    </a:cubicBezTo>
                    <a:cubicBezTo>
                      <a:pt x="6053124" y="2310317"/>
                      <a:pt x="6065695" y="2302697"/>
                      <a:pt x="6074842" y="2305745"/>
                    </a:cubicBezTo>
                    <a:cubicBezTo>
                      <a:pt x="6104368" y="2316031"/>
                      <a:pt x="6133897" y="2303649"/>
                      <a:pt x="6163425" y="2309172"/>
                    </a:cubicBezTo>
                    <a:cubicBezTo>
                      <a:pt x="6177905" y="2312031"/>
                      <a:pt x="6194288" y="2304220"/>
                      <a:pt x="6209909" y="2303459"/>
                    </a:cubicBezTo>
                    <a:cubicBezTo>
                      <a:pt x="6235437" y="2302124"/>
                      <a:pt x="6260964" y="2302697"/>
                      <a:pt x="6286493" y="2302315"/>
                    </a:cubicBezTo>
                    <a:cubicBezTo>
                      <a:pt x="6294876" y="2302124"/>
                      <a:pt x="6303068" y="2301362"/>
                      <a:pt x="6311449" y="2300980"/>
                    </a:cubicBezTo>
                    <a:cubicBezTo>
                      <a:pt x="6318880" y="2300601"/>
                      <a:pt x="6326691" y="2298887"/>
                      <a:pt x="6333739" y="2300218"/>
                    </a:cubicBezTo>
                    <a:cubicBezTo>
                      <a:pt x="6359268" y="2304983"/>
                      <a:pt x="6384414" y="2312793"/>
                      <a:pt x="6410131" y="2315841"/>
                    </a:cubicBezTo>
                    <a:cubicBezTo>
                      <a:pt x="6432420" y="2318507"/>
                      <a:pt x="6455472" y="2314889"/>
                      <a:pt x="6477951" y="2316793"/>
                    </a:cubicBezTo>
                    <a:cubicBezTo>
                      <a:pt x="6517576" y="2320032"/>
                      <a:pt x="6557201" y="2325747"/>
                      <a:pt x="6596828" y="2329368"/>
                    </a:cubicBezTo>
                    <a:cubicBezTo>
                      <a:pt x="6605401" y="2330130"/>
                      <a:pt x="6614353" y="2325365"/>
                      <a:pt x="6623118" y="2324985"/>
                    </a:cubicBezTo>
                    <a:cubicBezTo>
                      <a:pt x="6650551" y="2324033"/>
                      <a:pt x="6677984" y="2323841"/>
                      <a:pt x="6705417" y="2323272"/>
                    </a:cubicBezTo>
                    <a:cubicBezTo>
                      <a:pt x="6721038" y="2323080"/>
                      <a:pt x="6736851" y="2323651"/>
                      <a:pt x="6752283" y="2321937"/>
                    </a:cubicBezTo>
                    <a:cubicBezTo>
                      <a:pt x="6772665" y="2319651"/>
                      <a:pt x="6791144" y="2316221"/>
                      <a:pt x="6810195" y="2331082"/>
                    </a:cubicBezTo>
                    <a:cubicBezTo>
                      <a:pt x="6839534" y="2354132"/>
                      <a:pt x="6876872" y="2345178"/>
                      <a:pt x="6910782" y="2350512"/>
                    </a:cubicBezTo>
                    <a:cubicBezTo>
                      <a:pt x="6919547" y="2351847"/>
                      <a:pt x="6928501" y="2352036"/>
                      <a:pt x="6937263" y="2353561"/>
                    </a:cubicBezTo>
                    <a:cubicBezTo>
                      <a:pt x="6953457" y="2356418"/>
                      <a:pt x="6969457" y="2359657"/>
                      <a:pt x="6985653" y="2362897"/>
                    </a:cubicBezTo>
                    <a:cubicBezTo>
                      <a:pt x="6988509" y="2363467"/>
                      <a:pt x="6991747" y="2363659"/>
                      <a:pt x="6994415" y="2364611"/>
                    </a:cubicBezTo>
                    <a:cubicBezTo>
                      <a:pt x="7018991" y="2372611"/>
                      <a:pt x="7043184" y="2381755"/>
                      <a:pt x="7068141" y="2388234"/>
                    </a:cubicBezTo>
                    <a:cubicBezTo>
                      <a:pt x="7080334" y="2391472"/>
                      <a:pt x="7093860" y="2391853"/>
                      <a:pt x="7106432" y="2390138"/>
                    </a:cubicBezTo>
                    <a:cubicBezTo>
                      <a:pt x="7143199" y="2385185"/>
                      <a:pt x="7179587" y="2383089"/>
                      <a:pt x="7216547" y="2390330"/>
                    </a:cubicBezTo>
                    <a:cubicBezTo>
                      <a:pt x="7231214" y="2393186"/>
                      <a:pt x="7247599" y="2388424"/>
                      <a:pt x="7263220" y="2386709"/>
                    </a:cubicBezTo>
                    <a:cubicBezTo>
                      <a:pt x="7300559" y="2382137"/>
                      <a:pt x="7337899" y="2377183"/>
                      <a:pt x="7375428" y="2372803"/>
                    </a:cubicBezTo>
                    <a:cubicBezTo>
                      <a:pt x="7398860" y="2370135"/>
                      <a:pt x="7422483" y="2368611"/>
                      <a:pt x="7445916" y="2365945"/>
                    </a:cubicBezTo>
                    <a:cubicBezTo>
                      <a:pt x="7472967" y="2362705"/>
                      <a:pt x="7499828" y="2357753"/>
                      <a:pt x="7526880" y="2355084"/>
                    </a:cubicBezTo>
                    <a:cubicBezTo>
                      <a:pt x="7557742" y="2352036"/>
                      <a:pt x="7588795" y="2351466"/>
                      <a:pt x="7619655" y="2348226"/>
                    </a:cubicBezTo>
                    <a:cubicBezTo>
                      <a:pt x="7676047" y="2341940"/>
                      <a:pt x="7732247" y="2334509"/>
                      <a:pt x="7788636" y="2327461"/>
                    </a:cubicBezTo>
                    <a:cubicBezTo>
                      <a:pt x="7843311" y="2320603"/>
                      <a:pt x="7897987" y="2314507"/>
                      <a:pt x="7952280" y="2305935"/>
                    </a:cubicBezTo>
                    <a:cubicBezTo>
                      <a:pt x="7975142" y="2302315"/>
                      <a:pt x="7996859" y="2292408"/>
                      <a:pt x="8019339" y="2286884"/>
                    </a:cubicBezTo>
                    <a:cubicBezTo>
                      <a:pt x="8058774" y="2277357"/>
                      <a:pt x="8098590" y="2269357"/>
                      <a:pt x="8137835" y="2259832"/>
                    </a:cubicBezTo>
                    <a:cubicBezTo>
                      <a:pt x="8155359" y="2255641"/>
                      <a:pt x="8172124" y="2248593"/>
                      <a:pt x="8189651" y="2243639"/>
                    </a:cubicBezTo>
                    <a:cubicBezTo>
                      <a:pt x="8230992" y="2232208"/>
                      <a:pt x="8272903" y="2222874"/>
                      <a:pt x="8313671" y="2209920"/>
                    </a:cubicBezTo>
                    <a:cubicBezTo>
                      <a:pt x="8362822" y="2194297"/>
                      <a:pt x="8411019" y="2175439"/>
                      <a:pt x="8459979" y="2158864"/>
                    </a:cubicBezTo>
                    <a:cubicBezTo>
                      <a:pt x="8478269" y="2152578"/>
                      <a:pt x="8497511" y="2148957"/>
                      <a:pt x="8516369" y="2144003"/>
                    </a:cubicBezTo>
                    <a:cubicBezTo>
                      <a:pt x="8563425" y="2131431"/>
                      <a:pt x="8610288" y="2118095"/>
                      <a:pt x="8657726" y="2106284"/>
                    </a:cubicBezTo>
                    <a:cubicBezTo>
                      <a:pt x="8675253" y="2101901"/>
                      <a:pt x="8693731" y="2102284"/>
                      <a:pt x="8711448" y="2098664"/>
                    </a:cubicBezTo>
                    <a:cubicBezTo>
                      <a:pt x="8732023" y="2094472"/>
                      <a:pt x="8752407" y="2089138"/>
                      <a:pt x="8772219" y="2082280"/>
                    </a:cubicBezTo>
                    <a:cubicBezTo>
                      <a:pt x="8796985" y="2073707"/>
                      <a:pt x="8820990" y="2062659"/>
                      <a:pt x="8845565" y="2053705"/>
                    </a:cubicBezTo>
                    <a:cubicBezTo>
                      <a:pt x="8886142" y="2039034"/>
                      <a:pt x="8926911" y="2024557"/>
                      <a:pt x="8967871" y="2011221"/>
                    </a:cubicBezTo>
                    <a:cubicBezTo>
                      <a:pt x="8983301" y="2006268"/>
                      <a:pt x="9000257" y="2005697"/>
                      <a:pt x="9015878" y="2001124"/>
                    </a:cubicBezTo>
                    <a:cubicBezTo>
                      <a:pt x="9088840" y="1979597"/>
                      <a:pt x="9161805" y="1957880"/>
                      <a:pt x="9234579" y="1935209"/>
                    </a:cubicBezTo>
                    <a:cubicBezTo>
                      <a:pt x="9272298" y="1923399"/>
                      <a:pt x="9308875" y="1908538"/>
                      <a:pt x="9346597" y="1896917"/>
                    </a:cubicBezTo>
                    <a:cubicBezTo>
                      <a:pt x="9369267" y="1889869"/>
                      <a:pt x="9393650" y="1887773"/>
                      <a:pt x="9416321" y="1880724"/>
                    </a:cubicBezTo>
                    <a:cubicBezTo>
                      <a:pt x="9437278" y="1874247"/>
                      <a:pt x="9456709" y="1863578"/>
                      <a:pt x="9477283" y="1856149"/>
                    </a:cubicBezTo>
                    <a:cubicBezTo>
                      <a:pt x="9540152" y="1833097"/>
                      <a:pt x="9603971" y="1811953"/>
                      <a:pt x="9666265" y="1787186"/>
                    </a:cubicBezTo>
                    <a:cubicBezTo>
                      <a:pt x="9696749" y="1775183"/>
                      <a:pt x="9725323" y="1757849"/>
                      <a:pt x="9754088" y="1741464"/>
                    </a:cubicBezTo>
                    <a:cubicBezTo>
                      <a:pt x="9802858" y="1713841"/>
                      <a:pt x="9850865" y="1685074"/>
                      <a:pt x="9899446" y="1656880"/>
                    </a:cubicBezTo>
                    <a:cubicBezTo>
                      <a:pt x="9935832" y="1635924"/>
                      <a:pt x="9968027" y="1611347"/>
                      <a:pt x="9993175" y="1576487"/>
                    </a:cubicBezTo>
                    <a:cubicBezTo>
                      <a:pt x="10004797" y="1560484"/>
                      <a:pt x="10024990" y="1546768"/>
                      <a:pt x="10044230" y="1540480"/>
                    </a:cubicBezTo>
                    <a:cubicBezTo>
                      <a:pt x="10078713" y="1529241"/>
                      <a:pt x="10104430" y="1507522"/>
                      <a:pt x="10131863" y="1485613"/>
                    </a:cubicBezTo>
                    <a:cubicBezTo>
                      <a:pt x="10166536" y="1457801"/>
                      <a:pt x="10203304" y="1431509"/>
                      <a:pt x="10242357" y="1410555"/>
                    </a:cubicBezTo>
                    <a:cubicBezTo>
                      <a:pt x="10280840" y="1389980"/>
                      <a:pt x="10324086" y="1378549"/>
                      <a:pt x="10363709" y="1359499"/>
                    </a:cubicBezTo>
                    <a:cubicBezTo>
                      <a:pt x="10386952" y="1348259"/>
                      <a:pt x="10407146" y="1330353"/>
                      <a:pt x="10428291" y="1314920"/>
                    </a:cubicBezTo>
                    <a:cubicBezTo>
                      <a:pt x="10449438" y="1299489"/>
                      <a:pt x="10470394" y="1283486"/>
                      <a:pt x="10490969" y="1267104"/>
                    </a:cubicBezTo>
                    <a:cubicBezTo>
                      <a:pt x="10502208" y="1258149"/>
                      <a:pt x="10511734" y="1246909"/>
                      <a:pt x="10523354" y="1238337"/>
                    </a:cubicBezTo>
                    <a:cubicBezTo>
                      <a:pt x="10545263" y="1222334"/>
                      <a:pt x="10569075" y="1208808"/>
                      <a:pt x="10590031" y="1191664"/>
                    </a:cubicBezTo>
                    <a:cubicBezTo>
                      <a:pt x="10610225" y="1175089"/>
                      <a:pt x="10633467" y="1166707"/>
                      <a:pt x="10656519" y="1156038"/>
                    </a:cubicBezTo>
                    <a:cubicBezTo>
                      <a:pt x="10674046" y="1148036"/>
                      <a:pt x="10686617" y="1130320"/>
                      <a:pt x="10703573" y="1120603"/>
                    </a:cubicBezTo>
                    <a:cubicBezTo>
                      <a:pt x="10727767" y="1106697"/>
                      <a:pt x="10746246" y="1089553"/>
                      <a:pt x="10764534" y="1067643"/>
                    </a:cubicBezTo>
                    <a:cubicBezTo>
                      <a:pt x="10785111" y="1043068"/>
                      <a:pt x="10820162" y="1029732"/>
                      <a:pt x="10850453" y="1014301"/>
                    </a:cubicBezTo>
                    <a:cubicBezTo>
                      <a:pt x="10876171" y="1001157"/>
                      <a:pt x="10906081" y="995632"/>
                      <a:pt x="10929704" y="980201"/>
                    </a:cubicBezTo>
                    <a:cubicBezTo>
                      <a:pt x="10946279" y="969342"/>
                      <a:pt x="10958661" y="948957"/>
                      <a:pt x="10967423" y="930289"/>
                    </a:cubicBezTo>
                    <a:cubicBezTo>
                      <a:pt x="10987046" y="887995"/>
                      <a:pt x="11021146" y="861897"/>
                      <a:pt x="11058869" y="838084"/>
                    </a:cubicBezTo>
                    <a:cubicBezTo>
                      <a:pt x="11097350" y="813699"/>
                      <a:pt x="11133927" y="786836"/>
                      <a:pt x="11172600" y="762834"/>
                    </a:cubicBezTo>
                    <a:cubicBezTo>
                      <a:pt x="11211843" y="738638"/>
                      <a:pt x="11243658" y="706443"/>
                      <a:pt x="11275283" y="673676"/>
                    </a:cubicBezTo>
                    <a:cubicBezTo>
                      <a:pt x="11288238" y="660150"/>
                      <a:pt x="11305192" y="650434"/>
                      <a:pt x="11320623" y="639195"/>
                    </a:cubicBezTo>
                    <a:cubicBezTo>
                      <a:pt x="11338339" y="626241"/>
                      <a:pt x="11355296" y="611953"/>
                      <a:pt x="11374346" y="601664"/>
                    </a:cubicBezTo>
                    <a:cubicBezTo>
                      <a:pt x="11398160" y="588709"/>
                      <a:pt x="11424069" y="579757"/>
                      <a:pt x="11448453" y="567755"/>
                    </a:cubicBezTo>
                    <a:cubicBezTo>
                      <a:pt x="11476838" y="553657"/>
                      <a:pt x="11505795" y="539750"/>
                      <a:pt x="11532275" y="522605"/>
                    </a:cubicBezTo>
                    <a:cubicBezTo>
                      <a:pt x="11545039" y="514413"/>
                      <a:pt x="11553613" y="499363"/>
                      <a:pt x="11562947" y="486598"/>
                    </a:cubicBezTo>
                    <a:cubicBezTo>
                      <a:pt x="11599714" y="436305"/>
                      <a:pt x="11635529" y="385441"/>
                      <a:pt x="11672489" y="335337"/>
                    </a:cubicBezTo>
                    <a:cubicBezTo>
                      <a:pt x="11712304" y="281424"/>
                      <a:pt x="11763931" y="241608"/>
                      <a:pt x="11821656" y="207889"/>
                    </a:cubicBezTo>
                    <a:cubicBezTo>
                      <a:pt x="11877664" y="175312"/>
                      <a:pt x="11931195" y="138734"/>
                      <a:pt x="11986443" y="104824"/>
                    </a:cubicBezTo>
                    <a:cubicBezTo>
                      <a:pt x="11998443" y="97395"/>
                      <a:pt x="12013114" y="94347"/>
                      <a:pt x="12026448" y="88821"/>
                    </a:cubicBezTo>
                    <a:cubicBezTo>
                      <a:pt x="12072360" y="69580"/>
                      <a:pt x="12118083" y="50147"/>
                      <a:pt x="12160947" y="28621"/>
                    </a:cubicBezTo>
                    <a:lnTo>
                      <a:pt x="12192000" y="0"/>
                    </a:lnTo>
                    <a:close/>
                  </a:path>
                </a:pathLst>
              </a:custGeom>
              <a:solidFill>
                <a:schemeClr val="bg1">
                  <a:alpha val="14000"/>
                </a:scheme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139" name="Group 5131">
              <a:extLst>
                <a:ext uri="{FF2B5EF4-FFF2-40B4-BE49-F238E27FC236}">
                  <a16:creationId xmlns:a16="http://schemas.microsoft.com/office/drawing/2014/main" id="{05148B0F-801C-45A1-80C1-EEC25A22A7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544" y="3296011"/>
              <a:ext cx="12191456" cy="2849975"/>
              <a:chOff x="544" y="3296011"/>
              <a:chExt cx="12191456" cy="2849975"/>
            </a:xfrm>
          </p:grpSpPr>
          <p:sp>
            <p:nvSpPr>
              <p:cNvPr id="5133" name="Freeform: Shape 5132">
                <a:extLst>
                  <a:ext uri="{FF2B5EF4-FFF2-40B4-BE49-F238E27FC236}">
                    <a16:creationId xmlns:a16="http://schemas.microsoft.com/office/drawing/2014/main" id="{E7715ED9-C8CE-4651-82AA-1C4B5F14A03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544" y="3296011"/>
                <a:ext cx="12191456" cy="2849975"/>
              </a:xfrm>
              <a:custGeom>
                <a:avLst/>
                <a:gdLst>
                  <a:gd name="connsiteX0" fmla="*/ 6095524 w 6095524"/>
                  <a:gd name="connsiteY0" fmla="*/ 0 h 1424940"/>
                  <a:gd name="connsiteX1" fmla="*/ 6095524 w 6095524"/>
                  <a:gd name="connsiteY1" fmla="*/ 17431 h 1424940"/>
                  <a:gd name="connsiteX2" fmla="*/ 6095524 w 6095524"/>
                  <a:gd name="connsiteY2" fmla="*/ 216290 h 1424940"/>
                  <a:gd name="connsiteX3" fmla="*/ 6079998 w 6095524"/>
                  <a:gd name="connsiteY3" fmla="*/ 230600 h 1424940"/>
                  <a:gd name="connsiteX4" fmla="*/ 6012751 w 6095524"/>
                  <a:gd name="connsiteY4" fmla="*/ 260699 h 1424940"/>
                  <a:gd name="connsiteX5" fmla="*/ 5992749 w 6095524"/>
                  <a:gd name="connsiteY5" fmla="*/ 268700 h 1424940"/>
                  <a:gd name="connsiteX6" fmla="*/ 5910358 w 6095524"/>
                  <a:gd name="connsiteY6" fmla="*/ 320231 h 1424940"/>
                  <a:gd name="connsiteX7" fmla="*/ 5835777 w 6095524"/>
                  <a:gd name="connsiteY7" fmla="*/ 383953 h 1424940"/>
                  <a:gd name="connsiteX8" fmla="*/ 5781008 w 6095524"/>
                  <a:gd name="connsiteY8" fmla="*/ 459581 h 1424940"/>
                  <a:gd name="connsiteX9" fmla="*/ 5765673 w 6095524"/>
                  <a:gd name="connsiteY9" fmla="*/ 477584 h 1424940"/>
                  <a:gd name="connsiteX10" fmla="*/ 5723763 w 6095524"/>
                  <a:gd name="connsiteY10" fmla="*/ 500158 h 1424940"/>
                  <a:gd name="connsiteX11" fmla="*/ 5686711 w 6095524"/>
                  <a:gd name="connsiteY11" fmla="*/ 517112 h 1424940"/>
                  <a:gd name="connsiteX12" fmla="*/ 5659850 w 6095524"/>
                  <a:gd name="connsiteY12" fmla="*/ 535877 h 1424940"/>
                  <a:gd name="connsiteX13" fmla="*/ 5637181 w 6095524"/>
                  <a:gd name="connsiteY13" fmla="*/ 553117 h 1424940"/>
                  <a:gd name="connsiteX14" fmla="*/ 5585841 w 6095524"/>
                  <a:gd name="connsiteY14" fmla="*/ 597694 h 1424940"/>
                  <a:gd name="connsiteX15" fmla="*/ 5528977 w 6095524"/>
                  <a:gd name="connsiteY15" fmla="*/ 635318 h 1424940"/>
                  <a:gd name="connsiteX16" fmla="*/ 5483256 w 6095524"/>
                  <a:gd name="connsiteY16" fmla="*/ 681419 h 1424940"/>
                  <a:gd name="connsiteX17" fmla="*/ 5464397 w 6095524"/>
                  <a:gd name="connsiteY17" fmla="*/ 706374 h 1424940"/>
                  <a:gd name="connsiteX18" fmla="*/ 5424773 w 6095524"/>
                  <a:gd name="connsiteY18" fmla="*/ 723424 h 1424940"/>
                  <a:gd name="connsiteX19" fmla="*/ 5381815 w 6095524"/>
                  <a:gd name="connsiteY19" fmla="*/ 750094 h 1424940"/>
                  <a:gd name="connsiteX20" fmla="*/ 5351335 w 6095524"/>
                  <a:gd name="connsiteY20" fmla="*/ 776573 h 1424940"/>
                  <a:gd name="connsiteX21" fmla="*/ 5327809 w 6095524"/>
                  <a:gd name="connsiteY21" fmla="*/ 794290 h 1424940"/>
                  <a:gd name="connsiteX22" fmla="*/ 5294566 w 6095524"/>
                  <a:gd name="connsiteY22" fmla="*/ 812102 h 1424940"/>
                  <a:gd name="connsiteX23" fmla="*/ 5261229 w 6095524"/>
                  <a:gd name="connsiteY23" fmla="*/ 835438 h 1424940"/>
                  <a:gd name="connsiteX24" fmla="*/ 5245037 w 6095524"/>
                  <a:gd name="connsiteY24" fmla="*/ 849821 h 1424940"/>
                  <a:gd name="connsiteX25" fmla="*/ 5213699 w 6095524"/>
                  <a:gd name="connsiteY25" fmla="*/ 873728 h 1424940"/>
                  <a:gd name="connsiteX26" fmla="*/ 5181409 w 6095524"/>
                  <a:gd name="connsiteY26" fmla="*/ 896017 h 1424940"/>
                  <a:gd name="connsiteX27" fmla="*/ 5120735 w 6095524"/>
                  <a:gd name="connsiteY27" fmla="*/ 921544 h 1424940"/>
                  <a:gd name="connsiteX28" fmla="*/ 5065490 w 6095524"/>
                  <a:gd name="connsiteY28" fmla="*/ 959072 h 1424940"/>
                  <a:gd name="connsiteX29" fmla="*/ 5021675 w 6095524"/>
                  <a:gd name="connsiteY29" fmla="*/ 986504 h 1424940"/>
                  <a:gd name="connsiteX30" fmla="*/ 4996148 w 6095524"/>
                  <a:gd name="connsiteY30" fmla="*/ 1004507 h 1424940"/>
                  <a:gd name="connsiteX31" fmla="*/ 4949285 w 6095524"/>
                  <a:gd name="connsiteY31" fmla="*/ 1044702 h 1424940"/>
                  <a:gd name="connsiteX32" fmla="*/ 4876609 w 6095524"/>
                  <a:gd name="connsiteY32" fmla="*/ 1086993 h 1424940"/>
                  <a:gd name="connsiteX33" fmla="*/ 4832699 w 6095524"/>
                  <a:gd name="connsiteY33" fmla="*/ 1109853 h 1424940"/>
                  <a:gd name="connsiteX34" fmla="*/ 4738211 w 6095524"/>
                  <a:gd name="connsiteY34" fmla="*/ 1144334 h 1424940"/>
                  <a:gd name="connsiteX35" fmla="*/ 4707731 w 6095524"/>
                  <a:gd name="connsiteY35" fmla="*/ 1156621 h 1424940"/>
                  <a:gd name="connsiteX36" fmla="*/ 4672870 w 6095524"/>
                  <a:gd name="connsiteY36" fmla="*/ 1164717 h 1424940"/>
                  <a:gd name="connsiteX37" fmla="*/ 4616863 w 6095524"/>
                  <a:gd name="connsiteY37" fmla="*/ 1183862 h 1424940"/>
                  <a:gd name="connsiteX38" fmla="*/ 4507516 w 6095524"/>
                  <a:gd name="connsiteY38" fmla="*/ 1216819 h 1424940"/>
                  <a:gd name="connsiteX39" fmla="*/ 4483513 w 6095524"/>
                  <a:gd name="connsiteY39" fmla="*/ 1221867 h 1424940"/>
                  <a:gd name="connsiteX40" fmla="*/ 4422362 w 6095524"/>
                  <a:gd name="connsiteY40" fmla="*/ 1243108 h 1424940"/>
                  <a:gd name="connsiteX41" fmla="*/ 4385691 w 6095524"/>
                  <a:gd name="connsiteY41" fmla="*/ 1257395 h 1424940"/>
                  <a:gd name="connsiteX42" fmla="*/ 4355306 w 6095524"/>
                  <a:gd name="connsiteY42" fmla="*/ 1265587 h 1424940"/>
                  <a:gd name="connsiteX43" fmla="*/ 4328446 w 6095524"/>
                  <a:gd name="connsiteY43" fmla="*/ 1269397 h 1424940"/>
                  <a:gd name="connsiteX44" fmla="*/ 4257770 w 6095524"/>
                  <a:gd name="connsiteY44" fmla="*/ 1288256 h 1424940"/>
                  <a:gd name="connsiteX45" fmla="*/ 4229576 w 6095524"/>
                  <a:gd name="connsiteY45" fmla="*/ 1295686 h 1424940"/>
                  <a:gd name="connsiteX46" fmla="*/ 4156424 w 6095524"/>
                  <a:gd name="connsiteY46" fmla="*/ 1321213 h 1424940"/>
                  <a:gd name="connsiteX47" fmla="*/ 4094416 w 6095524"/>
                  <a:gd name="connsiteY47" fmla="*/ 1338072 h 1424940"/>
                  <a:gd name="connsiteX48" fmla="*/ 4068509 w 6095524"/>
                  <a:gd name="connsiteY48" fmla="*/ 1346168 h 1424940"/>
                  <a:gd name="connsiteX49" fmla="*/ 4009263 w 6095524"/>
                  <a:gd name="connsiteY49" fmla="*/ 1359694 h 1424940"/>
                  <a:gd name="connsiteX50" fmla="*/ 3975735 w 6095524"/>
                  <a:gd name="connsiteY50" fmla="*/ 1369219 h 1424940"/>
                  <a:gd name="connsiteX51" fmla="*/ 3893915 w 6095524"/>
                  <a:gd name="connsiteY51" fmla="*/ 1379982 h 1424940"/>
                  <a:gd name="connsiteX52" fmla="*/ 3809428 w 6095524"/>
                  <a:gd name="connsiteY52" fmla="*/ 1390364 h 1424940"/>
                  <a:gd name="connsiteX53" fmla="*/ 3763042 w 6095524"/>
                  <a:gd name="connsiteY53" fmla="*/ 1393793 h 1424940"/>
                  <a:gd name="connsiteX54" fmla="*/ 3722561 w 6095524"/>
                  <a:gd name="connsiteY54" fmla="*/ 1399223 h 1424940"/>
                  <a:gd name="connsiteX55" fmla="*/ 3687318 w 6095524"/>
                  <a:gd name="connsiteY55" fmla="*/ 1402652 h 1424940"/>
                  <a:gd name="connsiteX56" fmla="*/ 3631216 w 6095524"/>
                  <a:gd name="connsiteY56" fmla="*/ 1409605 h 1424940"/>
                  <a:gd name="connsiteX57" fmla="*/ 3607880 w 6095524"/>
                  <a:gd name="connsiteY57" fmla="*/ 1411415 h 1424940"/>
                  <a:gd name="connsiteX58" fmla="*/ 3552825 w 6095524"/>
                  <a:gd name="connsiteY58" fmla="*/ 1411319 h 1424940"/>
                  <a:gd name="connsiteX59" fmla="*/ 3533680 w 6095524"/>
                  <a:gd name="connsiteY59" fmla="*/ 1410367 h 1424940"/>
                  <a:gd name="connsiteX60" fmla="*/ 3496818 w 6095524"/>
                  <a:gd name="connsiteY60" fmla="*/ 1398556 h 1424940"/>
                  <a:gd name="connsiteX61" fmla="*/ 3492437 w 6095524"/>
                  <a:gd name="connsiteY61" fmla="*/ 1397699 h 1424940"/>
                  <a:gd name="connsiteX62" fmla="*/ 3468243 w 6095524"/>
                  <a:gd name="connsiteY62" fmla="*/ 1393031 h 1424940"/>
                  <a:gd name="connsiteX63" fmla="*/ 3455003 w 6095524"/>
                  <a:gd name="connsiteY63" fmla="*/ 1391507 h 1424940"/>
                  <a:gd name="connsiteX64" fmla="*/ 3404711 w 6095524"/>
                  <a:gd name="connsiteY64" fmla="*/ 1381792 h 1424940"/>
                  <a:gd name="connsiteX65" fmla="*/ 3375756 w 6095524"/>
                  <a:gd name="connsiteY65" fmla="*/ 1377220 h 1424940"/>
                  <a:gd name="connsiteX66" fmla="*/ 3352324 w 6095524"/>
                  <a:gd name="connsiteY66" fmla="*/ 1377887 h 1424940"/>
                  <a:gd name="connsiteX67" fmla="*/ 3311176 w 6095524"/>
                  <a:gd name="connsiteY67" fmla="*/ 1378744 h 1424940"/>
                  <a:gd name="connsiteX68" fmla="*/ 3298031 w 6095524"/>
                  <a:gd name="connsiteY68" fmla="*/ 1380935 h 1424940"/>
                  <a:gd name="connsiteX69" fmla="*/ 3238595 w 6095524"/>
                  <a:gd name="connsiteY69" fmla="*/ 1374648 h 1424940"/>
                  <a:gd name="connsiteX70" fmla="*/ 3204686 w 6095524"/>
                  <a:gd name="connsiteY70" fmla="*/ 1374172 h 1424940"/>
                  <a:gd name="connsiteX71" fmla="*/ 3166491 w 6095524"/>
                  <a:gd name="connsiteY71" fmla="*/ 1366361 h 1424940"/>
                  <a:gd name="connsiteX72" fmla="*/ 3155347 w 6095524"/>
                  <a:gd name="connsiteY72" fmla="*/ 1366742 h 1424940"/>
                  <a:gd name="connsiteX73" fmla="*/ 3142869 w 6095524"/>
                  <a:gd name="connsiteY73" fmla="*/ 1367409 h 1424940"/>
                  <a:gd name="connsiteX74" fmla="*/ 3104578 w 6095524"/>
                  <a:gd name="connsiteY74" fmla="*/ 1367981 h 1424940"/>
                  <a:gd name="connsiteX75" fmla="*/ 3081337 w 6095524"/>
                  <a:gd name="connsiteY75" fmla="*/ 1370838 h 1424940"/>
                  <a:gd name="connsiteX76" fmla="*/ 3037047 w 6095524"/>
                  <a:gd name="connsiteY76" fmla="*/ 1369124 h 1424940"/>
                  <a:gd name="connsiteX77" fmla="*/ 3020663 w 6095524"/>
                  <a:gd name="connsiteY77" fmla="*/ 1371600 h 1424940"/>
                  <a:gd name="connsiteX78" fmla="*/ 2979230 w 6095524"/>
                  <a:gd name="connsiteY78" fmla="*/ 1371886 h 1424940"/>
                  <a:gd name="connsiteX79" fmla="*/ 2942082 w 6095524"/>
                  <a:gd name="connsiteY79" fmla="*/ 1370457 h 1424940"/>
                  <a:gd name="connsiteX80" fmla="*/ 2906268 w 6095524"/>
                  <a:gd name="connsiteY80" fmla="*/ 1371219 h 1424940"/>
                  <a:gd name="connsiteX81" fmla="*/ 2880646 w 6095524"/>
                  <a:gd name="connsiteY81" fmla="*/ 1374362 h 1424940"/>
                  <a:gd name="connsiteX82" fmla="*/ 2852833 w 6095524"/>
                  <a:gd name="connsiteY82" fmla="*/ 1376267 h 1424940"/>
                  <a:gd name="connsiteX83" fmla="*/ 2776157 w 6095524"/>
                  <a:gd name="connsiteY83" fmla="*/ 1387602 h 1424940"/>
                  <a:gd name="connsiteX84" fmla="*/ 2761965 w 6095524"/>
                  <a:gd name="connsiteY84" fmla="*/ 1384840 h 1424940"/>
                  <a:gd name="connsiteX85" fmla="*/ 2681383 w 6095524"/>
                  <a:gd name="connsiteY85" fmla="*/ 1382268 h 1424940"/>
                  <a:gd name="connsiteX86" fmla="*/ 2663857 w 6095524"/>
                  <a:gd name="connsiteY86" fmla="*/ 1382459 h 1424940"/>
                  <a:gd name="connsiteX87" fmla="*/ 2616803 w 6095524"/>
                  <a:gd name="connsiteY87" fmla="*/ 1371219 h 1424940"/>
                  <a:gd name="connsiteX88" fmla="*/ 2544223 w 6095524"/>
                  <a:gd name="connsiteY88" fmla="*/ 1389031 h 1424940"/>
                  <a:gd name="connsiteX89" fmla="*/ 2476309 w 6095524"/>
                  <a:gd name="connsiteY89" fmla="*/ 1411319 h 1424940"/>
                  <a:gd name="connsiteX90" fmla="*/ 2467737 w 6095524"/>
                  <a:gd name="connsiteY90" fmla="*/ 1414177 h 1424940"/>
                  <a:gd name="connsiteX91" fmla="*/ 2443353 w 6095524"/>
                  <a:gd name="connsiteY91" fmla="*/ 1419035 h 1424940"/>
                  <a:gd name="connsiteX92" fmla="*/ 2413159 w 6095524"/>
                  <a:gd name="connsiteY92" fmla="*/ 1420749 h 1424940"/>
                  <a:gd name="connsiteX93" fmla="*/ 2374868 w 6095524"/>
                  <a:gd name="connsiteY93" fmla="*/ 1424940 h 1424940"/>
                  <a:gd name="connsiteX94" fmla="*/ 2344198 w 6095524"/>
                  <a:gd name="connsiteY94" fmla="*/ 1419701 h 1424940"/>
                  <a:gd name="connsiteX95" fmla="*/ 2301335 w 6095524"/>
                  <a:gd name="connsiteY95" fmla="*/ 1411891 h 1424940"/>
                  <a:gd name="connsiteX96" fmla="*/ 2260949 w 6095524"/>
                  <a:gd name="connsiteY96" fmla="*/ 1404461 h 1424940"/>
                  <a:gd name="connsiteX97" fmla="*/ 2248186 w 6095524"/>
                  <a:gd name="connsiteY97" fmla="*/ 1413224 h 1424940"/>
                  <a:gd name="connsiteX98" fmla="*/ 2228469 w 6095524"/>
                  <a:gd name="connsiteY98" fmla="*/ 1420844 h 1424940"/>
                  <a:gd name="connsiteX99" fmla="*/ 2206562 w 6095524"/>
                  <a:gd name="connsiteY99" fmla="*/ 1411700 h 1424940"/>
                  <a:gd name="connsiteX100" fmla="*/ 2155317 w 6095524"/>
                  <a:gd name="connsiteY100" fmla="*/ 1392746 h 1424940"/>
                  <a:gd name="connsiteX101" fmla="*/ 2122932 w 6095524"/>
                  <a:gd name="connsiteY101" fmla="*/ 1391888 h 1424940"/>
                  <a:gd name="connsiteX102" fmla="*/ 2052542 w 6095524"/>
                  <a:gd name="connsiteY102" fmla="*/ 1383792 h 1424940"/>
                  <a:gd name="connsiteX103" fmla="*/ 2006537 w 6095524"/>
                  <a:gd name="connsiteY103" fmla="*/ 1372267 h 1424940"/>
                  <a:gd name="connsiteX104" fmla="*/ 1973486 w 6095524"/>
                  <a:gd name="connsiteY104" fmla="*/ 1359218 h 1424940"/>
                  <a:gd name="connsiteX105" fmla="*/ 1926146 w 6095524"/>
                  <a:gd name="connsiteY105" fmla="*/ 1342168 h 1424940"/>
                  <a:gd name="connsiteX106" fmla="*/ 1878616 w 6095524"/>
                  <a:gd name="connsiteY106" fmla="*/ 1333310 h 1424940"/>
                  <a:gd name="connsiteX107" fmla="*/ 1844231 w 6095524"/>
                  <a:gd name="connsiteY107" fmla="*/ 1322165 h 1424940"/>
                  <a:gd name="connsiteX108" fmla="*/ 1802225 w 6095524"/>
                  <a:gd name="connsiteY108" fmla="*/ 1314545 h 1424940"/>
                  <a:gd name="connsiteX109" fmla="*/ 1766983 w 6095524"/>
                  <a:gd name="connsiteY109" fmla="*/ 1314260 h 1424940"/>
                  <a:gd name="connsiteX110" fmla="*/ 1711738 w 6095524"/>
                  <a:gd name="connsiteY110" fmla="*/ 1315593 h 1424940"/>
                  <a:gd name="connsiteX111" fmla="*/ 1644111 w 6095524"/>
                  <a:gd name="connsiteY111" fmla="*/ 1292543 h 1424940"/>
                  <a:gd name="connsiteX112" fmla="*/ 1616774 w 6095524"/>
                  <a:gd name="connsiteY112" fmla="*/ 1287399 h 1424940"/>
                  <a:gd name="connsiteX113" fmla="*/ 1591056 w 6095524"/>
                  <a:gd name="connsiteY113" fmla="*/ 1285018 h 1424940"/>
                  <a:gd name="connsiteX114" fmla="*/ 1536478 w 6095524"/>
                  <a:gd name="connsiteY114" fmla="*/ 1269683 h 1424940"/>
                  <a:gd name="connsiteX115" fmla="*/ 1514285 w 6095524"/>
                  <a:gd name="connsiteY115" fmla="*/ 1264634 h 1424940"/>
                  <a:gd name="connsiteX116" fmla="*/ 1483233 w 6095524"/>
                  <a:gd name="connsiteY116" fmla="*/ 1264730 h 1424940"/>
                  <a:gd name="connsiteX117" fmla="*/ 1426750 w 6095524"/>
                  <a:gd name="connsiteY117" fmla="*/ 1257681 h 1424940"/>
                  <a:gd name="connsiteX118" fmla="*/ 1370362 w 6095524"/>
                  <a:gd name="connsiteY118" fmla="*/ 1237107 h 1424940"/>
                  <a:gd name="connsiteX119" fmla="*/ 1346454 w 6095524"/>
                  <a:gd name="connsiteY119" fmla="*/ 1239107 h 1424940"/>
                  <a:gd name="connsiteX120" fmla="*/ 1337882 w 6095524"/>
                  <a:gd name="connsiteY120" fmla="*/ 1238631 h 1424940"/>
                  <a:gd name="connsiteX121" fmla="*/ 1260825 w 6095524"/>
                  <a:gd name="connsiteY121" fmla="*/ 1227296 h 1424940"/>
                  <a:gd name="connsiteX122" fmla="*/ 1253109 w 6095524"/>
                  <a:gd name="connsiteY122" fmla="*/ 1226058 h 1424940"/>
                  <a:gd name="connsiteX123" fmla="*/ 1216915 w 6095524"/>
                  <a:gd name="connsiteY123" fmla="*/ 1215962 h 1424940"/>
                  <a:gd name="connsiteX124" fmla="*/ 1125664 w 6095524"/>
                  <a:gd name="connsiteY124" fmla="*/ 1209675 h 1424940"/>
                  <a:gd name="connsiteX125" fmla="*/ 1120045 w 6095524"/>
                  <a:gd name="connsiteY125" fmla="*/ 1208913 h 1424940"/>
                  <a:gd name="connsiteX126" fmla="*/ 1089469 w 6095524"/>
                  <a:gd name="connsiteY126" fmla="*/ 1213961 h 1424940"/>
                  <a:gd name="connsiteX127" fmla="*/ 1074325 w 6095524"/>
                  <a:gd name="connsiteY127" fmla="*/ 1221105 h 1424940"/>
                  <a:gd name="connsiteX128" fmla="*/ 1050703 w 6095524"/>
                  <a:gd name="connsiteY128" fmla="*/ 1228535 h 1424940"/>
                  <a:gd name="connsiteX129" fmla="*/ 1026700 w 6095524"/>
                  <a:gd name="connsiteY129" fmla="*/ 1231297 h 1424940"/>
                  <a:gd name="connsiteX130" fmla="*/ 986409 w 6095524"/>
                  <a:gd name="connsiteY130" fmla="*/ 1220057 h 1424940"/>
                  <a:gd name="connsiteX131" fmla="*/ 971741 w 6095524"/>
                  <a:gd name="connsiteY131" fmla="*/ 1218914 h 1424940"/>
                  <a:gd name="connsiteX132" fmla="*/ 939070 w 6095524"/>
                  <a:gd name="connsiteY132" fmla="*/ 1213485 h 1424940"/>
                  <a:gd name="connsiteX133" fmla="*/ 910495 w 6095524"/>
                  <a:gd name="connsiteY133" fmla="*/ 1213866 h 1424940"/>
                  <a:gd name="connsiteX134" fmla="*/ 887540 w 6095524"/>
                  <a:gd name="connsiteY134" fmla="*/ 1222534 h 1424940"/>
                  <a:gd name="connsiteX135" fmla="*/ 854202 w 6095524"/>
                  <a:gd name="connsiteY135" fmla="*/ 1224248 h 1424940"/>
                  <a:gd name="connsiteX136" fmla="*/ 832675 w 6095524"/>
                  <a:gd name="connsiteY136" fmla="*/ 1217962 h 1424940"/>
                  <a:gd name="connsiteX137" fmla="*/ 828294 w 6095524"/>
                  <a:gd name="connsiteY137" fmla="*/ 1217105 h 1424940"/>
                  <a:gd name="connsiteX138" fmla="*/ 772001 w 6095524"/>
                  <a:gd name="connsiteY138" fmla="*/ 1216723 h 1424940"/>
                  <a:gd name="connsiteX139" fmla="*/ 701707 w 6095524"/>
                  <a:gd name="connsiteY139" fmla="*/ 1235678 h 1424940"/>
                  <a:gd name="connsiteX140" fmla="*/ 690086 w 6095524"/>
                  <a:gd name="connsiteY140" fmla="*/ 1239679 h 1424940"/>
                  <a:gd name="connsiteX141" fmla="*/ 633412 w 6095524"/>
                  <a:gd name="connsiteY141" fmla="*/ 1246632 h 1424940"/>
                  <a:gd name="connsiteX142" fmla="*/ 603028 w 6095524"/>
                  <a:gd name="connsiteY142" fmla="*/ 1253681 h 1424940"/>
                  <a:gd name="connsiteX143" fmla="*/ 581120 w 6095524"/>
                  <a:gd name="connsiteY143" fmla="*/ 1254062 h 1424940"/>
                  <a:gd name="connsiteX144" fmla="*/ 554642 w 6095524"/>
                  <a:gd name="connsiteY144" fmla="*/ 1266539 h 1424940"/>
                  <a:gd name="connsiteX145" fmla="*/ 545973 w 6095524"/>
                  <a:gd name="connsiteY145" fmla="*/ 1271969 h 1424940"/>
                  <a:gd name="connsiteX146" fmla="*/ 535591 w 6095524"/>
                  <a:gd name="connsiteY146" fmla="*/ 1275207 h 1424940"/>
                  <a:gd name="connsiteX147" fmla="*/ 488538 w 6095524"/>
                  <a:gd name="connsiteY147" fmla="*/ 1285494 h 1424940"/>
                  <a:gd name="connsiteX148" fmla="*/ 480155 w 6095524"/>
                  <a:gd name="connsiteY148" fmla="*/ 1291304 h 1424940"/>
                  <a:gd name="connsiteX149" fmla="*/ 474535 w 6095524"/>
                  <a:gd name="connsiteY149" fmla="*/ 1294924 h 1424940"/>
                  <a:gd name="connsiteX150" fmla="*/ 428816 w 6095524"/>
                  <a:gd name="connsiteY150" fmla="*/ 1301020 h 1424940"/>
                  <a:gd name="connsiteX151" fmla="*/ 400241 w 6095524"/>
                  <a:gd name="connsiteY151" fmla="*/ 1318260 h 1424940"/>
                  <a:gd name="connsiteX152" fmla="*/ 392431 w 6095524"/>
                  <a:gd name="connsiteY152" fmla="*/ 1325594 h 1424940"/>
                  <a:gd name="connsiteX153" fmla="*/ 365093 w 6095524"/>
                  <a:gd name="connsiteY153" fmla="*/ 1336643 h 1424940"/>
                  <a:gd name="connsiteX154" fmla="*/ 273177 w 6095524"/>
                  <a:gd name="connsiteY154" fmla="*/ 1357884 h 1424940"/>
                  <a:gd name="connsiteX155" fmla="*/ 246888 w 6095524"/>
                  <a:gd name="connsiteY155" fmla="*/ 1350359 h 1424940"/>
                  <a:gd name="connsiteX156" fmla="*/ 196977 w 6095524"/>
                  <a:gd name="connsiteY156" fmla="*/ 1370552 h 1424940"/>
                  <a:gd name="connsiteX157" fmla="*/ 153352 w 6095524"/>
                  <a:gd name="connsiteY157" fmla="*/ 1381982 h 1424940"/>
                  <a:gd name="connsiteX158" fmla="*/ 137160 w 6095524"/>
                  <a:gd name="connsiteY158" fmla="*/ 1384745 h 1424940"/>
                  <a:gd name="connsiteX159" fmla="*/ 85917 w 6095524"/>
                  <a:gd name="connsiteY159" fmla="*/ 1389793 h 1424940"/>
                  <a:gd name="connsiteX160" fmla="*/ 59532 w 6095524"/>
                  <a:gd name="connsiteY160" fmla="*/ 1401223 h 1424940"/>
                  <a:gd name="connsiteX161" fmla="*/ 30325 w 6095524"/>
                  <a:gd name="connsiteY161" fmla="*/ 1409974 h 1424940"/>
                  <a:gd name="connsiteX162" fmla="*/ 0 w 6095524"/>
                  <a:gd name="connsiteY162" fmla="*/ 1412360 h 1424940"/>
                  <a:gd name="connsiteX163" fmla="*/ 0 w 6095524"/>
                  <a:gd name="connsiteY163" fmla="*/ 1058622 h 1424940"/>
                  <a:gd name="connsiteX164" fmla="*/ 17145 w 6095524"/>
                  <a:gd name="connsiteY164" fmla="*/ 1060228 h 1424940"/>
                  <a:gd name="connsiteX165" fmla="*/ 44672 w 6095524"/>
                  <a:gd name="connsiteY165" fmla="*/ 1066324 h 1424940"/>
                  <a:gd name="connsiteX166" fmla="*/ 84677 w 6095524"/>
                  <a:gd name="connsiteY166" fmla="*/ 1076230 h 1424940"/>
                  <a:gd name="connsiteX167" fmla="*/ 132017 w 6095524"/>
                  <a:gd name="connsiteY167" fmla="*/ 1064990 h 1424940"/>
                  <a:gd name="connsiteX168" fmla="*/ 136779 w 6095524"/>
                  <a:gd name="connsiteY168" fmla="*/ 1060323 h 1424940"/>
                  <a:gd name="connsiteX169" fmla="*/ 187547 w 6095524"/>
                  <a:gd name="connsiteY169" fmla="*/ 1049179 h 1424940"/>
                  <a:gd name="connsiteX170" fmla="*/ 270891 w 6095524"/>
                  <a:gd name="connsiteY170" fmla="*/ 1036415 h 1424940"/>
                  <a:gd name="connsiteX171" fmla="*/ 276320 w 6095524"/>
                  <a:gd name="connsiteY171" fmla="*/ 1035558 h 1424940"/>
                  <a:gd name="connsiteX172" fmla="*/ 323755 w 6095524"/>
                  <a:gd name="connsiteY172" fmla="*/ 1061561 h 1424940"/>
                  <a:gd name="connsiteX173" fmla="*/ 361855 w 6095524"/>
                  <a:gd name="connsiteY173" fmla="*/ 1057942 h 1424940"/>
                  <a:gd name="connsiteX174" fmla="*/ 379571 w 6095524"/>
                  <a:gd name="connsiteY174" fmla="*/ 1039939 h 1424940"/>
                  <a:gd name="connsiteX175" fmla="*/ 430530 w 6095524"/>
                  <a:gd name="connsiteY175" fmla="*/ 1025747 h 1424940"/>
                  <a:gd name="connsiteX176" fmla="*/ 493300 w 6095524"/>
                  <a:gd name="connsiteY176" fmla="*/ 1027176 h 1424940"/>
                  <a:gd name="connsiteX177" fmla="*/ 537782 w 6095524"/>
                  <a:gd name="connsiteY177" fmla="*/ 1025366 h 1424940"/>
                  <a:gd name="connsiteX178" fmla="*/ 562166 w 6095524"/>
                  <a:gd name="connsiteY178" fmla="*/ 1015746 h 1424940"/>
                  <a:gd name="connsiteX179" fmla="*/ 579596 w 6095524"/>
                  <a:gd name="connsiteY179" fmla="*/ 1016699 h 1424940"/>
                  <a:gd name="connsiteX180" fmla="*/ 612362 w 6095524"/>
                  <a:gd name="connsiteY180" fmla="*/ 1023557 h 1424940"/>
                  <a:gd name="connsiteX181" fmla="*/ 716090 w 6095524"/>
                  <a:gd name="connsiteY181" fmla="*/ 1031653 h 1424940"/>
                  <a:gd name="connsiteX182" fmla="*/ 758381 w 6095524"/>
                  <a:gd name="connsiteY182" fmla="*/ 1018985 h 1424940"/>
                  <a:gd name="connsiteX183" fmla="*/ 771049 w 6095524"/>
                  <a:gd name="connsiteY183" fmla="*/ 1018699 h 1424940"/>
                  <a:gd name="connsiteX184" fmla="*/ 799433 w 6095524"/>
                  <a:gd name="connsiteY184" fmla="*/ 1023652 h 1424940"/>
                  <a:gd name="connsiteX185" fmla="*/ 858012 w 6095524"/>
                  <a:gd name="connsiteY185" fmla="*/ 1020318 h 1424940"/>
                  <a:gd name="connsiteX186" fmla="*/ 879634 w 6095524"/>
                  <a:gd name="connsiteY186" fmla="*/ 1015270 h 1424940"/>
                  <a:gd name="connsiteX187" fmla="*/ 891635 w 6095524"/>
                  <a:gd name="connsiteY187" fmla="*/ 1012031 h 1424940"/>
                  <a:gd name="connsiteX188" fmla="*/ 953262 w 6095524"/>
                  <a:gd name="connsiteY188" fmla="*/ 1003078 h 1424940"/>
                  <a:gd name="connsiteX189" fmla="*/ 980694 w 6095524"/>
                  <a:gd name="connsiteY189" fmla="*/ 993458 h 1424940"/>
                  <a:gd name="connsiteX190" fmla="*/ 988124 w 6095524"/>
                  <a:gd name="connsiteY190" fmla="*/ 992029 h 1424940"/>
                  <a:gd name="connsiteX191" fmla="*/ 1028795 w 6095524"/>
                  <a:gd name="connsiteY191" fmla="*/ 996029 h 1424940"/>
                  <a:gd name="connsiteX192" fmla="*/ 1059275 w 6095524"/>
                  <a:gd name="connsiteY192" fmla="*/ 1011555 h 1424940"/>
                  <a:gd name="connsiteX193" fmla="*/ 1065181 w 6095524"/>
                  <a:gd name="connsiteY193" fmla="*/ 1016794 h 1424940"/>
                  <a:gd name="connsiteX194" fmla="*/ 1150144 w 6095524"/>
                  <a:gd name="connsiteY194" fmla="*/ 1014984 h 1424940"/>
                  <a:gd name="connsiteX195" fmla="*/ 1163193 w 6095524"/>
                  <a:gd name="connsiteY195" fmla="*/ 1012793 h 1424940"/>
                  <a:gd name="connsiteX196" fmla="*/ 1226249 w 6095524"/>
                  <a:gd name="connsiteY196" fmla="*/ 1021937 h 1424940"/>
                  <a:gd name="connsiteX197" fmla="*/ 1244632 w 6095524"/>
                  <a:gd name="connsiteY197" fmla="*/ 1023747 h 1424940"/>
                  <a:gd name="connsiteX198" fmla="*/ 1310545 w 6095524"/>
                  <a:gd name="connsiteY198" fmla="*/ 1031939 h 1424940"/>
                  <a:gd name="connsiteX199" fmla="*/ 1319879 w 6095524"/>
                  <a:gd name="connsiteY199" fmla="*/ 1024319 h 1424940"/>
                  <a:gd name="connsiteX200" fmla="*/ 1346740 w 6095524"/>
                  <a:gd name="connsiteY200" fmla="*/ 1005173 h 1424940"/>
                  <a:gd name="connsiteX201" fmla="*/ 1399699 w 6095524"/>
                  <a:gd name="connsiteY201" fmla="*/ 988219 h 1424940"/>
                  <a:gd name="connsiteX202" fmla="*/ 1414082 w 6095524"/>
                  <a:gd name="connsiteY202" fmla="*/ 989171 h 1424940"/>
                  <a:gd name="connsiteX203" fmla="*/ 1450467 w 6095524"/>
                  <a:gd name="connsiteY203" fmla="*/ 1017461 h 1424940"/>
                  <a:gd name="connsiteX204" fmla="*/ 1468184 w 6095524"/>
                  <a:gd name="connsiteY204" fmla="*/ 1028795 h 1424940"/>
                  <a:gd name="connsiteX205" fmla="*/ 1518476 w 6095524"/>
                  <a:gd name="connsiteY205" fmla="*/ 1049655 h 1424940"/>
                  <a:gd name="connsiteX206" fmla="*/ 1522667 w 6095524"/>
                  <a:gd name="connsiteY206" fmla="*/ 1053465 h 1424940"/>
                  <a:gd name="connsiteX207" fmla="*/ 1559814 w 6095524"/>
                  <a:gd name="connsiteY207" fmla="*/ 1098709 h 1424940"/>
                  <a:gd name="connsiteX208" fmla="*/ 1568196 w 6095524"/>
                  <a:gd name="connsiteY208" fmla="*/ 1106424 h 1424940"/>
                  <a:gd name="connsiteX209" fmla="*/ 1578293 w 6095524"/>
                  <a:gd name="connsiteY209" fmla="*/ 1118426 h 1424940"/>
                  <a:gd name="connsiteX210" fmla="*/ 1609820 w 6095524"/>
                  <a:gd name="connsiteY210" fmla="*/ 1141667 h 1424940"/>
                  <a:gd name="connsiteX211" fmla="*/ 1648873 w 6095524"/>
                  <a:gd name="connsiteY211" fmla="*/ 1149096 h 1424940"/>
                  <a:gd name="connsiteX212" fmla="*/ 1696022 w 6095524"/>
                  <a:gd name="connsiteY212" fmla="*/ 1160431 h 1424940"/>
                  <a:gd name="connsiteX213" fmla="*/ 1715739 w 6095524"/>
                  <a:gd name="connsiteY213" fmla="*/ 1168051 h 1424940"/>
                  <a:gd name="connsiteX214" fmla="*/ 1768602 w 6095524"/>
                  <a:gd name="connsiteY214" fmla="*/ 1182529 h 1424940"/>
                  <a:gd name="connsiteX215" fmla="*/ 1806321 w 6095524"/>
                  <a:gd name="connsiteY215" fmla="*/ 1194721 h 1424940"/>
                  <a:gd name="connsiteX216" fmla="*/ 1860709 w 6095524"/>
                  <a:gd name="connsiteY216" fmla="*/ 1201865 h 1424940"/>
                  <a:gd name="connsiteX217" fmla="*/ 1887093 w 6095524"/>
                  <a:gd name="connsiteY217" fmla="*/ 1202150 h 1424940"/>
                  <a:gd name="connsiteX218" fmla="*/ 1935575 w 6095524"/>
                  <a:gd name="connsiteY218" fmla="*/ 1238726 h 1424940"/>
                  <a:gd name="connsiteX219" fmla="*/ 1974247 w 6095524"/>
                  <a:gd name="connsiteY219" fmla="*/ 1262920 h 1424940"/>
                  <a:gd name="connsiteX220" fmla="*/ 2014919 w 6095524"/>
                  <a:gd name="connsiteY220" fmla="*/ 1251204 h 1424940"/>
                  <a:gd name="connsiteX221" fmla="*/ 2025968 w 6095524"/>
                  <a:gd name="connsiteY221" fmla="*/ 1240155 h 1424940"/>
                  <a:gd name="connsiteX222" fmla="*/ 2092643 w 6095524"/>
                  <a:gd name="connsiteY222" fmla="*/ 1229678 h 1424940"/>
                  <a:gd name="connsiteX223" fmla="*/ 2187893 w 6095524"/>
                  <a:gd name="connsiteY223" fmla="*/ 1229297 h 1424940"/>
                  <a:gd name="connsiteX224" fmla="*/ 2346294 w 6095524"/>
                  <a:gd name="connsiteY224" fmla="*/ 1205484 h 1424940"/>
                  <a:gd name="connsiteX225" fmla="*/ 2373916 w 6095524"/>
                  <a:gd name="connsiteY225" fmla="*/ 1194435 h 1424940"/>
                  <a:gd name="connsiteX226" fmla="*/ 2404967 w 6095524"/>
                  <a:gd name="connsiteY226" fmla="*/ 1191673 h 1424940"/>
                  <a:gd name="connsiteX227" fmla="*/ 2416874 w 6095524"/>
                  <a:gd name="connsiteY227" fmla="*/ 1198436 h 1424940"/>
                  <a:gd name="connsiteX228" fmla="*/ 2468975 w 6095524"/>
                  <a:gd name="connsiteY228" fmla="*/ 1208532 h 1424940"/>
                  <a:gd name="connsiteX229" fmla="*/ 2478882 w 6095524"/>
                  <a:gd name="connsiteY229" fmla="*/ 1208723 h 1424940"/>
                  <a:gd name="connsiteX230" fmla="*/ 2512791 w 6095524"/>
                  <a:gd name="connsiteY230" fmla="*/ 1204436 h 1424940"/>
                  <a:gd name="connsiteX231" fmla="*/ 2544223 w 6095524"/>
                  <a:gd name="connsiteY231" fmla="*/ 1201960 h 1424940"/>
                  <a:gd name="connsiteX232" fmla="*/ 2623471 w 6095524"/>
                  <a:gd name="connsiteY232" fmla="*/ 1210056 h 1424940"/>
                  <a:gd name="connsiteX233" fmla="*/ 2684241 w 6095524"/>
                  <a:gd name="connsiteY233" fmla="*/ 1208151 h 1424940"/>
                  <a:gd name="connsiteX234" fmla="*/ 2712244 w 6095524"/>
                  <a:gd name="connsiteY234" fmla="*/ 1210056 h 1424940"/>
                  <a:gd name="connsiteX235" fmla="*/ 2728055 w 6095524"/>
                  <a:gd name="connsiteY235" fmla="*/ 1212914 h 1424940"/>
                  <a:gd name="connsiteX236" fmla="*/ 2763869 w 6095524"/>
                  <a:gd name="connsiteY236" fmla="*/ 1232821 h 1424940"/>
                  <a:gd name="connsiteX237" fmla="*/ 2783491 w 6095524"/>
                  <a:gd name="connsiteY237" fmla="*/ 1237298 h 1424940"/>
                  <a:gd name="connsiteX238" fmla="*/ 2842546 w 6095524"/>
                  <a:gd name="connsiteY238" fmla="*/ 1236917 h 1424940"/>
                  <a:gd name="connsiteX239" fmla="*/ 2931128 w 6095524"/>
                  <a:gd name="connsiteY239" fmla="*/ 1206913 h 1424940"/>
                  <a:gd name="connsiteX240" fmla="*/ 2940368 w 6095524"/>
                  <a:gd name="connsiteY240" fmla="*/ 1202912 h 1424940"/>
                  <a:gd name="connsiteX241" fmla="*/ 2985421 w 6095524"/>
                  <a:gd name="connsiteY241" fmla="*/ 1197959 h 1424940"/>
                  <a:gd name="connsiteX242" fmla="*/ 3015996 w 6095524"/>
                  <a:gd name="connsiteY242" fmla="*/ 1204722 h 1424940"/>
                  <a:gd name="connsiteX243" fmla="*/ 3057621 w 6095524"/>
                  <a:gd name="connsiteY243" fmla="*/ 1218724 h 1424940"/>
                  <a:gd name="connsiteX244" fmla="*/ 3095054 w 6095524"/>
                  <a:gd name="connsiteY244" fmla="*/ 1230440 h 1424940"/>
                  <a:gd name="connsiteX245" fmla="*/ 3122295 w 6095524"/>
                  <a:gd name="connsiteY245" fmla="*/ 1243679 h 1424940"/>
                  <a:gd name="connsiteX246" fmla="*/ 3184589 w 6095524"/>
                  <a:gd name="connsiteY246" fmla="*/ 1253395 h 1424940"/>
                  <a:gd name="connsiteX247" fmla="*/ 3191066 w 6095524"/>
                  <a:gd name="connsiteY247" fmla="*/ 1255014 h 1424940"/>
                  <a:gd name="connsiteX248" fmla="*/ 3237929 w 6095524"/>
                  <a:gd name="connsiteY248" fmla="*/ 1243203 h 1424940"/>
                  <a:gd name="connsiteX249" fmla="*/ 3294221 w 6095524"/>
                  <a:gd name="connsiteY249" fmla="*/ 1231202 h 1424940"/>
                  <a:gd name="connsiteX250" fmla="*/ 3314319 w 6095524"/>
                  <a:gd name="connsiteY250" fmla="*/ 1235297 h 1424940"/>
                  <a:gd name="connsiteX251" fmla="*/ 3341846 w 6095524"/>
                  <a:gd name="connsiteY251" fmla="*/ 1241108 h 1424940"/>
                  <a:gd name="connsiteX252" fmla="*/ 3367373 w 6095524"/>
                  <a:gd name="connsiteY252" fmla="*/ 1238060 h 1424940"/>
                  <a:gd name="connsiteX253" fmla="*/ 3382899 w 6095524"/>
                  <a:gd name="connsiteY253" fmla="*/ 1237774 h 1424940"/>
                  <a:gd name="connsiteX254" fmla="*/ 3453765 w 6095524"/>
                  <a:gd name="connsiteY254" fmla="*/ 1273397 h 1424940"/>
                  <a:gd name="connsiteX255" fmla="*/ 3471767 w 6095524"/>
                  <a:gd name="connsiteY255" fmla="*/ 1276350 h 1424940"/>
                  <a:gd name="connsiteX256" fmla="*/ 3481959 w 6095524"/>
                  <a:gd name="connsiteY256" fmla="*/ 1280732 h 1424940"/>
                  <a:gd name="connsiteX257" fmla="*/ 3543396 w 6095524"/>
                  <a:gd name="connsiteY257" fmla="*/ 1324928 h 1424940"/>
                  <a:gd name="connsiteX258" fmla="*/ 3569494 w 6095524"/>
                  <a:gd name="connsiteY258" fmla="*/ 1333881 h 1424940"/>
                  <a:gd name="connsiteX259" fmla="*/ 3598164 w 6095524"/>
                  <a:gd name="connsiteY259" fmla="*/ 1332071 h 1424940"/>
                  <a:gd name="connsiteX260" fmla="*/ 3614738 w 6095524"/>
                  <a:gd name="connsiteY260" fmla="*/ 1328833 h 1424940"/>
                  <a:gd name="connsiteX261" fmla="*/ 3655886 w 6095524"/>
                  <a:gd name="connsiteY261" fmla="*/ 1300734 h 1424940"/>
                  <a:gd name="connsiteX262" fmla="*/ 3679317 w 6095524"/>
                  <a:gd name="connsiteY262" fmla="*/ 1301687 h 1424940"/>
                  <a:gd name="connsiteX263" fmla="*/ 3715893 w 6095524"/>
                  <a:gd name="connsiteY263" fmla="*/ 1321022 h 1424940"/>
                  <a:gd name="connsiteX264" fmla="*/ 3782282 w 6095524"/>
                  <a:gd name="connsiteY264" fmla="*/ 1329690 h 1424940"/>
                  <a:gd name="connsiteX265" fmla="*/ 3816001 w 6095524"/>
                  <a:gd name="connsiteY265" fmla="*/ 1302639 h 1424940"/>
                  <a:gd name="connsiteX266" fmla="*/ 3833431 w 6095524"/>
                  <a:gd name="connsiteY266" fmla="*/ 1276636 h 1424940"/>
                  <a:gd name="connsiteX267" fmla="*/ 3883819 w 6095524"/>
                  <a:gd name="connsiteY267" fmla="*/ 1246442 h 1424940"/>
                  <a:gd name="connsiteX268" fmla="*/ 3895821 w 6095524"/>
                  <a:gd name="connsiteY268" fmla="*/ 1257681 h 1424940"/>
                  <a:gd name="connsiteX269" fmla="*/ 3932778 w 6095524"/>
                  <a:gd name="connsiteY269" fmla="*/ 1262444 h 1424940"/>
                  <a:gd name="connsiteX270" fmla="*/ 3972782 w 6095524"/>
                  <a:gd name="connsiteY270" fmla="*/ 1262063 h 1424940"/>
                  <a:gd name="connsiteX271" fmla="*/ 4042505 w 6095524"/>
                  <a:gd name="connsiteY271" fmla="*/ 1267111 h 1424940"/>
                  <a:gd name="connsiteX272" fmla="*/ 4088892 w 6095524"/>
                  <a:gd name="connsiteY272" fmla="*/ 1238250 h 1424940"/>
                  <a:gd name="connsiteX273" fmla="*/ 4106609 w 6095524"/>
                  <a:gd name="connsiteY273" fmla="*/ 1226344 h 1424940"/>
                  <a:gd name="connsiteX274" fmla="*/ 4123182 w 6095524"/>
                  <a:gd name="connsiteY274" fmla="*/ 1218724 h 1424940"/>
                  <a:gd name="connsiteX275" fmla="*/ 4142328 w 6095524"/>
                  <a:gd name="connsiteY275" fmla="*/ 1214438 h 1424940"/>
                  <a:gd name="connsiteX276" fmla="*/ 4188524 w 6095524"/>
                  <a:gd name="connsiteY276" fmla="*/ 1198245 h 1424940"/>
                  <a:gd name="connsiteX277" fmla="*/ 4213860 w 6095524"/>
                  <a:gd name="connsiteY277" fmla="*/ 1182338 h 1424940"/>
                  <a:gd name="connsiteX278" fmla="*/ 4270820 w 6095524"/>
                  <a:gd name="connsiteY278" fmla="*/ 1167003 h 1424940"/>
                  <a:gd name="connsiteX279" fmla="*/ 4309587 w 6095524"/>
                  <a:gd name="connsiteY279" fmla="*/ 1153287 h 1424940"/>
                  <a:gd name="connsiteX280" fmla="*/ 4350449 w 6095524"/>
                  <a:gd name="connsiteY280" fmla="*/ 1129665 h 1424940"/>
                  <a:gd name="connsiteX281" fmla="*/ 4356164 w 6095524"/>
                  <a:gd name="connsiteY281" fmla="*/ 1126046 h 1424940"/>
                  <a:gd name="connsiteX282" fmla="*/ 4369880 w 6095524"/>
                  <a:gd name="connsiteY282" fmla="*/ 1110520 h 1424940"/>
                  <a:gd name="connsiteX283" fmla="*/ 4389787 w 6095524"/>
                  <a:gd name="connsiteY283" fmla="*/ 1057085 h 1424940"/>
                  <a:gd name="connsiteX284" fmla="*/ 4395502 w 6095524"/>
                  <a:gd name="connsiteY284" fmla="*/ 1046226 h 1424940"/>
                  <a:gd name="connsiteX285" fmla="*/ 4447413 w 6095524"/>
                  <a:gd name="connsiteY285" fmla="*/ 1009650 h 1424940"/>
                  <a:gd name="connsiteX286" fmla="*/ 4466654 w 6095524"/>
                  <a:gd name="connsiteY286" fmla="*/ 1013079 h 1424940"/>
                  <a:gd name="connsiteX287" fmla="*/ 4487894 w 6095524"/>
                  <a:gd name="connsiteY287" fmla="*/ 1025081 h 1424940"/>
                  <a:gd name="connsiteX288" fmla="*/ 4534472 w 6095524"/>
                  <a:gd name="connsiteY288" fmla="*/ 1028224 h 1424940"/>
                  <a:gd name="connsiteX289" fmla="*/ 4551903 w 6095524"/>
                  <a:gd name="connsiteY289" fmla="*/ 1022033 h 1424940"/>
                  <a:gd name="connsiteX290" fmla="*/ 4582382 w 6095524"/>
                  <a:gd name="connsiteY290" fmla="*/ 1005364 h 1424940"/>
                  <a:gd name="connsiteX291" fmla="*/ 4605909 w 6095524"/>
                  <a:gd name="connsiteY291" fmla="*/ 979551 h 1424940"/>
                  <a:gd name="connsiteX292" fmla="*/ 4640104 w 6095524"/>
                  <a:gd name="connsiteY292" fmla="*/ 936879 h 1424940"/>
                  <a:gd name="connsiteX293" fmla="*/ 4705731 w 6095524"/>
                  <a:gd name="connsiteY293" fmla="*/ 920591 h 1424940"/>
                  <a:gd name="connsiteX294" fmla="*/ 4730973 w 6095524"/>
                  <a:gd name="connsiteY294" fmla="*/ 915162 h 1424940"/>
                  <a:gd name="connsiteX295" fmla="*/ 4822794 w 6095524"/>
                  <a:gd name="connsiteY295" fmla="*/ 892397 h 1424940"/>
                  <a:gd name="connsiteX296" fmla="*/ 4830794 w 6095524"/>
                  <a:gd name="connsiteY296" fmla="*/ 891635 h 1424940"/>
                  <a:gd name="connsiteX297" fmla="*/ 4894421 w 6095524"/>
                  <a:gd name="connsiteY297" fmla="*/ 865442 h 1424940"/>
                  <a:gd name="connsiteX298" fmla="*/ 4909756 w 6095524"/>
                  <a:gd name="connsiteY298" fmla="*/ 858964 h 1424940"/>
                  <a:gd name="connsiteX299" fmla="*/ 4928521 w 6095524"/>
                  <a:gd name="connsiteY299" fmla="*/ 842391 h 1424940"/>
                  <a:gd name="connsiteX300" fmla="*/ 4945857 w 6095524"/>
                  <a:gd name="connsiteY300" fmla="*/ 795623 h 1424940"/>
                  <a:gd name="connsiteX301" fmla="*/ 4966145 w 6095524"/>
                  <a:gd name="connsiteY301" fmla="*/ 774287 h 1424940"/>
                  <a:gd name="connsiteX302" fmla="*/ 4980909 w 6095524"/>
                  <a:gd name="connsiteY302" fmla="*/ 761333 h 1424940"/>
                  <a:gd name="connsiteX303" fmla="*/ 4993862 w 6095524"/>
                  <a:gd name="connsiteY303" fmla="*/ 741712 h 1424940"/>
                  <a:gd name="connsiteX304" fmla="*/ 5006816 w 6095524"/>
                  <a:gd name="connsiteY304" fmla="*/ 694754 h 1424940"/>
                  <a:gd name="connsiteX305" fmla="*/ 5026724 w 6095524"/>
                  <a:gd name="connsiteY305" fmla="*/ 653129 h 1424940"/>
                  <a:gd name="connsiteX306" fmla="*/ 5062538 w 6095524"/>
                  <a:gd name="connsiteY306" fmla="*/ 630079 h 1424940"/>
                  <a:gd name="connsiteX307" fmla="*/ 5084731 w 6095524"/>
                  <a:gd name="connsiteY307" fmla="*/ 617982 h 1424940"/>
                  <a:gd name="connsiteX308" fmla="*/ 5172647 w 6095524"/>
                  <a:gd name="connsiteY308" fmla="*/ 630174 h 1424940"/>
                  <a:gd name="connsiteX309" fmla="*/ 5232654 w 6095524"/>
                  <a:gd name="connsiteY309" fmla="*/ 642080 h 1424940"/>
                  <a:gd name="connsiteX310" fmla="*/ 5252371 w 6095524"/>
                  <a:gd name="connsiteY310" fmla="*/ 637508 h 1424940"/>
                  <a:gd name="connsiteX311" fmla="*/ 5308092 w 6095524"/>
                  <a:gd name="connsiteY311" fmla="*/ 598646 h 1424940"/>
                  <a:gd name="connsiteX312" fmla="*/ 5363147 w 6095524"/>
                  <a:gd name="connsiteY312" fmla="*/ 581311 h 1424940"/>
                  <a:gd name="connsiteX313" fmla="*/ 5404580 w 6095524"/>
                  <a:gd name="connsiteY313" fmla="*/ 576358 h 1424940"/>
                  <a:gd name="connsiteX314" fmla="*/ 5440203 w 6095524"/>
                  <a:gd name="connsiteY314" fmla="*/ 572548 h 1424940"/>
                  <a:gd name="connsiteX315" fmla="*/ 5482971 w 6095524"/>
                  <a:gd name="connsiteY315" fmla="*/ 561880 h 1424940"/>
                  <a:gd name="connsiteX316" fmla="*/ 5507165 w 6095524"/>
                  <a:gd name="connsiteY316" fmla="*/ 550259 h 1424940"/>
                  <a:gd name="connsiteX317" fmla="*/ 5545645 w 6095524"/>
                  <a:gd name="connsiteY317" fmla="*/ 533591 h 1424940"/>
                  <a:gd name="connsiteX318" fmla="*/ 5585079 w 6095524"/>
                  <a:gd name="connsiteY318" fmla="*/ 511969 h 1424940"/>
                  <a:gd name="connsiteX319" fmla="*/ 5615368 w 6095524"/>
                  <a:gd name="connsiteY319" fmla="*/ 481679 h 1424940"/>
                  <a:gd name="connsiteX320" fmla="*/ 5631656 w 6095524"/>
                  <a:gd name="connsiteY320" fmla="*/ 456152 h 1424940"/>
                  <a:gd name="connsiteX321" fmla="*/ 5679377 w 6095524"/>
                  <a:gd name="connsiteY321" fmla="*/ 419576 h 1424940"/>
                  <a:gd name="connsiteX322" fmla="*/ 5722525 w 6095524"/>
                  <a:gd name="connsiteY322" fmla="*/ 350615 h 1424940"/>
                  <a:gd name="connsiteX323" fmla="*/ 5749576 w 6095524"/>
                  <a:gd name="connsiteY323" fmla="*/ 321945 h 1424940"/>
                  <a:gd name="connsiteX324" fmla="*/ 5764911 w 6095524"/>
                  <a:gd name="connsiteY324" fmla="*/ 313849 h 1424940"/>
                  <a:gd name="connsiteX325" fmla="*/ 5791009 w 6095524"/>
                  <a:gd name="connsiteY325" fmla="*/ 293942 h 1424940"/>
                  <a:gd name="connsiteX326" fmla="*/ 5806440 w 6095524"/>
                  <a:gd name="connsiteY326" fmla="*/ 279178 h 1424940"/>
                  <a:gd name="connsiteX327" fmla="*/ 5848636 w 6095524"/>
                  <a:gd name="connsiteY327" fmla="*/ 224885 h 1424940"/>
                  <a:gd name="connsiteX328" fmla="*/ 5861590 w 6095524"/>
                  <a:gd name="connsiteY328" fmla="*/ 208788 h 1424940"/>
                  <a:gd name="connsiteX329" fmla="*/ 5888355 w 6095524"/>
                  <a:gd name="connsiteY329" fmla="*/ 181166 h 1424940"/>
                  <a:gd name="connsiteX330" fmla="*/ 5900071 w 6095524"/>
                  <a:gd name="connsiteY330" fmla="*/ 172784 h 1424940"/>
                  <a:gd name="connsiteX331" fmla="*/ 5920740 w 6095524"/>
                  <a:gd name="connsiteY331" fmla="*/ 150305 h 1424940"/>
                  <a:gd name="connsiteX332" fmla="*/ 5969985 w 6095524"/>
                  <a:gd name="connsiteY332" fmla="*/ 91345 h 1424940"/>
                  <a:gd name="connsiteX333" fmla="*/ 5991130 w 6095524"/>
                  <a:gd name="connsiteY333" fmla="*/ 58293 h 1424940"/>
                  <a:gd name="connsiteX334" fmla="*/ 6033325 w 6095524"/>
                  <a:gd name="connsiteY334" fmla="*/ 33909 h 1424940"/>
                  <a:gd name="connsiteX335" fmla="*/ 6054376 w 6095524"/>
                  <a:gd name="connsiteY335" fmla="*/ 20955 h 1424940"/>
                  <a:gd name="connsiteX336" fmla="*/ 6095524 w 6095524"/>
                  <a:gd name="connsiteY336" fmla="*/ 0 h 14249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  <a:cxn ang="0">
                    <a:pos x="connsiteX236" y="connsiteY236"/>
                  </a:cxn>
                  <a:cxn ang="0">
                    <a:pos x="connsiteX237" y="connsiteY237"/>
                  </a:cxn>
                  <a:cxn ang="0">
                    <a:pos x="connsiteX238" y="connsiteY238"/>
                  </a:cxn>
                  <a:cxn ang="0">
                    <a:pos x="connsiteX239" y="connsiteY239"/>
                  </a:cxn>
                  <a:cxn ang="0">
                    <a:pos x="connsiteX240" y="connsiteY240"/>
                  </a:cxn>
                  <a:cxn ang="0">
                    <a:pos x="connsiteX241" y="connsiteY241"/>
                  </a:cxn>
                  <a:cxn ang="0">
                    <a:pos x="connsiteX242" y="connsiteY242"/>
                  </a:cxn>
                  <a:cxn ang="0">
                    <a:pos x="connsiteX243" y="connsiteY243"/>
                  </a:cxn>
                  <a:cxn ang="0">
                    <a:pos x="connsiteX244" y="connsiteY244"/>
                  </a:cxn>
                  <a:cxn ang="0">
                    <a:pos x="connsiteX245" y="connsiteY245"/>
                  </a:cxn>
                  <a:cxn ang="0">
                    <a:pos x="connsiteX246" y="connsiteY246"/>
                  </a:cxn>
                  <a:cxn ang="0">
                    <a:pos x="connsiteX247" y="connsiteY247"/>
                  </a:cxn>
                  <a:cxn ang="0">
                    <a:pos x="connsiteX248" y="connsiteY248"/>
                  </a:cxn>
                  <a:cxn ang="0">
                    <a:pos x="connsiteX249" y="connsiteY249"/>
                  </a:cxn>
                  <a:cxn ang="0">
                    <a:pos x="connsiteX250" y="connsiteY250"/>
                  </a:cxn>
                  <a:cxn ang="0">
                    <a:pos x="connsiteX251" y="connsiteY251"/>
                  </a:cxn>
                  <a:cxn ang="0">
                    <a:pos x="connsiteX252" y="connsiteY252"/>
                  </a:cxn>
                  <a:cxn ang="0">
                    <a:pos x="connsiteX253" y="connsiteY253"/>
                  </a:cxn>
                  <a:cxn ang="0">
                    <a:pos x="connsiteX254" y="connsiteY254"/>
                  </a:cxn>
                  <a:cxn ang="0">
                    <a:pos x="connsiteX255" y="connsiteY255"/>
                  </a:cxn>
                  <a:cxn ang="0">
                    <a:pos x="connsiteX256" y="connsiteY256"/>
                  </a:cxn>
                  <a:cxn ang="0">
                    <a:pos x="connsiteX257" y="connsiteY257"/>
                  </a:cxn>
                  <a:cxn ang="0">
                    <a:pos x="connsiteX258" y="connsiteY258"/>
                  </a:cxn>
                  <a:cxn ang="0">
                    <a:pos x="connsiteX259" y="connsiteY259"/>
                  </a:cxn>
                  <a:cxn ang="0">
                    <a:pos x="connsiteX260" y="connsiteY260"/>
                  </a:cxn>
                  <a:cxn ang="0">
                    <a:pos x="connsiteX261" y="connsiteY261"/>
                  </a:cxn>
                  <a:cxn ang="0">
                    <a:pos x="connsiteX262" y="connsiteY262"/>
                  </a:cxn>
                  <a:cxn ang="0">
                    <a:pos x="connsiteX263" y="connsiteY263"/>
                  </a:cxn>
                  <a:cxn ang="0">
                    <a:pos x="connsiteX264" y="connsiteY264"/>
                  </a:cxn>
                  <a:cxn ang="0">
                    <a:pos x="connsiteX265" y="connsiteY265"/>
                  </a:cxn>
                  <a:cxn ang="0">
                    <a:pos x="connsiteX266" y="connsiteY266"/>
                  </a:cxn>
                  <a:cxn ang="0">
                    <a:pos x="connsiteX267" y="connsiteY267"/>
                  </a:cxn>
                  <a:cxn ang="0">
                    <a:pos x="connsiteX268" y="connsiteY268"/>
                  </a:cxn>
                  <a:cxn ang="0">
                    <a:pos x="connsiteX269" y="connsiteY269"/>
                  </a:cxn>
                  <a:cxn ang="0">
                    <a:pos x="connsiteX270" y="connsiteY270"/>
                  </a:cxn>
                  <a:cxn ang="0">
                    <a:pos x="connsiteX271" y="connsiteY271"/>
                  </a:cxn>
                  <a:cxn ang="0">
                    <a:pos x="connsiteX272" y="connsiteY272"/>
                  </a:cxn>
                  <a:cxn ang="0">
                    <a:pos x="connsiteX273" y="connsiteY273"/>
                  </a:cxn>
                  <a:cxn ang="0">
                    <a:pos x="connsiteX274" y="connsiteY274"/>
                  </a:cxn>
                  <a:cxn ang="0">
                    <a:pos x="connsiteX275" y="connsiteY275"/>
                  </a:cxn>
                  <a:cxn ang="0">
                    <a:pos x="connsiteX276" y="connsiteY276"/>
                  </a:cxn>
                  <a:cxn ang="0">
                    <a:pos x="connsiteX277" y="connsiteY277"/>
                  </a:cxn>
                  <a:cxn ang="0">
                    <a:pos x="connsiteX278" y="connsiteY278"/>
                  </a:cxn>
                  <a:cxn ang="0">
                    <a:pos x="connsiteX279" y="connsiteY279"/>
                  </a:cxn>
                  <a:cxn ang="0">
                    <a:pos x="connsiteX280" y="connsiteY280"/>
                  </a:cxn>
                  <a:cxn ang="0">
                    <a:pos x="connsiteX281" y="connsiteY281"/>
                  </a:cxn>
                  <a:cxn ang="0">
                    <a:pos x="connsiteX282" y="connsiteY282"/>
                  </a:cxn>
                  <a:cxn ang="0">
                    <a:pos x="connsiteX283" y="connsiteY283"/>
                  </a:cxn>
                  <a:cxn ang="0">
                    <a:pos x="connsiteX284" y="connsiteY284"/>
                  </a:cxn>
                  <a:cxn ang="0">
                    <a:pos x="connsiteX285" y="connsiteY285"/>
                  </a:cxn>
                  <a:cxn ang="0">
                    <a:pos x="connsiteX286" y="connsiteY286"/>
                  </a:cxn>
                  <a:cxn ang="0">
                    <a:pos x="connsiteX287" y="connsiteY287"/>
                  </a:cxn>
                  <a:cxn ang="0">
                    <a:pos x="connsiteX288" y="connsiteY288"/>
                  </a:cxn>
                  <a:cxn ang="0">
                    <a:pos x="connsiteX289" y="connsiteY289"/>
                  </a:cxn>
                  <a:cxn ang="0">
                    <a:pos x="connsiteX290" y="connsiteY290"/>
                  </a:cxn>
                  <a:cxn ang="0">
                    <a:pos x="connsiteX291" y="connsiteY291"/>
                  </a:cxn>
                  <a:cxn ang="0">
                    <a:pos x="connsiteX292" y="connsiteY292"/>
                  </a:cxn>
                  <a:cxn ang="0">
                    <a:pos x="connsiteX293" y="connsiteY293"/>
                  </a:cxn>
                  <a:cxn ang="0">
                    <a:pos x="connsiteX294" y="connsiteY294"/>
                  </a:cxn>
                  <a:cxn ang="0">
                    <a:pos x="connsiteX295" y="connsiteY295"/>
                  </a:cxn>
                  <a:cxn ang="0">
                    <a:pos x="connsiteX296" y="connsiteY296"/>
                  </a:cxn>
                  <a:cxn ang="0">
                    <a:pos x="connsiteX297" y="connsiteY297"/>
                  </a:cxn>
                  <a:cxn ang="0">
                    <a:pos x="connsiteX298" y="connsiteY298"/>
                  </a:cxn>
                  <a:cxn ang="0">
                    <a:pos x="connsiteX299" y="connsiteY299"/>
                  </a:cxn>
                  <a:cxn ang="0">
                    <a:pos x="connsiteX300" y="connsiteY300"/>
                  </a:cxn>
                  <a:cxn ang="0">
                    <a:pos x="connsiteX301" y="connsiteY301"/>
                  </a:cxn>
                  <a:cxn ang="0">
                    <a:pos x="connsiteX302" y="connsiteY302"/>
                  </a:cxn>
                  <a:cxn ang="0">
                    <a:pos x="connsiteX303" y="connsiteY303"/>
                  </a:cxn>
                  <a:cxn ang="0">
                    <a:pos x="connsiteX304" y="connsiteY304"/>
                  </a:cxn>
                  <a:cxn ang="0">
                    <a:pos x="connsiteX305" y="connsiteY305"/>
                  </a:cxn>
                  <a:cxn ang="0">
                    <a:pos x="connsiteX306" y="connsiteY306"/>
                  </a:cxn>
                  <a:cxn ang="0">
                    <a:pos x="connsiteX307" y="connsiteY307"/>
                  </a:cxn>
                  <a:cxn ang="0">
                    <a:pos x="connsiteX308" y="connsiteY308"/>
                  </a:cxn>
                  <a:cxn ang="0">
                    <a:pos x="connsiteX309" y="connsiteY309"/>
                  </a:cxn>
                  <a:cxn ang="0">
                    <a:pos x="connsiteX310" y="connsiteY310"/>
                  </a:cxn>
                  <a:cxn ang="0">
                    <a:pos x="connsiteX311" y="connsiteY311"/>
                  </a:cxn>
                  <a:cxn ang="0">
                    <a:pos x="connsiteX312" y="connsiteY312"/>
                  </a:cxn>
                  <a:cxn ang="0">
                    <a:pos x="connsiteX313" y="connsiteY313"/>
                  </a:cxn>
                  <a:cxn ang="0">
                    <a:pos x="connsiteX314" y="connsiteY314"/>
                  </a:cxn>
                  <a:cxn ang="0">
                    <a:pos x="connsiteX315" y="connsiteY315"/>
                  </a:cxn>
                  <a:cxn ang="0">
                    <a:pos x="connsiteX316" y="connsiteY316"/>
                  </a:cxn>
                  <a:cxn ang="0">
                    <a:pos x="connsiteX317" y="connsiteY317"/>
                  </a:cxn>
                  <a:cxn ang="0">
                    <a:pos x="connsiteX318" y="connsiteY318"/>
                  </a:cxn>
                  <a:cxn ang="0">
                    <a:pos x="connsiteX319" y="connsiteY319"/>
                  </a:cxn>
                  <a:cxn ang="0">
                    <a:pos x="connsiteX320" y="connsiteY320"/>
                  </a:cxn>
                  <a:cxn ang="0">
                    <a:pos x="connsiteX321" y="connsiteY321"/>
                  </a:cxn>
                  <a:cxn ang="0">
                    <a:pos x="connsiteX322" y="connsiteY322"/>
                  </a:cxn>
                  <a:cxn ang="0">
                    <a:pos x="connsiteX323" y="connsiteY323"/>
                  </a:cxn>
                  <a:cxn ang="0">
                    <a:pos x="connsiteX324" y="connsiteY324"/>
                  </a:cxn>
                  <a:cxn ang="0">
                    <a:pos x="connsiteX325" y="connsiteY325"/>
                  </a:cxn>
                  <a:cxn ang="0">
                    <a:pos x="connsiteX326" y="connsiteY326"/>
                  </a:cxn>
                  <a:cxn ang="0">
                    <a:pos x="connsiteX327" y="connsiteY327"/>
                  </a:cxn>
                  <a:cxn ang="0">
                    <a:pos x="connsiteX328" y="connsiteY328"/>
                  </a:cxn>
                  <a:cxn ang="0">
                    <a:pos x="connsiteX329" y="connsiteY329"/>
                  </a:cxn>
                  <a:cxn ang="0">
                    <a:pos x="connsiteX330" y="connsiteY330"/>
                  </a:cxn>
                  <a:cxn ang="0">
                    <a:pos x="connsiteX331" y="connsiteY331"/>
                  </a:cxn>
                  <a:cxn ang="0">
                    <a:pos x="connsiteX332" y="connsiteY332"/>
                  </a:cxn>
                  <a:cxn ang="0">
                    <a:pos x="connsiteX333" y="connsiteY333"/>
                  </a:cxn>
                  <a:cxn ang="0">
                    <a:pos x="connsiteX334" y="connsiteY334"/>
                  </a:cxn>
                  <a:cxn ang="0">
                    <a:pos x="connsiteX335" y="connsiteY335"/>
                  </a:cxn>
                  <a:cxn ang="0">
                    <a:pos x="connsiteX336" y="connsiteY336"/>
                  </a:cxn>
                </a:cxnLst>
                <a:rect l="l" t="t" r="r" b="b"/>
                <a:pathLst>
                  <a:path w="6095524" h="1424940">
                    <a:moveTo>
                      <a:pt x="6095524" y="0"/>
                    </a:moveTo>
                    <a:cubicBezTo>
                      <a:pt x="6095524" y="7811"/>
                      <a:pt x="6095524" y="12573"/>
                      <a:pt x="6095524" y="17431"/>
                    </a:cubicBezTo>
                    <a:lnTo>
                      <a:pt x="6095524" y="216290"/>
                    </a:lnTo>
                    <a:lnTo>
                      <a:pt x="6079998" y="230600"/>
                    </a:lnTo>
                    <a:cubicBezTo>
                      <a:pt x="6058567" y="241363"/>
                      <a:pt x="6035706" y="251079"/>
                      <a:pt x="6012751" y="260699"/>
                    </a:cubicBezTo>
                    <a:cubicBezTo>
                      <a:pt x="6006084" y="263462"/>
                      <a:pt x="5998749" y="264986"/>
                      <a:pt x="5992749" y="268700"/>
                    </a:cubicBezTo>
                    <a:cubicBezTo>
                      <a:pt x="5965126" y="285655"/>
                      <a:pt x="5938361" y="303943"/>
                      <a:pt x="5910358" y="320231"/>
                    </a:cubicBezTo>
                    <a:cubicBezTo>
                      <a:pt x="5881497" y="337090"/>
                      <a:pt x="5855684" y="356997"/>
                      <a:pt x="5835777" y="383953"/>
                    </a:cubicBezTo>
                    <a:cubicBezTo>
                      <a:pt x="5817298" y="409004"/>
                      <a:pt x="5799391" y="434435"/>
                      <a:pt x="5781008" y="459581"/>
                    </a:cubicBezTo>
                    <a:cubicBezTo>
                      <a:pt x="5776341" y="465963"/>
                      <a:pt x="5772054" y="473488"/>
                      <a:pt x="5765673" y="477584"/>
                    </a:cubicBezTo>
                    <a:cubicBezTo>
                      <a:pt x="5752433" y="486156"/>
                      <a:pt x="5737955" y="493109"/>
                      <a:pt x="5723763" y="500158"/>
                    </a:cubicBezTo>
                    <a:cubicBezTo>
                      <a:pt x="5711571" y="506159"/>
                      <a:pt x="5698617" y="510635"/>
                      <a:pt x="5686711" y="517112"/>
                    </a:cubicBezTo>
                    <a:cubicBezTo>
                      <a:pt x="5677186" y="522256"/>
                      <a:pt x="5668708" y="529400"/>
                      <a:pt x="5659850" y="535877"/>
                    </a:cubicBezTo>
                    <a:cubicBezTo>
                      <a:pt x="5652135" y="541496"/>
                      <a:pt x="5643658" y="546354"/>
                      <a:pt x="5637181" y="553117"/>
                    </a:cubicBezTo>
                    <a:cubicBezTo>
                      <a:pt x="5621369" y="569500"/>
                      <a:pt x="5605462" y="585597"/>
                      <a:pt x="5585841" y="597694"/>
                    </a:cubicBezTo>
                    <a:cubicBezTo>
                      <a:pt x="5566505" y="609695"/>
                      <a:pt x="5548217" y="623126"/>
                      <a:pt x="5528977" y="635318"/>
                    </a:cubicBezTo>
                    <a:cubicBezTo>
                      <a:pt x="5510117" y="647224"/>
                      <a:pt x="5493067" y="660273"/>
                      <a:pt x="5483256" y="681419"/>
                    </a:cubicBezTo>
                    <a:cubicBezTo>
                      <a:pt x="5478875" y="690753"/>
                      <a:pt x="5472684" y="700945"/>
                      <a:pt x="5464397" y="706374"/>
                    </a:cubicBezTo>
                    <a:cubicBezTo>
                      <a:pt x="5452586" y="714089"/>
                      <a:pt x="5437632" y="716852"/>
                      <a:pt x="5424773" y="723424"/>
                    </a:cubicBezTo>
                    <a:cubicBezTo>
                      <a:pt x="5409628" y="731139"/>
                      <a:pt x="5392103" y="737807"/>
                      <a:pt x="5381815" y="750094"/>
                    </a:cubicBezTo>
                    <a:cubicBezTo>
                      <a:pt x="5372671" y="761048"/>
                      <a:pt x="5363432" y="769620"/>
                      <a:pt x="5351335" y="776573"/>
                    </a:cubicBezTo>
                    <a:cubicBezTo>
                      <a:pt x="5342858" y="781431"/>
                      <a:pt x="5336572" y="790289"/>
                      <a:pt x="5327809" y="794290"/>
                    </a:cubicBezTo>
                    <a:cubicBezTo>
                      <a:pt x="5316284" y="799624"/>
                      <a:pt x="5304663" y="803815"/>
                      <a:pt x="5294566" y="812102"/>
                    </a:cubicBezTo>
                    <a:cubicBezTo>
                      <a:pt x="5284089" y="820674"/>
                      <a:pt x="5272183" y="827437"/>
                      <a:pt x="5261229" y="835438"/>
                    </a:cubicBezTo>
                    <a:cubicBezTo>
                      <a:pt x="5255419" y="839724"/>
                      <a:pt x="5250656" y="845344"/>
                      <a:pt x="5245037" y="849821"/>
                    </a:cubicBezTo>
                    <a:cubicBezTo>
                      <a:pt x="5234750" y="858012"/>
                      <a:pt x="5224272" y="866013"/>
                      <a:pt x="5213699" y="873728"/>
                    </a:cubicBezTo>
                    <a:cubicBezTo>
                      <a:pt x="5203127" y="881444"/>
                      <a:pt x="5193030" y="890397"/>
                      <a:pt x="5181409" y="896017"/>
                    </a:cubicBezTo>
                    <a:cubicBezTo>
                      <a:pt x="5161598" y="905542"/>
                      <a:pt x="5139976" y="911257"/>
                      <a:pt x="5120735" y="921544"/>
                    </a:cubicBezTo>
                    <a:cubicBezTo>
                      <a:pt x="5101209" y="932021"/>
                      <a:pt x="5082826" y="945166"/>
                      <a:pt x="5065490" y="959072"/>
                    </a:cubicBezTo>
                    <a:cubicBezTo>
                      <a:pt x="5051774" y="970026"/>
                      <a:pt x="5038916" y="980885"/>
                      <a:pt x="5021675" y="986504"/>
                    </a:cubicBezTo>
                    <a:cubicBezTo>
                      <a:pt x="5012055" y="989648"/>
                      <a:pt x="5001959" y="996506"/>
                      <a:pt x="4996148" y="1004507"/>
                    </a:cubicBezTo>
                    <a:cubicBezTo>
                      <a:pt x="4983575" y="1021937"/>
                      <a:pt x="4967478" y="1034225"/>
                      <a:pt x="4949285" y="1044702"/>
                    </a:cubicBezTo>
                    <a:cubicBezTo>
                      <a:pt x="4924996" y="1058799"/>
                      <a:pt x="4900993" y="1073182"/>
                      <a:pt x="4876609" y="1086993"/>
                    </a:cubicBezTo>
                    <a:cubicBezTo>
                      <a:pt x="4862227" y="1095185"/>
                      <a:pt x="4847940" y="1103852"/>
                      <a:pt x="4832699" y="1109853"/>
                    </a:cubicBezTo>
                    <a:cubicBezTo>
                      <a:pt x="4801553" y="1122236"/>
                      <a:pt x="4769644" y="1132808"/>
                      <a:pt x="4738211" y="1144334"/>
                    </a:cubicBezTo>
                    <a:cubicBezTo>
                      <a:pt x="4727924" y="1148048"/>
                      <a:pt x="4718209" y="1153382"/>
                      <a:pt x="4707731" y="1156621"/>
                    </a:cubicBezTo>
                    <a:cubicBezTo>
                      <a:pt x="4696396" y="1160145"/>
                      <a:pt x="4684205" y="1161193"/>
                      <a:pt x="4672870" y="1164717"/>
                    </a:cubicBezTo>
                    <a:cubicBezTo>
                      <a:pt x="4654010" y="1170527"/>
                      <a:pt x="4635722" y="1177957"/>
                      <a:pt x="4616863" y="1183862"/>
                    </a:cubicBezTo>
                    <a:cubicBezTo>
                      <a:pt x="4580477" y="1195197"/>
                      <a:pt x="4543996" y="1206056"/>
                      <a:pt x="4507516" y="1216819"/>
                    </a:cubicBezTo>
                    <a:cubicBezTo>
                      <a:pt x="4499706" y="1219105"/>
                      <a:pt x="4491228" y="1219391"/>
                      <a:pt x="4483513" y="1221867"/>
                    </a:cubicBezTo>
                    <a:cubicBezTo>
                      <a:pt x="4463034" y="1228535"/>
                      <a:pt x="4442650" y="1235773"/>
                      <a:pt x="4422362" y="1243108"/>
                    </a:cubicBezTo>
                    <a:cubicBezTo>
                      <a:pt x="4410075" y="1247585"/>
                      <a:pt x="4398073" y="1253109"/>
                      <a:pt x="4385691" y="1257395"/>
                    </a:cubicBezTo>
                    <a:cubicBezTo>
                      <a:pt x="4375785" y="1260824"/>
                      <a:pt x="4365593" y="1263491"/>
                      <a:pt x="4355306" y="1265587"/>
                    </a:cubicBezTo>
                    <a:cubicBezTo>
                      <a:pt x="4346448" y="1267397"/>
                      <a:pt x="4337209" y="1267206"/>
                      <a:pt x="4328446" y="1269397"/>
                    </a:cubicBezTo>
                    <a:cubicBezTo>
                      <a:pt x="4304728" y="1275302"/>
                      <a:pt x="4281297" y="1281970"/>
                      <a:pt x="4257770" y="1288256"/>
                    </a:cubicBezTo>
                    <a:cubicBezTo>
                      <a:pt x="4248341" y="1290733"/>
                      <a:pt x="4238720" y="1292543"/>
                      <a:pt x="4229576" y="1295686"/>
                    </a:cubicBezTo>
                    <a:cubicBezTo>
                      <a:pt x="4205097" y="1303973"/>
                      <a:pt x="4180999" y="1313402"/>
                      <a:pt x="4156424" y="1321213"/>
                    </a:cubicBezTo>
                    <a:cubicBezTo>
                      <a:pt x="4136041" y="1327690"/>
                      <a:pt x="4115086" y="1332357"/>
                      <a:pt x="4094416" y="1338072"/>
                    </a:cubicBezTo>
                    <a:cubicBezTo>
                      <a:pt x="4085653" y="1340549"/>
                      <a:pt x="4077271" y="1344073"/>
                      <a:pt x="4068509" y="1346168"/>
                    </a:cubicBezTo>
                    <a:cubicBezTo>
                      <a:pt x="4048887" y="1350931"/>
                      <a:pt x="4028980" y="1354931"/>
                      <a:pt x="4009263" y="1359694"/>
                    </a:cubicBezTo>
                    <a:cubicBezTo>
                      <a:pt x="3998023" y="1362456"/>
                      <a:pt x="3987165" y="1367409"/>
                      <a:pt x="3975735" y="1369219"/>
                    </a:cubicBezTo>
                    <a:cubicBezTo>
                      <a:pt x="3948589" y="1373505"/>
                      <a:pt x="3921252" y="1376553"/>
                      <a:pt x="3893915" y="1379982"/>
                    </a:cubicBezTo>
                    <a:cubicBezTo>
                      <a:pt x="3865722" y="1383506"/>
                      <a:pt x="3837623" y="1387221"/>
                      <a:pt x="3809428" y="1390364"/>
                    </a:cubicBezTo>
                    <a:cubicBezTo>
                      <a:pt x="3793998" y="1391984"/>
                      <a:pt x="3778472" y="1392269"/>
                      <a:pt x="3763042" y="1393793"/>
                    </a:cubicBezTo>
                    <a:cubicBezTo>
                      <a:pt x="3749516" y="1395127"/>
                      <a:pt x="3736086" y="1397603"/>
                      <a:pt x="3722561" y="1399223"/>
                    </a:cubicBezTo>
                    <a:cubicBezTo>
                      <a:pt x="3710845" y="1400556"/>
                      <a:pt x="3699034" y="1401318"/>
                      <a:pt x="3687318" y="1402652"/>
                    </a:cubicBezTo>
                    <a:cubicBezTo>
                      <a:pt x="3668554" y="1404842"/>
                      <a:pt x="3649885" y="1407319"/>
                      <a:pt x="3631216" y="1409605"/>
                    </a:cubicBezTo>
                    <a:cubicBezTo>
                      <a:pt x="3623406" y="1410462"/>
                      <a:pt x="3615214" y="1412843"/>
                      <a:pt x="3607880" y="1411415"/>
                    </a:cubicBezTo>
                    <a:cubicBezTo>
                      <a:pt x="3589401" y="1407795"/>
                      <a:pt x="3571208" y="1408843"/>
                      <a:pt x="3552825" y="1411319"/>
                    </a:cubicBezTo>
                    <a:cubicBezTo>
                      <a:pt x="3546539" y="1412177"/>
                      <a:pt x="3539776" y="1411986"/>
                      <a:pt x="3533680" y="1410367"/>
                    </a:cubicBezTo>
                    <a:cubicBezTo>
                      <a:pt x="3521202" y="1407128"/>
                      <a:pt x="3509106" y="1402556"/>
                      <a:pt x="3496818" y="1398556"/>
                    </a:cubicBezTo>
                    <a:cubicBezTo>
                      <a:pt x="3495484" y="1398080"/>
                      <a:pt x="3493865" y="1397984"/>
                      <a:pt x="3492437" y="1397699"/>
                    </a:cubicBezTo>
                    <a:cubicBezTo>
                      <a:pt x="3484340" y="1396079"/>
                      <a:pt x="3476340" y="1394460"/>
                      <a:pt x="3468243" y="1393031"/>
                    </a:cubicBezTo>
                    <a:cubicBezTo>
                      <a:pt x="3463862" y="1392269"/>
                      <a:pt x="3459385" y="1392174"/>
                      <a:pt x="3455003" y="1391507"/>
                    </a:cubicBezTo>
                    <a:cubicBezTo>
                      <a:pt x="3438049" y="1388840"/>
                      <a:pt x="3419380" y="1393317"/>
                      <a:pt x="3404711" y="1381792"/>
                    </a:cubicBezTo>
                    <a:cubicBezTo>
                      <a:pt x="3395186" y="1374362"/>
                      <a:pt x="3385947" y="1376077"/>
                      <a:pt x="3375756" y="1377220"/>
                    </a:cubicBezTo>
                    <a:cubicBezTo>
                      <a:pt x="3368040" y="1378077"/>
                      <a:pt x="3360134" y="1377791"/>
                      <a:pt x="3352324" y="1377887"/>
                    </a:cubicBezTo>
                    <a:cubicBezTo>
                      <a:pt x="3338608" y="1378172"/>
                      <a:pt x="3324892" y="1378268"/>
                      <a:pt x="3311176" y="1378744"/>
                    </a:cubicBezTo>
                    <a:cubicBezTo>
                      <a:pt x="3306794" y="1378934"/>
                      <a:pt x="3302318" y="1381316"/>
                      <a:pt x="3298031" y="1380935"/>
                    </a:cubicBezTo>
                    <a:cubicBezTo>
                      <a:pt x="3278219" y="1379125"/>
                      <a:pt x="3258407" y="1376267"/>
                      <a:pt x="3238595" y="1374648"/>
                    </a:cubicBezTo>
                    <a:cubicBezTo>
                      <a:pt x="3227356" y="1373696"/>
                      <a:pt x="3215830" y="1375505"/>
                      <a:pt x="3204686" y="1374172"/>
                    </a:cubicBezTo>
                    <a:cubicBezTo>
                      <a:pt x="3191828" y="1372648"/>
                      <a:pt x="3179255" y="1368743"/>
                      <a:pt x="3166491" y="1366361"/>
                    </a:cubicBezTo>
                    <a:cubicBezTo>
                      <a:pt x="3162967" y="1365695"/>
                      <a:pt x="3159062" y="1366552"/>
                      <a:pt x="3155347" y="1366742"/>
                    </a:cubicBezTo>
                    <a:cubicBezTo>
                      <a:pt x="3151156" y="1366933"/>
                      <a:pt x="3147060" y="1367314"/>
                      <a:pt x="3142869" y="1367409"/>
                    </a:cubicBezTo>
                    <a:cubicBezTo>
                      <a:pt x="3130105" y="1367600"/>
                      <a:pt x="3117342" y="1367314"/>
                      <a:pt x="3104578" y="1367981"/>
                    </a:cubicBezTo>
                    <a:cubicBezTo>
                      <a:pt x="3096768" y="1368362"/>
                      <a:pt x="3088577" y="1372267"/>
                      <a:pt x="3081337" y="1370838"/>
                    </a:cubicBezTo>
                    <a:cubicBezTo>
                      <a:pt x="3066574" y="1368076"/>
                      <a:pt x="3051810" y="1374267"/>
                      <a:pt x="3037047" y="1369124"/>
                    </a:cubicBezTo>
                    <a:cubicBezTo>
                      <a:pt x="3032474" y="1367600"/>
                      <a:pt x="3026188" y="1371410"/>
                      <a:pt x="3020663" y="1371600"/>
                    </a:cubicBezTo>
                    <a:cubicBezTo>
                      <a:pt x="3006852" y="1372076"/>
                      <a:pt x="2993041" y="1371981"/>
                      <a:pt x="2979230" y="1371886"/>
                    </a:cubicBezTo>
                    <a:cubicBezTo>
                      <a:pt x="2966847" y="1371791"/>
                      <a:pt x="2953988" y="1373124"/>
                      <a:pt x="2942082" y="1370457"/>
                    </a:cubicBezTo>
                    <a:cubicBezTo>
                      <a:pt x="2929604" y="1367600"/>
                      <a:pt x="2918365" y="1367981"/>
                      <a:pt x="2906268" y="1371219"/>
                    </a:cubicBezTo>
                    <a:cubicBezTo>
                      <a:pt x="2897981" y="1373410"/>
                      <a:pt x="2889218" y="1373696"/>
                      <a:pt x="2880646" y="1374362"/>
                    </a:cubicBezTo>
                    <a:cubicBezTo>
                      <a:pt x="2871407" y="1375124"/>
                      <a:pt x="2861215" y="1373124"/>
                      <a:pt x="2852833" y="1376267"/>
                    </a:cubicBezTo>
                    <a:cubicBezTo>
                      <a:pt x="2827877" y="1385602"/>
                      <a:pt x="2802255" y="1387602"/>
                      <a:pt x="2776157" y="1387602"/>
                    </a:cubicBezTo>
                    <a:cubicBezTo>
                      <a:pt x="2771394" y="1387602"/>
                      <a:pt x="2766536" y="1386269"/>
                      <a:pt x="2761965" y="1384840"/>
                    </a:cubicBezTo>
                    <a:cubicBezTo>
                      <a:pt x="2735294" y="1376267"/>
                      <a:pt x="2708529" y="1377029"/>
                      <a:pt x="2681383" y="1382268"/>
                    </a:cubicBezTo>
                    <a:cubicBezTo>
                      <a:pt x="2675763" y="1383411"/>
                      <a:pt x="2669477" y="1383602"/>
                      <a:pt x="2663857" y="1382459"/>
                    </a:cubicBezTo>
                    <a:cubicBezTo>
                      <a:pt x="2648045" y="1379125"/>
                      <a:pt x="2632710" y="1373600"/>
                      <a:pt x="2616803" y="1371219"/>
                    </a:cubicBezTo>
                    <a:cubicBezTo>
                      <a:pt x="2590515" y="1367314"/>
                      <a:pt x="2567750" y="1380458"/>
                      <a:pt x="2544223" y="1389031"/>
                    </a:cubicBezTo>
                    <a:cubicBezTo>
                      <a:pt x="2521839" y="1397127"/>
                      <a:pt x="2502789" y="1415415"/>
                      <a:pt x="2476309" y="1411319"/>
                    </a:cubicBezTo>
                    <a:cubicBezTo>
                      <a:pt x="2473643" y="1410938"/>
                      <a:pt x="2470690" y="1413510"/>
                      <a:pt x="2467737" y="1414177"/>
                    </a:cubicBezTo>
                    <a:cubicBezTo>
                      <a:pt x="2459641" y="1415987"/>
                      <a:pt x="2451545" y="1418177"/>
                      <a:pt x="2443353" y="1419035"/>
                    </a:cubicBezTo>
                    <a:cubicBezTo>
                      <a:pt x="2433352" y="1420178"/>
                      <a:pt x="2423160" y="1419797"/>
                      <a:pt x="2413159" y="1420749"/>
                    </a:cubicBezTo>
                    <a:cubicBezTo>
                      <a:pt x="2400300" y="1421892"/>
                      <a:pt x="2387632" y="1424940"/>
                      <a:pt x="2374868" y="1424940"/>
                    </a:cubicBezTo>
                    <a:cubicBezTo>
                      <a:pt x="2364581" y="1424940"/>
                      <a:pt x="2354389" y="1421416"/>
                      <a:pt x="2344198" y="1419701"/>
                    </a:cubicBezTo>
                    <a:cubicBezTo>
                      <a:pt x="2329815" y="1417320"/>
                      <a:pt x="2314003" y="1417987"/>
                      <a:pt x="2301335" y="1411891"/>
                    </a:cubicBezTo>
                    <a:cubicBezTo>
                      <a:pt x="2287810" y="1405414"/>
                      <a:pt x="2274951" y="1402461"/>
                      <a:pt x="2260949" y="1404461"/>
                    </a:cubicBezTo>
                    <a:cubicBezTo>
                      <a:pt x="2256282" y="1405128"/>
                      <a:pt x="2250281" y="1409129"/>
                      <a:pt x="2248186" y="1413224"/>
                    </a:cubicBezTo>
                    <a:cubicBezTo>
                      <a:pt x="2243518" y="1422368"/>
                      <a:pt x="2237137" y="1423988"/>
                      <a:pt x="2228469" y="1420844"/>
                    </a:cubicBezTo>
                    <a:cubicBezTo>
                      <a:pt x="2220944" y="1418177"/>
                      <a:pt x="2211705" y="1416844"/>
                      <a:pt x="2206562" y="1411700"/>
                    </a:cubicBezTo>
                    <a:cubicBezTo>
                      <a:pt x="2191988" y="1397127"/>
                      <a:pt x="2173414" y="1396651"/>
                      <a:pt x="2155317" y="1392746"/>
                    </a:cubicBezTo>
                    <a:cubicBezTo>
                      <a:pt x="2144269" y="1390364"/>
                      <a:pt x="2133981" y="1390269"/>
                      <a:pt x="2122932" y="1391888"/>
                    </a:cubicBezTo>
                    <a:cubicBezTo>
                      <a:pt x="2098930" y="1395508"/>
                      <a:pt x="2075593" y="1390364"/>
                      <a:pt x="2052542" y="1383792"/>
                    </a:cubicBezTo>
                    <a:cubicBezTo>
                      <a:pt x="2037302" y="1379411"/>
                      <a:pt x="2021681" y="1376744"/>
                      <a:pt x="2006537" y="1372267"/>
                    </a:cubicBezTo>
                    <a:cubicBezTo>
                      <a:pt x="1995202" y="1368838"/>
                      <a:pt x="1983868" y="1364742"/>
                      <a:pt x="1973486" y="1359218"/>
                    </a:cubicBezTo>
                    <a:cubicBezTo>
                      <a:pt x="1958435" y="1351121"/>
                      <a:pt x="1945292" y="1338929"/>
                      <a:pt x="1926146" y="1342168"/>
                    </a:cubicBezTo>
                    <a:cubicBezTo>
                      <a:pt x="1909286" y="1345025"/>
                      <a:pt x="1894047" y="1339025"/>
                      <a:pt x="1878616" y="1333310"/>
                    </a:cubicBezTo>
                    <a:cubicBezTo>
                      <a:pt x="1867281" y="1329119"/>
                      <a:pt x="1855948" y="1324832"/>
                      <a:pt x="1844231" y="1322165"/>
                    </a:cubicBezTo>
                    <a:cubicBezTo>
                      <a:pt x="1830324" y="1319022"/>
                      <a:pt x="1814608" y="1320356"/>
                      <a:pt x="1802225" y="1314545"/>
                    </a:cubicBezTo>
                    <a:cubicBezTo>
                      <a:pt x="1789271" y="1308449"/>
                      <a:pt x="1778509" y="1312545"/>
                      <a:pt x="1766983" y="1314260"/>
                    </a:cubicBezTo>
                    <a:cubicBezTo>
                      <a:pt x="1748600" y="1316927"/>
                      <a:pt x="1730311" y="1321880"/>
                      <a:pt x="1711738" y="1315593"/>
                    </a:cubicBezTo>
                    <a:cubicBezTo>
                      <a:pt x="1689164" y="1307973"/>
                      <a:pt x="1666780" y="1299782"/>
                      <a:pt x="1644111" y="1292543"/>
                    </a:cubicBezTo>
                    <a:cubicBezTo>
                      <a:pt x="1635347" y="1289780"/>
                      <a:pt x="1625919" y="1288637"/>
                      <a:pt x="1616774" y="1287399"/>
                    </a:cubicBezTo>
                    <a:cubicBezTo>
                      <a:pt x="1608107" y="1286351"/>
                      <a:pt x="1597725" y="1289018"/>
                      <a:pt x="1591056" y="1285018"/>
                    </a:cubicBezTo>
                    <a:cubicBezTo>
                      <a:pt x="1573911" y="1274731"/>
                      <a:pt x="1556291" y="1269683"/>
                      <a:pt x="1536478" y="1269683"/>
                    </a:cubicBezTo>
                    <a:cubicBezTo>
                      <a:pt x="1529048" y="1269683"/>
                      <a:pt x="1521809" y="1265396"/>
                      <a:pt x="1514285" y="1264634"/>
                    </a:cubicBezTo>
                    <a:cubicBezTo>
                      <a:pt x="1503997" y="1263682"/>
                      <a:pt x="1492186" y="1261110"/>
                      <a:pt x="1483233" y="1264730"/>
                    </a:cubicBezTo>
                    <a:cubicBezTo>
                      <a:pt x="1462183" y="1273302"/>
                      <a:pt x="1445134" y="1266158"/>
                      <a:pt x="1426750" y="1257681"/>
                    </a:cubicBezTo>
                    <a:cubicBezTo>
                      <a:pt x="1408652" y="1249299"/>
                      <a:pt x="1389602" y="1242632"/>
                      <a:pt x="1370362" y="1237107"/>
                    </a:cubicBezTo>
                    <a:cubicBezTo>
                      <a:pt x="1363123" y="1235107"/>
                      <a:pt x="1354456" y="1238441"/>
                      <a:pt x="1346454" y="1239107"/>
                    </a:cubicBezTo>
                    <a:cubicBezTo>
                      <a:pt x="1343596" y="1239298"/>
                      <a:pt x="1340453" y="1239584"/>
                      <a:pt x="1337882" y="1238631"/>
                    </a:cubicBezTo>
                    <a:cubicBezTo>
                      <a:pt x="1313022" y="1229487"/>
                      <a:pt x="1287780" y="1222534"/>
                      <a:pt x="1260825" y="1227296"/>
                    </a:cubicBezTo>
                    <a:cubicBezTo>
                      <a:pt x="1258349" y="1227773"/>
                      <a:pt x="1255586" y="1226725"/>
                      <a:pt x="1253109" y="1226058"/>
                    </a:cubicBezTo>
                    <a:cubicBezTo>
                      <a:pt x="1241012" y="1222629"/>
                      <a:pt x="1229201" y="1217200"/>
                      <a:pt x="1216915" y="1215962"/>
                    </a:cubicBezTo>
                    <a:cubicBezTo>
                      <a:pt x="1186625" y="1212914"/>
                      <a:pt x="1156146" y="1211675"/>
                      <a:pt x="1125664" y="1209675"/>
                    </a:cubicBezTo>
                    <a:cubicBezTo>
                      <a:pt x="1123759" y="1209580"/>
                      <a:pt x="1121759" y="1209580"/>
                      <a:pt x="1120045" y="1208913"/>
                    </a:cubicBezTo>
                    <a:cubicBezTo>
                      <a:pt x="1108805" y="1204817"/>
                      <a:pt x="1098995" y="1206151"/>
                      <a:pt x="1089469" y="1213961"/>
                    </a:cubicBezTo>
                    <a:cubicBezTo>
                      <a:pt x="1085278" y="1217390"/>
                      <a:pt x="1079563" y="1219200"/>
                      <a:pt x="1074325" y="1221105"/>
                    </a:cubicBezTo>
                    <a:cubicBezTo>
                      <a:pt x="1066609" y="1223963"/>
                      <a:pt x="1058704" y="1226725"/>
                      <a:pt x="1050703" y="1228535"/>
                    </a:cubicBezTo>
                    <a:cubicBezTo>
                      <a:pt x="1042797" y="1230249"/>
                      <a:pt x="1034320" y="1232630"/>
                      <a:pt x="1026700" y="1231297"/>
                    </a:cubicBezTo>
                    <a:cubicBezTo>
                      <a:pt x="1012984" y="1228916"/>
                      <a:pt x="999934" y="1223582"/>
                      <a:pt x="986409" y="1220057"/>
                    </a:cubicBezTo>
                    <a:cubicBezTo>
                      <a:pt x="981742" y="1218819"/>
                      <a:pt x="976598" y="1219010"/>
                      <a:pt x="971741" y="1218914"/>
                    </a:cubicBezTo>
                    <a:cubicBezTo>
                      <a:pt x="960596" y="1218629"/>
                      <a:pt x="949166" y="1221391"/>
                      <a:pt x="939070" y="1213485"/>
                    </a:cubicBezTo>
                    <a:cubicBezTo>
                      <a:pt x="929736" y="1206056"/>
                      <a:pt x="920305" y="1208246"/>
                      <a:pt x="910495" y="1213866"/>
                    </a:cubicBezTo>
                    <a:cubicBezTo>
                      <a:pt x="903446" y="1217867"/>
                      <a:pt x="895446" y="1221010"/>
                      <a:pt x="887540" y="1222534"/>
                    </a:cubicBezTo>
                    <a:cubicBezTo>
                      <a:pt x="876681" y="1224629"/>
                      <a:pt x="865918" y="1225487"/>
                      <a:pt x="854202" y="1224248"/>
                    </a:cubicBezTo>
                    <a:cubicBezTo>
                      <a:pt x="845915" y="1223391"/>
                      <a:pt x="839152" y="1223010"/>
                      <a:pt x="832675" y="1217962"/>
                    </a:cubicBezTo>
                    <a:cubicBezTo>
                      <a:pt x="831628" y="1217200"/>
                      <a:pt x="829723" y="1217009"/>
                      <a:pt x="828294" y="1217105"/>
                    </a:cubicBezTo>
                    <a:cubicBezTo>
                      <a:pt x="809530" y="1218724"/>
                      <a:pt x="790956" y="1217867"/>
                      <a:pt x="772001" y="1216723"/>
                    </a:cubicBezTo>
                    <a:cubicBezTo>
                      <a:pt x="747904" y="1215200"/>
                      <a:pt x="722566" y="1219676"/>
                      <a:pt x="701707" y="1235678"/>
                    </a:cubicBezTo>
                    <a:cubicBezTo>
                      <a:pt x="698659" y="1238060"/>
                      <a:pt x="694087" y="1239107"/>
                      <a:pt x="690086" y="1239679"/>
                    </a:cubicBezTo>
                    <a:cubicBezTo>
                      <a:pt x="671227" y="1242155"/>
                      <a:pt x="652272" y="1243870"/>
                      <a:pt x="633412" y="1246632"/>
                    </a:cubicBezTo>
                    <a:cubicBezTo>
                      <a:pt x="623125" y="1248156"/>
                      <a:pt x="612362" y="1249490"/>
                      <a:pt x="603028" y="1253681"/>
                    </a:cubicBezTo>
                    <a:cubicBezTo>
                      <a:pt x="593885" y="1257776"/>
                      <a:pt x="586549" y="1262634"/>
                      <a:pt x="581120" y="1254062"/>
                    </a:cubicBezTo>
                    <a:cubicBezTo>
                      <a:pt x="571406" y="1258634"/>
                      <a:pt x="562927" y="1262444"/>
                      <a:pt x="554642" y="1266539"/>
                    </a:cubicBezTo>
                    <a:cubicBezTo>
                      <a:pt x="551593" y="1268063"/>
                      <a:pt x="549021" y="1270540"/>
                      <a:pt x="545973" y="1271969"/>
                    </a:cubicBezTo>
                    <a:cubicBezTo>
                      <a:pt x="542734" y="1273493"/>
                      <a:pt x="539115" y="1274445"/>
                      <a:pt x="535591" y="1275207"/>
                    </a:cubicBezTo>
                    <a:cubicBezTo>
                      <a:pt x="519874" y="1278636"/>
                      <a:pt x="504158" y="1281779"/>
                      <a:pt x="488538" y="1285494"/>
                    </a:cubicBezTo>
                    <a:cubicBezTo>
                      <a:pt x="485489" y="1286256"/>
                      <a:pt x="482917" y="1289304"/>
                      <a:pt x="480155" y="1291304"/>
                    </a:cubicBezTo>
                    <a:cubicBezTo>
                      <a:pt x="478345" y="1292638"/>
                      <a:pt x="476536" y="1294638"/>
                      <a:pt x="474535" y="1294924"/>
                    </a:cubicBezTo>
                    <a:cubicBezTo>
                      <a:pt x="459295" y="1297210"/>
                      <a:pt x="444151" y="1299877"/>
                      <a:pt x="428816" y="1301020"/>
                    </a:cubicBezTo>
                    <a:cubicBezTo>
                      <a:pt x="415957" y="1301972"/>
                      <a:pt x="403574" y="1301687"/>
                      <a:pt x="400241" y="1318260"/>
                    </a:cubicBezTo>
                    <a:cubicBezTo>
                      <a:pt x="399669" y="1321118"/>
                      <a:pt x="395573" y="1324166"/>
                      <a:pt x="392431" y="1325594"/>
                    </a:cubicBezTo>
                    <a:cubicBezTo>
                      <a:pt x="383477" y="1329690"/>
                      <a:pt x="373951" y="1332452"/>
                      <a:pt x="365093" y="1336643"/>
                    </a:cubicBezTo>
                    <a:cubicBezTo>
                      <a:pt x="336042" y="1350645"/>
                      <a:pt x="305658" y="1359503"/>
                      <a:pt x="273177" y="1357884"/>
                    </a:cubicBezTo>
                    <a:cubicBezTo>
                      <a:pt x="263081" y="1357408"/>
                      <a:pt x="253270" y="1352264"/>
                      <a:pt x="246888" y="1350359"/>
                    </a:cubicBezTo>
                    <a:cubicBezTo>
                      <a:pt x="228506" y="1357884"/>
                      <a:pt x="213075" y="1365123"/>
                      <a:pt x="196977" y="1370552"/>
                    </a:cubicBezTo>
                    <a:cubicBezTo>
                      <a:pt x="182785" y="1375410"/>
                      <a:pt x="167926" y="1378458"/>
                      <a:pt x="153352" y="1381982"/>
                    </a:cubicBezTo>
                    <a:cubicBezTo>
                      <a:pt x="148018" y="1383316"/>
                      <a:pt x="142589" y="1384078"/>
                      <a:pt x="137160" y="1384745"/>
                    </a:cubicBezTo>
                    <a:cubicBezTo>
                      <a:pt x="120206" y="1386840"/>
                      <a:pt x="102489" y="1381792"/>
                      <a:pt x="85917" y="1389793"/>
                    </a:cubicBezTo>
                    <a:cubicBezTo>
                      <a:pt x="77248" y="1393984"/>
                      <a:pt x="68675" y="1399032"/>
                      <a:pt x="59532" y="1401223"/>
                    </a:cubicBezTo>
                    <a:cubicBezTo>
                      <a:pt x="49721" y="1403604"/>
                      <a:pt x="40124" y="1407319"/>
                      <a:pt x="30325" y="1409974"/>
                    </a:cubicBezTo>
                    <a:lnTo>
                      <a:pt x="0" y="1412360"/>
                    </a:lnTo>
                    <a:lnTo>
                      <a:pt x="0" y="1058622"/>
                    </a:lnTo>
                    <a:lnTo>
                      <a:pt x="17145" y="1060228"/>
                    </a:lnTo>
                    <a:cubicBezTo>
                      <a:pt x="26480" y="1061561"/>
                      <a:pt x="35528" y="1066133"/>
                      <a:pt x="44672" y="1066324"/>
                    </a:cubicBezTo>
                    <a:cubicBezTo>
                      <a:pt x="59055" y="1066610"/>
                      <a:pt x="71819" y="1068419"/>
                      <a:pt x="84677" y="1076230"/>
                    </a:cubicBezTo>
                    <a:cubicBezTo>
                      <a:pt x="104108" y="1087946"/>
                      <a:pt x="120110" y="1082993"/>
                      <a:pt x="132017" y="1064990"/>
                    </a:cubicBezTo>
                    <a:cubicBezTo>
                      <a:pt x="133255" y="1063181"/>
                      <a:pt x="134874" y="1060799"/>
                      <a:pt x="136779" y="1060323"/>
                    </a:cubicBezTo>
                    <a:cubicBezTo>
                      <a:pt x="153639" y="1056132"/>
                      <a:pt x="170974" y="1048131"/>
                      <a:pt x="187547" y="1049179"/>
                    </a:cubicBezTo>
                    <a:cubicBezTo>
                      <a:pt x="216789" y="1051084"/>
                      <a:pt x="244316" y="1048798"/>
                      <a:pt x="270891" y="1036415"/>
                    </a:cubicBezTo>
                    <a:cubicBezTo>
                      <a:pt x="272510" y="1035653"/>
                      <a:pt x="274987" y="1034891"/>
                      <a:pt x="276320" y="1035558"/>
                    </a:cubicBezTo>
                    <a:cubicBezTo>
                      <a:pt x="292322" y="1043845"/>
                      <a:pt x="309848" y="1050417"/>
                      <a:pt x="323755" y="1061561"/>
                    </a:cubicBezTo>
                    <a:cubicBezTo>
                      <a:pt x="336995" y="1072134"/>
                      <a:pt x="352997" y="1072229"/>
                      <a:pt x="361855" y="1057942"/>
                    </a:cubicBezTo>
                    <a:cubicBezTo>
                      <a:pt x="366236" y="1050893"/>
                      <a:pt x="372332" y="1042702"/>
                      <a:pt x="379571" y="1039939"/>
                    </a:cubicBezTo>
                    <a:cubicBezTo>
                      <a:pt x="395954" y="1033653"/>
                      <a:pt x="413481" y="1030414"/>
                      <a:pt x="430530" y="1025747"/>
                    </a:cubicBezTo>
                    <a:cubicBezTo>
                      <a:pt x="451581" y="1020032"/>
                      <a:pt x="472345" y="1020032"/>
                      <a:pt x="493300" y="1027176"/>
                    </a:cubicBezTo>
                    <a:cubicBezTo>
                      <a:pt x="508064" y="1032224"/>
                      <a:pt x="523113" y="1032224"/>
                      <a:pt x="537782" y="1025366"/>
                    </a:cubicBezTo>
                    <a:cubicBezTo>
                      <a:pt x="545687" y="1021652"/>
                      <a:pt x="553784" y="1017842"/>
                      <a:pt x="562166" y="1015746"/>
                    </a:cubicBezTo>
                    <a:cubicBezTo>
                      <a:pt x="567595" y="1014412"/>
                      <a:pt x="573881" y="1015651"/>
                      <a:pt x="579596" y="1016699"/>
                    </a:cubicBezTo>
                    <a:cubicBezTo>
                      <a:pt x="590645" y="1018794"/>
                      <a:pt x="602075" y="1025176"/>
                      <a:pt x="612362" y="1023557"/>
                    </a:cubicBezTo>
                    <a:cubicBezTo>
                      <a:pt x="647891" y="1017842"/>
                      <a:pt x="681419" y="1031272"/>
                      <a:pt x="716090" y="1031653"/>
                    </a:cubicBezTo>
                    <a:cubicBezTo>
                      <a:pt x="731806" y="1031843"/>
                      <a:pt x="747332" y="1034891"/>
                      <a:pt x="758381" y="1018985"/>
                    </a:cubicBezTo>
                    <a:cubicBezTo>
                      <a:pt x="759809" y="1016889"/>
                      <a:pt x="766763" y="1018032"/>
                      <a:pt x="771049" y="1018699"/>
                    </a:cubicBezTo>
                    <a:cubicBezTo>
                      <a:pt x="780574" y="1020128"/>
                      <a:pt x="790004" y="1023747"/>
                      <a:pt x="799433" y="1023652"/>
                    </a:cubicBezTo>
                    <a:cubicBezTo>
                      <a:pt x="818960" y="1023557"/>
                      <a:pt x="838581" y="1022033"/>
                      <a:pt x="858012" y="1020318"/>
                    </a:cubicBezTo>
                    <a:cubicBezTo>
                      <a:pt x="865346" y="1019651"/>
                      <a:pt x="872395" y="1017080"/>
                      <a:pt x="879634" y="1015270"/>
                    </a:cubicBezTo>
                    <a:cubicBezTo>
                      <a:pt x="883634" y="1014222"/>
                      <a:pt x="887921" y="1011460"/>
                      <a:pt x="891635" y="1012031"/>
                    </a:cubicBezTo>
                    <a:cubicBezTo>
                      <a:pt x="913162" y="1015365"/>
                      <a:pt x="932879" y="1007174"/>
                      <a:pt x="953262" y="1003078"/>
                    </a:cubicBezTo>
                    <a:cubicBezTo>
                      <a:pt x="962692" y="1001173"/>
                      <a:pt x="971550" y="996601"/>
                      <a:pt x="980694" y="993458"/>
                    </a:cubicBezTo>
                    <a:cubicBezTo>
                      <a:pt x="983075" y="992600"/>
                      <a:pt x="985742" y="991838"/>
                      <a:pt x="988124" y="992029"/>
                    </a:cubicBezTo>
                    <a:cubicBezTo>
                      <a:pt x="1001744" y="993172"/>
                      <a:pt x="1015270" y="994791"/>
                      <a:pt x="1028795" y="996029"/>
                    </a:cubicBezTo>
                    <a:cubicBezTo>
                      <a:pt x="1041083" y="997172"/>
                      <a:pt x="1053465" y="997553"/>
                      <a:pt x="1059275" y="1011555"/>
                    </a:cubicBezTo>
                    <a:cubicBezTo>
                      <a:pt x="1060133" y="1013746"/>
                      <a:pt x="1062990" y="1015365"/>
                      <a:pt x="1065181" y="1016794"/>
                    </a:cubicBezTo>
                    <a:cubicBezTo>
                      <a:pt x="1098995" y="1038797"/>
                      <a:pt x="1117092" y="1038225"/>
                      <a:pt x="1150144" y="1014984"/>
                    </a:cubicBezTo>
                    <a:cubicBezTo>
                      <a:pt x="1153573" y="1012603"/>
                      <a:pt x="1160907" y="1010888"/>
                      <a:pt x="1163193" y="1012793"/>
                    </a:cubicBezTo>
                    <a:cubicBezTo>
                      <a:pt x="1182624" y="1028605"/>
                      <a:pt x="1203865" y="1026890"/>
                      <a:pt x="1226249" y="1021937"/>
                    </a:cubicBezTo>
                    <a:cubicBezTo>
                      <a:pt x="1232059" y="1020604"/>
                      <a:pt x="1240251" y="1020604"/>
                      <a:pt x="1244632" y="1023747"/>
                    </a:cubicBezTo>
                    <a:cubicBezTo>
                      <a:pt x="1265492" y="1038320"/>
                      <a:pt x="1287876" y="1036225"/>
                      <a:pt x="1310545" y="1031939"/>
                    </a:cubicBezTo>
                    <a:cubicBezTo>
                      <a:pt x="1314069" y="1031272"/>
                      <a:pt x="1318356" y="1027652"/>
                      <a:pt x="1319879" y="1024319"/>
                    </a:cubicBezTo>
                    <a:cubicBezTo>
                      <a:pt x="1325309" y="1012508"/>
                      <a:pt x="1335501" y="1008507"/>
                      <a:pt x="1346740" y="1005173"/>
                    </a:cubicBezTo>
                    <a:cubicBezTo>
                      <a:pt x="1364457" y="999744"/>
                      <a:pt x="1381887" y="993362"/>
                      <a:pt x="1399699" y="988219"/>
                    </a:cubicBezTo>
                    <a:cubicBezTo>
                      <a:pt x="1404081" y="986981"/>
                      <a:pt x="1409510" y="987743"/>
                      <a:pt x="1414082" y="989171"/>
                    </a:cubicBezTo>
                    <a:cubicBezTo>
                      <a:pt x="1429703" y="994029"/>
                      <a:pt x="1439609" y="1006221"/>
                      <a:pt x="1450467" y="1017461"/>
                    </a:cubicBezTo>
                    <a:cubicBezTo>
                      <a:pt x="1455230" y="1022414"/>
                      <a:pt x="1461802" y="1025938"/>
                      <a:pt x="1468184" y="1028795"/>
                    </a:cubicBezTo>
                    <a:cubicBezTo>
                      <a:pt x="1484757" y="1036130"/>
                      <a:pt x="1501712" y="1042702"/>
                      <a:pt x="1518476" y="1049655"/>
                    </a:cubicBezTo>
                    <a:cubicBezTo>
                      <a:pt x="1520095" y="1050322"/>
                      <a:pt x="1521428" y="1052036"/>
                      <a:pt x="1522667" y="1053465"/>
                    </a:cubicBezTo>
                    <a:cubicBezTo>
                      <a:pt x="1535049" y="1068515"/>
                      <a:pt x="1547336" y="1083659"/>
                      <a:pt x="1559814" y="1098709"/>
                    </a:cubicBezTo>
                    <a:cubicBezTo>
                      <a:pt x="1562195" y="1101566"/>
                      <a:pt x="1565625" y="1103662"/>
                      <a:pt x="1568196" y="1106424"/>
                    </a:cubicBezTo>
                    <a:cubicBezTo>
                      <a:pt x="1571816" y="1110234"/>
                      <a:pt x="1576388" y="1113854"/>
                      <a:pt x="1578293" y="1118426"/>
                    </a:cubicBezTo>
                    <a:cubicBezTo>
                      <a:pt x="1584198" y="1132808"/>
                      <a:pt x="1595533" y="1139000"/>
                      <a:pt x="1609820" y="1141667"/>
                    </a:cubicBezTo>
                    <a:cubicBezTo>
                      <a:pt x="1622870" y="1144143"/>
                      <a:pt x="1635919" y="1146239"/>
                      <a:pt x="1648873" y="1149096"/>
                    </a:cubicBezTo>
                    <a:cubicBezTo>
                      <a:pt x="1664684" y="1152525"/>
                      <a:pt x="1680401" y="1156240"/>
                      <a:pt x="1696022" y="1160431"/>
                    </a:cubicBezTo>
                    <a:cubicBezTo>
                      <a:pt x="1702784" y="1162241"/>
                      <a:pt x="1709928" y="1164336"/>
                      <a:pt x="1715739" y="1168051"/>
                    </a:cubicBezTo>
                    <a:cubicBezTo>
                      <a:pt x="1732026" y="1178338"/>
                      <a:pt x="1749457" y="1185291"/>
                      <a:pt x="1768602" y="1182529"/>
                    </a:cubicBezTo>
                    <a:cubicBezTo>
                      <a:pt x="1783937" y="1180338"/>
                      <a:pt x="1796796" y="1185958"/>
                      <a:pt x="1806321" y="1194721"/>
                    </a:cubicBezTo>
                    <a:cubicBezTo>
                      <a:pt x="1823657" y="1210628"/>
                      <a:pt x="1842230" y="1207008"/>
                      <a:pt x="1860709" y="1201865"/>
                    </a:cubicBezTo>
                    <a:cubicBezTo>
                      <a:pt x="1870234" y="1199198"/>
                      <a:pt x="1878044" y="1199579"/>
                      <a:pt x="1887093" y="1202150"/>
                    </a:cubicBezTo>
                    <a:cubicBezTo>
                      <a:pt x="1908048" y="1208151"/>
                      <a:pt x="1922050" y="1224439"/>
                      <a:pt x="1935575" y="1238726"/>
                    </a:cubicBezTo>
                    <a:cubicBezTo>
                      <a:pt x="1947101" y="1250918"/>
                      <a:pt x="1960055" y="1257776"/>
                      <a:pt x="1974247" y="1262920"/>
                    </a:cubicBezTo>
                    <a:cubicBezTo>
                      <a:pt x="1992154" y="1269492"/>
                      <a:pt x="2006346" y="1267016"/>
                      <a:pt x="2014919" y="1251204"/>
                    </a:cubicBezTo>
                    <a:cubicBezTo>
                      <a:pt x="2017300" y="1246727"/>
                      <a:pt x="2021491" y="1241488"/>
                      <a:pt x="2025968" y="1240155"/>
                    </a:cubicBezTo>
                    <a:cubicBezTo>
                      <a:pt x="2047589" y="1233488"/>
                      <a:pt x="2069497" y="1223772"/>
                      <a:pt x="2092643" y="1229678"/>
                    </a:cubicBezTo>
                    <a:cubicBezTo>
                      <a:pt x="2124647" y="1237774"/>
                      <a:pt x="2155889" y="1237298"/>
                      <a:pt x="2187893" y="1229297"/>
                    </a:cubicBezTo>
                    <a:cubicBezTo>
                      <a:pt x="2239804" y="1216343"/>
                      <a:pt x="2291715" y="1202627"/>
                      <a:pt x="2346294" y="1205484"/>
                    </a:cubicBezTo>
                    <a:cubicBezTo>
                      <a:pt x="2355342" y="1205960"/>
                      <a:pt x="2366105" y="1200150"/>
                      <a:pt x="2373916" y="1194435"/>
                    </a:cubicBezTo>
                    <a:cubicBezTo>
                      <a:pt x="2388870" y="1183577"/>
                      <a:pt x="2388203" y="1182719"/>
                      <a:pt x="2404967" y="1191673"/>
                    </a:cubicBezTo>
                    <a:cubicBezTo>
                      <a:pt x="2408968" y="1193864"/>
                      <a:pt x="2413921" y="1195197"/>
                      <a:pt x="2416874" y="1198436"/>
                    </a:cubicBezTo>
                    <a:cubicBezTo>
                      <a:pt x="2431923" y="1214914"/>
                      <a:pt x="2450497" y="1210913"/>
                      <a:pt x="2468975" y="1208532"/>
                    </a:cubicBezTo>
                    <a:cubicBezTo>
                      <a:pt x="2472214" y="1208056"/>
                      <a:pt x="2476119" y="1207389"/>
                      <a:pt x="2478882" y="1208723"/>
                    </a:cubicBezTo>
                    <a:cubicBezTo>
                      <a:pt x="2491359" y="1214723"/>
                      <a:pt x="2501932" y="1212628"/>
                      <a:pt x="2512791" y="1204436"/>
                    </a:cubicBezTo>
                    <a:cubicBezTo>
                      <a:pt x="2522220" y="1197388"/>
                      <a:pt x="2533079" y="1193197"/>
                      <a:pt x="2544223" y="1201960"/>
                    </a:cubicBezTo>
                    <a:cubicBezTo>
                      <a:pt x="2568988" y="1221391"/>
                      <a:pt x="2595467" y="1222343"/>
                      <a:pt x="2623471" y="1210056"/>
                    </a:cubicBezTo>
                    <a:cubicBezTo>
                      <a:pt x="2643473" y="1201293"/>
                      <a:pt x="2663190" y="1199293"/>
                      <a:pt x="2684241" y="1208151"/>
                    </a:cubicBezTo>
                    <a:cubicBezTo>
                      <a:pt x="2692337" y="1211580"/>
                      <a:pt x="2702814" y="1209294"/>
                      <a:pt x="2712244" y="1210056"/>
                    </a:cubicBezTo>
                    <a:cubicBezTo>
                      <a:pt x="2717578" y="1210437"/>
                      <a:pt x="2723484" y="1210532"/>
                      <a:pt x="2728055" y="1212914"/>
                    </a:cubicBezTo>
                    <a:cubicBezTo>
                      <a:pt x="2740248" y="1219010"/>
                      <a:pt x="2751582" y="1226820"/>
                      <a:pt x="2763869" y="1232821"/>
                    </a:cubicBezTo>
                    <a:cubicBezTo>
                      <a:pt x="2769775" y="1235678"/>
                      <a:pt x="2776823" y="1237202"/>
                      <a:pt x="2783491" y="1237298"/>
                    </a:cubicBezTo>
                    <a:cubicBezTo>
                      <a:pt x="2803208" y="1237774"/>
                      <a:pt x="2822925" y="1237774"/>
                      <a:pt x="2842546" y="1236917"/>
                    </a:cubicBezTo>
                    <a:cubicBezTo>
                      <a:pt x="2874931" y="1235583"/>
                      <a:pt x="2907792" y="1235297"/>
                      <a:pt x="2931128" y="1206913"/>
                    </a:cubicBezTo>
                    <a:cubicBezTo>
                      <a:pt x="2933034" y="1204627"/>
                      <a:pt x="2937129" y="1203293"/>
                      <a:pt x="2940368" y="1202912"/>
                    </a:cubicBezTo>
                    <a:cubicBezTo>
                      <a:pt x="2955322" y="1201103"/>
                      <a:pt x="2970657" y="1200912"/>
                      <a:pt x="2985421" y="1197959"/>
                    </a:cubicBezTo>
                    <a:cubicBezTo>
                      <a:pt x="2997232" y="1195578"/>
                      <a:pt x="3007043" y="1196340"/>
                      <a:pt x="3015996" y="1204722"/>
                    </a:cubicBezTo>
                    <a:cubicBezTo>
                      <a:pt x="3027712" y="1215771"/>
                      <a:pt x="3042000" y="1222248"/>
                      <a:pt x="3057621" y="1218724"/>
                    </a:cubicBezTo>
                    <a:cubicBezTo>
                      <a:pt x="3073241" y="1215295"/>
                      <a:pt x="3083528" y="1222724"/>
                      <a:pt x="3095054" y="1230440"/>
                    </a:cubicBezTo>
                    <a:cubicBezTo>
                      <a:pt x="3103436" y="1236059"/>
                      <a:pt x="3112961" y="1243108"/>
                      <a:pt x="3122295" y="1243679"/>
                    </a:cubicBezTo>
                    <a:cubicBezTo>
                      <a:pt x="3143441" y="1244917"/>
                      <a:pt x="3161634" y="1264539"/>
                      <a:pt x="3184589" y="1253395"/>
                    </a:cubicBezTo>
                    <a:cubicBezTo>
                      <a:pt x="3186113" y="1252633"/>
                      <a:pt x="3188875" y="1254538"/>
                      <a:pt x="3191066" y="1255014"/>
                    </a:cubicBezTo>
                    <a:cubicBezTo>
                      <a:pt x="3208592" y="1258634"/>
                      <a:pt x="3225070" y="1255109"/>
                      <a:pt x="3237929" y="1243203"/>
                    </a:cubicBezTo>
                    <a:cubicBezTo>
                      <a:pt x="3254788" y="1227677"/>
                      <a:pt x="3273457" y="1226153"/>
                      <a:pt x="3294221" y="1231202"/>
                    </a:cubicBezTo>
                    <a:cubicBezTo>
                      <a:pt x="3300889" y="1232821"/>
                      <a:pt x="3307557" y="1233964"/>
                      <a:pt x="3314319" y="1235297"/>
                    </a:cubicBezTo>
                    <a:cubicBezTo>
                      <a:pt x="3323463" y="1237202"/>
                      <a:pt x="3332703" y="1239203"/>
                      <a:pt x="3341846" y="1241108"/>
                    </a:cubicBezTo>
                    <a:cubicBezTo>
                      <a:pt x="3350705" y="1243013"/>
                      <a:pt x="3360516" y="1246251"/>
                      <a:pt x="3367373" y="1238060"/>
                    </a:cubicBezTo>
                    <a:cubicBezTo>
                      <a:pt x="3373279" y="1231011"/>
                      <a:pt x="3377470" y="1231678"/>
                      <a:pt x="3382899" y="1237774"/>
                    </a:cubicBezTo>
                    <a:cubicBezTo>
                      <a:pt x="3401759" y="1259110"/>
                      <a:pt x="3424619" y="1272445"/>
                      <a:pt x="3453765" y="1273397"/>
                    </a:cubicBezTo>
                    <a:cubicBezTo>
                      <a:pt x="3459766" y="1273588"/>
                      <a:pt x="3465862" y="1274921"/>
                      <a:pt x="3471767" y="1276350"/>
                    </a:cubicBezTo>
                    <a:cubicBezTo>
                      <a:pt x="3475387" y="1277207"/>
                      <a:pt x="3479769" y="1278160"/>
                      <a:pt x="3481959" y="1280732"/>
                    </a:cubicBezTo>
                    <a:cubicBezTo>
                      <a:pt x="3499009" y="1300353"/>
                      <a:pt x="3520250" y="1313974"/>
                      <a:pt x="3543396" y="1324928"/>
                    </a:cubicBezTo>
                    <a:cubicBezTo>
                      <a:pt x="3551682" y="1328833"/>
                      <a:pt x="3560541" y="1332738"/>
                      <a:pt x="3569494" y="1333881"/>
                    </a:cubicBezTo>
                    <a:cubicBezTo>
                      <a:pt x="3578828" y="1335024"/>
                      <a:pt x="3588639" y="1333119"/>
                      <a:pt x="3598164" y="1332071"/>
                    </a:cubicBezTo>
                    <a:cubicBezTo>
                      <a:pt x="3603784" y="1331500"/>
                      <a:pt x="3610261" y="1331595"/>
                      <a:pt x="3614738" y="1328833"/>
                    </a:cubicBezTo>
                    <a:cubicBezTo>
                      <a:pt x="3628930" y="1320165"/>
                      <a:pt x="3642646" y="1310831"/>
                      <a:pt x="3655886" y="1300734"/>
                    </a:cubicBezTo>
                    <a:cubicBezTo>
                      <a:pt x="3667221" y="1292066"/>
                      <a:pt x="3669507" y="1290828"/>
                      <a:pt x="3679317" y="1301687"/>
                    </a:cubicBezTo>
                    <a:cubicBezTo>
                      <a:pt x="3689414" y="1312831"/>
                      <a:pt x="3701987" y="1318641"/>
                      <a:pt x="3715893" y="1321022"/>
                    </a:cubicBezTo>
                    <a:cubicBezTo>
                      <a:pt x="3737896" y="1324737"/>
                      <a:pt x="3760089" y="1327880"/>
                      <a:pt x="3782282" y="1329690"/>
                    </a:cubicBezTo>
                    <a:cubicBezTo>
                      <a:pt x="3802380" y="1331309"/>
                      <a:pt x="3812000" y="1322546"/>
                      <a:pt x="3816001" y="1302639"/>
                    </a:cubicBezTo>
                    <a:cubicBezTo>
                      <a:pt x="3818287" y="1291590"/>
                      <a:pt x="3821240" y="1279588"/>
                      <a:pt x="3833431" y="1276636"/>
                    </a:cubicBezTo>
                    <a:cubicBezTo>
                      <a:pt x="3853339" y="1271873"/>
                      <a:pt x="3874008" y="1269778"/>
                      <a:pt x="3883819" y="1246442"/>
                    </a:cubicBezTo>
                    <a:cubicBezTo>
                      <a:pt x="3889248" y="1251585"/>
                      <a:pt x="3892582" y="1254633"/>
                      <a:pt x="3895821" y="1257681"/>
                    </a:cubicBezTo>
                    <a:cubicBezTo>
                      <a:pt x="3904774" y="1266158"/>
                      <a:pt x="3923347" y="1269778"/>
                      <a:pt x="3932778" y="1262444"/>
                    </a:cubicBezTo>
                    <a:cubicBezTo>
                      <a:pt x="3946684" y="1251776"/>
                      <a:pt x="3959448" y="1253776"/>
                      <a:pt x="3972782" y="1262063"/>
                    </a:cubicBezTo>
                    <a:cubicBezTo>
                      <a:pt x="3995071" y="1275779"/>
                      <a:pt x="4019931" y="1272635"/>
                      <a:pt x="4042505" y="1267111"/>
                    </a:cubicBezTo>
                    <a:cubicBezTo>
                      <a:pt x="4059555" y="1263015"/>
                      <a:pt x="4077748" y="1255490"/>
                      <a:pt x="4088892" y="1238250"/>
                    </a:cubicBezTo>
                    <a:cubicBezTo>
                      <a:pt x="4092416" y="1232726"/>
                      <a:pt x="4100322" y="1229963"/>
                      <a:pt x="4106609" y="1226344"/>
                    </a:cubicBezTo>
                    <a:cubicBezTo>
                      <a:pt x="4111848" y="1223391"/>
                      <a:pt x="4117372" y="1220629"/>
                      <a:pt x="4123182" y="1218724"/>
                    </a:cubicBezTo>
                    <a:cubicBezTo>
                      <a:pt x="4129373" y="1216628"/>
                      <a:pt x="4136232" y="1213580"/>
                      <a:pt x="4142328" y="1214438"/>
                    </a:cubicBezTo>
                    <a:cubicBezTo>
                      <a:pt x="4160806" y="1216914"/>
                      <a:pt x="4175475" y="1212056"/>
                      <a:pt x="4188524" y="1198245"/>
                    </a:cubicBezTo>
                    <a:cubicBezTo>
                      <a:pt x="4195287" y="1191101"/>
                      <a:pt x="4205288" y="1182434"/>
                      <a:pt x="4213860" y="1182338"/>
                    </a:cubicBezTo>
                    <a:cubicBezTo>
                      <a:pt x="4234720" y="1182053"/>
                      <a:pt x="4252055" y="1175195"/>
                      <a:pt x="4270820" y="1167003"/>
                    </a:cubicBezTo>
                    <a:cubicBezTo>
                      <a:pt x="4282916" y="1161764"/>
                      <a:pt x="4296632" y="1158145"/>
                      <a:pt x="4309587" y="1153287"/>
                    </a:cubicBezTo>
                    <a:cubicBezTo>
                      <a:pt x="4324731" y="1147572"/>
                      <a:pt x="4341210" y="1145477"/>
                      <a:pt x="4350449" y="1129665"/>
                    </a:cubicBezTo>
                    <a:cubicBezTo>
                      <a:pt x="4351496" y="1127951"/>
                      <a:pt x="4354640" y="1127665"/>
                      <a:pt x="4356164" y="1126046"/>
                    </a:cubicBezTo>
                    <a:cubicBezTo>
                      <a:pt x="4361021" y="1121093"/>
                      <a:pt x="4367308" y="1116521"/>
                      <a:pt x="4369880" y="1110520"/>
                    </a:cubicBezTo>
                    <a:cubicBezTo>
                      <a:pt x="4377309" y="1092994"/>
                      <a:pt x="4383119" y="1074896"/>
                      <a:pt x="4389787" y="1057085"/>
                    </a:cubicBezTo>
                    <a:cubicBezTo>
                      <a:pt x="4391216" y="1053275"/>
                      <a:pt x="4392549" y="1048417"/>
                      <a:pt x="4395502" y="1046226"/>
                    </a:cubicBezTo>
                    <a:cubicBezTo>
                      <a:pt x="4412552" y="1033653"/>
                      <a:pt x="4429888" y="1021556"/>
                      <a:pt x="4447413" y="1009650"/>
                    </a:cubicBezTo>
                    <a:cubicBezTo>
                      <a:pt x="4454462" y="1004887"/>
                      <a:pt x="4460367" y="1007555"/>
                      <a:pt x="4466654" y="1013079"/>
                    </a:cubicBezTo>
                    <a:cubicBezTo>
                      <a:pt x="4472750" y="1018318"/>
                      <a:pt x="4480275" y="1023747"/>
                      <a:pt x="4487894" y="1025081"/>
                    </a:cubicBezTo>
                    <a:cubicBezTo>
                      <a:pt x="4503135" y="1027652"/>
                      <a:pt x="4518946" y="1028224"/>
                      <a:pt x="4534472" y="1028224"/>
                    </a:cubicBezTo>
                    <a:cubicBezTo>
                      <a:pt x="4540282" y="1028224"/>
                      <a:pt x="4546473" y="1024795"/>
                      <a:pt x="4551903" y="1022033"/>
                    </a:cubicBezTo>
                    <a:cubicBezTo>
                      <a:pt x="4562189" y="1016794"/>
                      <a:pt x="4571714" y="1009745"/>
                      <a:pt x="4582382" y="1005364"/>
                    </a:cubicBezTo>
                    <a:cubicBezTo>
                      <a:pt x="4594765" y="1000316"/>
                      <a:pt x="4602194" y="992219"/>
                      <a:pt x="4605909" y="979551"/>
                    </a:cubicBezTo>
                    <a:cubicBezTo>
                      <a:pt x="4611434" y="960692"/>
                      <a:pt x="4624579" y="947547"/>
                      <a:pt x="4640104" y="936879"/>
                    </a:cubicBezTo>
                    <a:cubicBezTo>
                      <a:pt x="4659821" y="923258"/>
                      <a:pt x="4683348" y="923925"/>
                      <a:pt x="4705731" y="920591"/>
                    </a:cubicBezTo>
                    <a:cubicBezTo>
                      <a:pt x="4714304" y="919353"/>
                      <a:pt x="4723162" y="918305"/>
                      <a:pt x="4730973" y="915162"/>
                    </a:cubicBezTo>
                    <a:cubicBezTo>
                      <a:pt x="4760595" y="903351"/>
                      <a:pt x="4790218" y="892112"/>
                      <a:pt x="4822794" y="892397"/>
                    </a:cubicBezTo>
                    <a:cubicBezTo>
                      <a:pt x="4825460" y="892397"/>
                      <a:pt x="4828128" y="892112"/>
                      <a:pt x="4830794" y="891635"/>
                    </a:cubicBezTo>
                    <a:cubicBezTo>
                      <a:pt x="4853940" y="887730"/>
                      <a:pt x="4877848" y="886206"/>
                      <a:pt x="4894421" y="865442"/>
                    </a:cubicBezTo>
                    <a:cubicBezTo>
                      <a:pt x="4897469" y="861632"/>
                      <a:pt x="4904422" y="860489"/>
                      <a:pt x="4909756" y="858964"/>
                    </a:cubicBezTo>
                    <a:cubicBezTo>
                      <a:pt x="4918996" y="856488"/>
                      <a:pt x="4925188" y="851440"/>
                      <a:pt x="4928521" y="842391"/>
                    </a:cubicBezTo>
                    <a:cubicBezTo>
                      <a:pt x="4934141" y="826770"/>
                      <a:pt x="4940808" y="811435"/>
                      <a:pt x="4945857" y="795623"/>
                    </a:cubicBezTo>
                    <a:cubicBezTo>
                      <a:pt x="4949381" y="784765"/>
                      <a:pt x="4955953" y="778764"/>
                      <a:pt x="4966145" y="774287"/>
                    </a:cubicBezTo>
                    <a:cubicBezTo>
                      <a:pt x="4971860" y="771811"/>
                      <a:pt x="4976813" y="766382"/>
                      <a:pt x="4980909" y="761333"/>
                    </a:cubicBezTo>
                    <a:cubicBezTo>
                      <a:pt x="4985862" y="755237"/>
                      <a:pt x="4988433" y="747141"/>
                      <a:pt x="4993862" y="741712"/>
                    </a:cubicBezTo>
                    <a:cubicBezTo>
                      <a:pt x="5007102" y="728186"/>
                      <a:pt x="5011198" y="713232"/>
                      <a:pt x="5006816" y="694754"/>
                    </a:cubicBezTo>
                    <a:cubicBezTo>
                      <a:pt x="5002911" y="678371"/>
                      <a:pt x="5013198" y="656463"/>
                      <a:pt x="5026724" y="653129"/>
                    </a:cubicBezTo>
                    <a:cubicBezTo>
                      <a:pt x="5041678" y="649414"/>
                      <a:pt x="5051965" y="640271"/>
                      <a:pt x="5062538" y="630079"/>
                    </a:cubicBezTo>
                    <a:cubicBezTo>
                      <a:pt x="5068443" y="624364"/>
                      <a:pt x="5076730" y="619411"/>
                      <a:pt x="5084731" y="617982"/>
                    </a:cubicBezTo>
                    <a:cubicBezTo>
                      <a:pt x="5115116" y="612458"/>
                      <a:pt x="5143786" y="619220"/>
                      <a:pt x="5172647" y="630174"/>
                    </a:cubicBezTo>
                    <a:cubicBezTo>
                      <a:pt x="5191506" y="637318"/>
                      <a:pt x="5212461" y="639223"/>
                      <a:pt x="5232654" y="642080"/>
                    </a:cubicBezTo>
                    <a:cubicBezTo>
                      <a:pt x="5238941" y="642937"/>
                      <a:pt x="5246942" y="641033"/>
                      <a:pt x="5252371" y="637508"/>
                    </a:cubicBezTo>
                    <a:cubicBezTo>
                      <a:pt x="5271421" y="625316"/>
                      <a:pt x="5290376" y="612743"/>
                      <a:pt x="5308092" y="598646"/>
                    </a:cubicBezTo>
                    <a:cubicBezTo>
                      <a:pt x="5324571" y="585407"/>
                      <a:pt x="5343144" y="579882"/>
                      <a:pt x="5363147" y="581311"/>
                    </a:cubicBezTo>
                    <a:cubicBezTo>
                      <a:pt x="5377720" y="582359"/>
                      <a:pt x="5390864" y="579977"/>
                      <a:pt x="5404580" y="576358"/>
                    </a:cubicBezTo>
                    <a:cubicBezTo>
                      <a:pt x="5416010" y="573310"/>
                      <a:pt x="5428583" y="571214"/>
                      <a:pt x="5440203" y="572548"/>
                    </a:cubicBezTo>
                    <a:cubicBezTo>
                      <a:pt x="5456491" y="574453"/>
                      <a:pt x="5469922" y="571691"/>
                      <a:pt x="5482971" y="561880"/>
                    </a:cubicBezTo>
                    <a:cubicBezTo>
                      <a:pt x="5489924" y="556641"/>
                      <a:pt x="5498878" y="553879"/>
                      <a:pt x="5507165" y="550259"/>
                    </a:cubicBezTo>
                    <a:cubicBezTo>
                      <a:pt x="5519928" y="544640"/>
                      <a:pt x="5533168" y="539877"/>
                      <a:pt x="5545645" y="533591"/>
                    </a:cubicBezTo>
                    <a:cubicBezTo>
                      <a:pt x="5559076" y="526923"/>
                      <a:pt x="5571363" y="517684"/>
                      <a:pt x="5585079" y="511969"/>
                    </a:cubicBezTo>
                    <a:cubicBezTo>
                      <a:pt x="5599843" y="505778"/>
                      <a:pt x="5609368" y="496348"/>
                      <a:pt x="5615368" y="481679"/>
                    </a:cubicBezTo>
                    <a:cubicBezTo>
                      <a:pt x="5619179" y="472440"/>
                      <a:pt x="5624417" y="462629"/>
                      <a:pt x="5631656" y="456152"/>
                    </a:cubicBezTo>
                    <a:cubicBezTo>
                      <a:pt x="5646611" y="442913"/>
                      <a:pt x="5664136" y="432625"/>
                      <a:pt x="5679377" y="419576"/>
                    </a:cubicBezTo>
                    <a:cubicBezTo>
                      <a:pt x="5700808" y="401288"/>
                      <a:pt x="5720620" y="381857"/>
                      <a:pt x="5722525" y="350615"/>
                    </a:cubicBezTo>
                    <a:cubicBezTo>
                      <a:pt x="5723572" y="333375"/>
                      <a:pt x="5732716" y="326041"/>
                      <a:pt x="5749576" y="321945"/>
                    </a:cubicBezTo>
                    <a:cubicBezTo>
                      <a:pt x="5755195" y="320612"/>
                      <a:pt x="5763197" y="318040"/>
                      <a:pt x="5764911" y="313849"/>
                    </a:cubicBezTo>
                    <a:cubicBezTo>
                      <a:pt x="5770054" y="301371"/>
                      <a:pt x="5780722" y="298895"/>
                      <a:pt x="5791009" y="293942"/>
                    </a:cubicBezTo>
                    <a:cubicBezTo>
                      <a:pt x="5797201" y="290989"/>
                      <a:pt x="5804821" y="285179"/>
                      <a:pt x="5806440" y="279178"/>
                    </a:cubicBezTo>
                    <a:cubicBezTo>
                      <a:pt x="5813107" y="254889"/>
                      <a:pt x="5831395" y="240602"/>
                      <a:pt x="5848636" y="224885"/>
                    </a:cubicBezTo>
                    <a:cubicBezTo>
                      <a:pt x="5853684" y="220218"/>
                      <a:pt x="5859113" y="214884"/>
                      <a:pt x="5861590" y="208788"/>
                    </a:cubicBezTo>
                    <a:cubicBezTo>
                      <a:pt x="5866829" y="195643"/>
                      <a:pt x="5874639" y="186118"/>
                      <a:pt x="5888355" y="181166"/>
                    </a:cubicBezTo>
                    <a:cubicBezTo>
                      <a:pt x="5892736" y="179642"/>
                      <a:pt x="5896737" y="176117"/>
                      <a:pt x="5900071" y="172784"/>
                    </a:cubicBezTo>
                    <a:cubicBezTo>
                      <a:pt x="5907215" y="165545"/>
                      <a:pt x="5913215" y="157067"/>
                      <a:pt x="5920740" y="150305"/>
                    </a:cubicBezTo>
                    <a:cubicBezTo>
                      <a:pt x="5939885" y="132874"/>
                      <a:pt x="5958840" y="115729"/>
                      <a:pt x="5969985" y="91345"/>
                    </a:cubicBezTo>
                    <a:cubicBezTo>
                      <a:pt x="5975413" y="79439"/>
                      <a:pt x="5981605" y="66485"/>
                      <a:pt x="5991130" y="58293"/>
                    </a:cubicBezTo>
                    <a:cubicBezTo>
                      <a:pt x="6003227" y="47911"/>
                      <a:pt x="6019133" y="42005"/>
                      <a:pt x="6033325" y="33909"/>
                    </a:cubicBezTo>
                    <a:cubicBezTo>
                      <a:pt x="6040469" y="29813"/>
                      <a:pt x="6047137" y="24860"/>
                      <a:pt x="6054376" y="20955"/>
                    </a:cubicBezTo>
                    <a:cubicBezTo>
                      <a:pt x="6067234" y="14097"/>
                      <a:pt x="6080379" y="7715"/>
                      <a:pt x="6095524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5140" name="Freeform: Shape 5133">
                <a:extLst>
                  <a:ext uri="{FF2B5EF4-FFF2-40B4-BE49-F238E27FC236}">
                    <a16:creationId xmlns:a16="http://schemas.microsoft.com/office/drawing/2014/main" id="{B911230A-EF3B-4760-9087-E4FBE05BDC50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544" y="3296011"/>
                <a:ext cx="12191456" cy="2849975"/>
              </a:xfrm>
              <a:custGeom>
                <a:avLst/>
                <a:gdLst>
                  <a:gd name="connsiteX0" fmla="*/ 6095524 w 6095524"/>
                  <a:gd name="connsiteY0" fmla="*/ 0 h 1424940"/>
                  <a:gd name="connsiteX1" fmla="*/ 6095524 w 6095524"/>
                  <a:gd name="connsiteY1" fmla="*/ 17431 h 1424940"/>
                  <a:gd name="connsiteX2" fmla="*/ 6095524 w 6095524"/>
                  <a:gd name="connsiteY2" fmla="*/ 216290 h 1424940"/>
                  <a:gd name="connsiteX3" fmla="*/ 6079998 w 6095524"/>
                  <a:gd name="connsiteY3" fmla="*/ 230600 h 1424940"/>
                  <a:gd name="connsiteX4" fmla="*/ 6012751 w 6095524"/>
                  <a:gd name="connsiteY4" fmla="*/ 260699 h 1424940"/>
                  <a:gd name="connsiteX5" fmla="*/ 5992749 w 6095524"/>
                  <a:gd name="connsiteY5" fmla="*/ 268700 h 1424940"/>
                  <a:gd name="connsiteX6" fmla="*/ 5910358 w 6095524"/>
                  <a:gd name="connsiteY6" fmla="*/ 320231 h 1424940"/>
                  <a:gd name="connsiteX7" fmla="*/ 5835777 w 6095524"/>
                  <a:gd name="connsiteY7" fmla="*/ 383953 h 1424940"/>
                  <a:gd name="connsiteX8" fmla="*/ 5781008 w 6095524"/>
                  <a:gd name="connsiteY8" fmla="*/ 459581 h 1424940"/>
                  <a:gd name="connsiteX9" fmla="*/ 5765673 w 6095524"/>
                  <a:gd name="connsiteY9" fmla="*/ 477584 h 1424940"/>
                  <a:gd name="connsiteX10" fmla="*/ 5723763 w 6095524"/>
                  <a:gd name="connsiteY10" fmla="*/ 500158 h 1424940"/>
                  <a:gd name="connsiteX11" fmla="*/ 5686711 w 6095524"/>
                  <a:gd name="connsiteY11" fmla="*/ 517112 h 1424940"/>
                  <a:gd name="connsiteX12" fmla="*/ 5659850 w 6095524"/>
                  <a:gd name="connsiteY12" fmla="*/ 535877 h 1424940"/>
                  <a:gd name="connsiteX13" fmla="*/ 5637181 w 6095524"/>
                  <a:gd name="connsiteY13" fmla="*/ 553117 h 1424940"/>
                  <a:gd name="connsiteX14" fmla="*/ 5585841 w 6095524"/>
                  <a:gd name="connsiteY14" fmla="*/ 597694 h 1424940"/>
                  <a:gd name="connsiteX15" fmla="*/ 5528977 w 6095524"/>
                  <a:gd name="connsiteY15" fmla="*/ 635318 h 1424940"/>
                  <a:gd name="connsiteX16" fmla="*/ 5483256 w 6095524"/>
                  <a:gd name="connsiteY16" fmla="*/ 681419 h 1424940"/>
                  <a:gd name="connsiteX17" fmla="*/ 5464397 w 6095524"/>
                  <a:gd name="connsiteY17" fmla="*/ 706374 h 1424940"/>
                  <a:gd name="connsiteX18" fmla="*/ 5424773 w 6095524"/>
                  <a:gd name="connsiteY18" fmla="*/ 723424 h 1424940"/>
                  <a:gd name="connsiteX19" fmla="*/ 5381815 w 6095524"/>
                  <a:gd name="connsiteY19" fmla="*/ 750094 h 1424940"/>
                  <a:gd name="connsiteX20" fmla="*/ 5351335 w 6095524"/>
                  <a:gd name="connsiteY20" fmla="*/ 776573 h 1424940"/>
                  <a:gd name="connsiteX21" fmla="*/ 5327809 w 6095524"/>
                  <a:gd name="connsiteY21" fmla="*/ 794290 h 1424940"/>
                  <a:gd name="connsiteX22" fmla="*/ 5294566 w 6095524"/>
                  <a:gd name="connsiteY22" fmla="*/ 812102 h 1424940"/>
                  <a:gd name="connsiteX23" fmla="*/ 5261229 w 6095524"/>
                  <a:gd name="connsiteY23" fmla="*/ 835438 h 1424940"/>
                  <a:gd name="connsiteX24" fmla="*/ 5245037 w 6095524"/>
                  <a:gd name="connsiteY24" fmla="*/ 849821 h 1424940"/>
                  <a:gd name="connsiteX25" fmla="*/ 5213699 w 6095524"/>
                  <a:gd name="connsiteY25" fmla="*/ 873728 h 1424940"/>
                  <a:gd name="connsiteX26" fmla="*/ 5181409 w 6095524"/>
                  <a:gd name="connsiteY26" fmla="*/ 896017 h 1424940"/>
                  <a:gd name="connsiteX27" fmla="*/ 5120735 w 6095524"/>
                  <a:gd name="connsiteY27" fmla="*/ 921544 h 1424940"/>
                  <a:gd name="connsiteX28" fmla="*/ 5065490 w 6095524"/>
                  <a:gd name="connsiteY28" fmla="*/ 959072 h 1424940"/>
                  <a:gd name="connsiteX29" fmla="*/ 5021675 w 6095524"/>
                  <a:gd name="connsiteY29" fmla="*/ 986504 h 1424940"/>
                  <a:gd name="connsiteX30" fmla="*/ 4996148 w 6095524"/>
                  <a:gd name="connsiteY30" fmla="*/ 1004507 h 1424940"/>
                  <a:gd name="connsiteX31" fmla="*/ 4949285 w 6095524"/>
                  <a:gd name="connsiteY31" fmla="*/ 1044702 h 1424940"/>
                  <a:gd name="connsiteX32" fmla="*/ 4876609 w 6095524"/>
                  <a:gd name="connsiteY32" fmla="*/ 1086993 h 1424940"/>
                  <a:gd name="connsiteX33" fmla="*/ 4832699 w 6095524"/>
                  <a:gd name="connsiteY33" fmla="*/ 1109853 h 1424940"/>
                  <a:gd name="connsiteX34" fmla="*/ 4738211 w 6095524"/>
                  <a:gd name="connsiteY34" fmla="*/ 1144334 h 1424940"/>
                  <a:gd name="connsiteX35" fmla="*/ 4707731 w 6095524"/>
                  <a:gd name="connsiteY35" fmla="*/ 1156621 h 1424940"/>
                  <a:gd name="connsiteX36" fmla="*/ 4672870 w 6095524"/>
                  <a:gd name="connsiteY36" fmla="*/ 1164717 h 1424940"/>
                  <a:gd name="connsiteX37" fmla="*/ 4616863 w 6095524"/>
                  <a:gd name="connsiteY37" fmla="*/ 1183862 h 1424940"/>
                  <a:gd name="connsiteX38" fmla="*/ 4507516 w 6095524"/>
                  <a:gd name="connsiteY38" fmla="*/ 1216819 h 1424940"/>
                  <a:gd name="connsiteX39" fmla="*/ 4483513 w 6095524"/>
                  <a:gd name="connsiteY39" fmla="*/ 1221867 h 1424940"/>
                  <a:gd name="connsiteX40" fmla="*/ 4422362 w 6095524"/>
                  <a:gd name="connsiteY40" fmla="*/ 1243108 h 1424940"/>
                  <a:gd name="connsiteX41" fmla="*/ 4385691 w 6095524"/>
                  <a:gd name="connsiteY41" fmla="*/ 1257395 h 1424940"/>
                  <a:gd name="connsiteX42" fmla="*/ 4355306 w 6095524"/>
                  <a:gd name="connsiteY42" fmla="*/ 1265587 h 1424940"/>
                  <a:gd name="connsiteX43" fmla="*/ 4328446 w 6095524"/>
                  <a:gd name="connsiteY43" fmla="*/ 1269397 h 1424940"/>
                  <a:gd name="connsiteX44" fmla="*/ 4257770 w 6095524"/>
                  <a:gd name="connsiteY44" fmla="*/ 1288256 h 1424940"/>
                  <a:gd name="connsiteX45" fmla="*/ 4229576 w 6095524"/>
                  <a:gd name="connsiteY45" fmla="*/ 1295686 h 1424940"/>
                  <a:gd name="connsiteX46" fmla="*/ 4156424 w 6095524"/>
                  <a:gd name="connsiteY46" fmla="*/ 1321213 h 1424940"/>
                  <a:gd name="connsiteX47" fmla="*/ 4094416 w 6095524"/>
                  <a:gd name="connsiteY47" fmla="*/ 1338072 h 1424940"/>
                  <a:gd name="connsiteX48" fmla="*/ 4068509 w 6095524"/>
                  <a:gd name="connsiteY48" fmla="*/ 1346168 h 1424940"/>
                  <a:gd name="connsiteX49" fmla="*/ 4009263 w 6095524"/>
                  <a:gd name="connsiteY49" fmla="*/ 1359694 h 1424940"/>
                  <a:gd name="connsiteX50" fmla="*/ 3975735 w 6095524"/>
                  <a:gd name="connsiteY50" fmla="*/ 1369219 h 1424940"/>
                  <a:gd name="connsiteX51" fmla="*/ 3893915 w 6095524"/>
                  <a:gd name="connsiteY51" fmla="*/ 1379982 h 1424940"/>
                  <a:gd name="connsiteX52" fmla="*/ 3809428 w 6095524"/>
                  <a:gd name="connsiteY52" fmla="*/ 1390364 h 1424940"/>
                  <a:gd name="connsiteX53" fmla="*/ 3763042 w 6095524"/>
                  <a:gd name="connsiteY53" fmla="*/ 1393793 h 1424940"/>
                  <a:gd name="connsiteX54" fmla="*/ 3722561 w 6095524"/>
                  <a:gd name="connsiteY54" fmla="*/ 1399223 h 1424940"/>
                  <a:gd name="connsiteX55" fmla="*/ 3687318 w 6095524"/>
                  <a:gd name="connsiteY55" fmla="*/ 1402652 h 1424940"/>
                  <a:gd name="connsiteX56" fmla="*/ 3631216 w 6095524"/>
                  <a:gd name="connsiteY56" fmla="*/ 1409605 h 1424940"/>
                  <a:gd name="connsiteX57" fmla="*/ 3607880 w 6095524"/>
                  <a:gd name="connsiteY57" fmla="*/ 1411415 h 1424940"/>
                  <a:gd name="connsiteX58" fmla="*/ 3552825 w 6095524"/>
                  <a:gd name="connsiteY58" fmla="*/ 1411319 h 1424940"/>
                  <a:gd name="connsiteX59" fmla="*/ 3533680 w 6095524"/>
                  <a:gd name="connsiteY59" fmla="*/ 1410367 h 1424940"/>
                  <a:gd name="connsiteX60" fmla="*/ 3496818 w 6095524"/>
                  <a:gd name="connsiteY60" fmla="*/ 1398556 h 1424940"/>
                  <a:gd name="connsiteX61" fmla="*/ 3492437 w 6095524"/>
                  <a:gd name="connsiteY61" fmla="*/ 1397699 h 1424940"/>
                  <a:gd name="connsiteX62" fmla="*/ 3468243 w 6095524"/>
                  <a:gd name="connsiteY62" fmla="*/ 1393031 h 1424940"/>
                  <a:gd name="connsiteX63" fmla="*/ 3455003 w 6095524"/>
                  <a:gd name="connsiteY63" fmla="*/ 1391507 h 1424940"/>
                  <a:gd name="connsiteX64" fmla="*/ 3404711 w 6095524"/>
                  <a:gd name="connsiteY64" fmla="*/ 1381792 h 1424940"/>
                  <a:gd name="connsiteX65" fmla="*/ 3375756 w 6095524"/>
                  <a:gd name="connsiteY65" fmla="*/ 1377220 h 1424940"/>
                  <a:gd name="connsiteX66" fmla="*/ 3352324 w 6095524"/>
                  <a:gd name="connsiteY66" fmla="*/ 1377887 h 1424940"/>
                  <a:gd name="connsiteX67" fmla="*/ 3311176 w 6095524"/>
                  <a:gd name="connsiteY67" fmla="*/ 1378744 h 1424940"/>
                  <a:gd name="connsiteX68" fmla="*/ 3298031 w 6095524"/>
                  <a:gd name="connsiteY68" fmla="*/ 1380935 h 1424940"/>
                  <a:gd name="connsiteX69" fmla="*/ 3238595 w 6095524"/>
                  <a:gd name="connsiteY69" fmla="*/ 1374648 h 1424940"/>
                  <a:gd name="connsiteX70" fmla="*/ 3204686 w 6095524"/>
                  <a:gd name="connsiteY70" fmla="*/ 1374172 h 1424940"/>
                  <a:gd name="connsiteX71" fmla="*/ 3166491 w 6095524"/>
                  <a:gd name="connsiteY71" fmla="*/ 1366361 h 1424940"/>
                  <a:gd name="connsiteX72" fmla="*/ 3155347 w 6095524"/>
                  <a:gd name="connsiteY72" fmla="*/ 1366742 h 1424940"/>
                  <a:gd name="connsiteX73" fmla="*/ 3142869 w 6095524"/>
                  <a:gd name="connsiteY73" fmla="*/ 1367409 h 1424940"/>
                  <a:gd name="connsiteX74" fmla="*/ 3104578 w 6095524"/>
                  <a:gd name="connsiteY74" fmla="*/ 1367981 h 1424940"/>
                  <a:gd name="connsiteX75" fmla="*/ 3081337 w 6095524"/>
                  <a:gd name="connsiteY75" fmla="*/ 1370838 h 1424940"/>
                  <a:gd name="connsiteX76" fmla="*/ 3037047 w 6095524"/>
                  <a:gd name="connsiteY76" fmla="*/ 1369124 h 1424940"/>
                  <a:gd name="connsiteX77" fmla="*/ 3020663 w 6095524"/>
                  <a:gd name="connsiteY77" fmla="*/ 1371600 h 1424940"/>
                  <a:gd name="connsiteX78" fmla="*/ 2979230 w 6095524"/>
                  <a:gd name="connsiteY78" fmla="*/ 1371886 h 1424940"/>
                  <a:gd name="connsiteX79" fmla="*/ 2942082 w 6095524"/>
                  <a:gd name="connsiteY79" fmla="*/ 1370457 h 1424940"/>
                  <a:gd name="connsiteX80" fmla="*/ 2906268 w 6095524"/>
                  <a:gd name="connsiteY80" fmla="*/ 1371219 h 1424940"/>
                  <a:gd name="connsiteX81" fmla="*/ 2880646 w 6095524"/>
                  <a:gd name="connsiteY81" fmla="*/ 1374362 h 1424940"/>
                  <a:gd name="connsiteX82" fmla="*/ 2852833 w 6095524"/>
                  <a:gd name="connsiteY82" fmla="*/ 1376267 h 1424940"/>
                  <a:gd name="connsiteX83" fmla="*/ 2776157 w 6095524"/>
                  <a:gd name="connsiteY83" fmla="*/ 1387602 h 1424940"/>
                  <a:gd name="connsiteX84" fmla="*/ 2761965 w 6095524"/>
                  <a:gd name="connsiteY84" fmla="*/ 1384840 h 1424940"/>
                  <a:gd name="connsiteX85" fmla="*/ 2681383 w 6095524"/>
                  <a:gd name="connsiteY85" fmla="*/ 1382268 h 1424940"/>
                  <a:gd name="connsiteX86" fmla="*/ 2663857 w 6095524"/>
                  <a:gd name="connsiteY86" fmla="*/ 1382459 h 1424940"/>
                  <a:gd name="connsiteX87" fmla="*/ 2616803 w 6095524"/>
                  <a:gd name="connsiteY87" fmla="*/ 1371219 h 1424940"/>
                  <a:gd name="connsiteX88" fmla="*/ 2544223 w 6095524"/>
                  <a:gd name="connsiteY88" fmla="*/ 1389031 h 1424940"/>
                  <a:gd name="connsiteX89" fmla="*/ 2476309 w 6095524"/>
                  <a:gd name="connsiteY89" fmla="*/ 1411319 h 1424940"/>
                  <a:gd name="connsiteX90" fmla="*/ 2467737 w 6095524"/>
                  <a:gd name="connsiteY90" fmla="*/ 1414177 h 1424940"/>
                  <a:gd name="connsiteX91" fmla="*/ 2443353 w 6095524"/>
                  <a:gd name="connsiteY91" fmla="*/ 1419035 h 1424940"/>
                  <a:gd name="connsiteX92" fmla="*/ 2413159 w 6095524"/>
                  <a:gd name="connsiteY92" fmla="*/ 1420749 h 1424940"/>
                  <a:gd name="connsiteX93" fmla="*/ 2374868 w 6095524"/>
                  <a:gd name="connsiteY93" fmla="*/ 1424940 h 1424940"/>
                  <a:gd name="connsiteX94" fmla="*/ 2344198 w 6095524"/>
                  <a:gd name="connsiteY94" fmla="*/ 1419701 h 1424940"/>
                  <a:gd name="connsiteX95" fmla="*/ 2301335 w 6095524"/>
                  <a:gd name="connsiteY95" fmla="*/ 1411891 h 1424940"/>
                  <a:gd name="connsiteX96" fmla="*/ 2260949 w 6095524"/>
                  <a:gd name="connsiteY96" fmla="*/ 1404461 h 1424940"/>
                  <a:gd name="connsiteX97" fmla="*/ 2248186 w 6095524"/>
                  <a:gd name="connsiteY97" fmla="*/ 1413224 h 1424940"/>
                  <a:gd name="connsiteX98" fmla="*/ 2228469 w 6095524"/>
                  <a:gd name="connsiteY98" fmla="*/ 1420844 h 1424940"/>
                  <a:gd name="connsiteX99" fmla="*/ 2206562 w 6095524"/>
                  <a:gd name="connsiteY99" fmla="*/ 1411700 h 1424940"/>
                  <a:gd name="connsiteX100" fmla="*/ 2155317 w 6095524"/>
                  <a:gd name="connsiteY100" fmla="*/ 1392746 h 1424940"/>
                  <a:gd name="connsiteX101" fmla="*/ 2122932 w 6095524"/>
                  <a:gd name="connsiteY101" fmla="*/ 1391888 h 1424940"/>
                  <a:gd name="connsiteX102" fmla="*/ 2052542 w 6095524"/>
                  <a:gd name="connsiteY102" fmla="*/ 1383792 h 1424940"/>
                  <a:gd name="connsiteX103" fmla="*/ 2006537 w 6095524"/>
                  <a:gd name="connsiteY103" fmla="*/ 1372267 h 1424940"/>
                  <a:gd name="connsiteX104" fmla="*/ 1973486 w 6095524"/>
                  <a:gd name="connsiteY104" fmla="*/ 1359218 h 1424940"/>
                  <a:gd name="connsiteX105" fmla="*/ 1926146 w 6095524"/>
                  <a:gd name="connsiteY105" fmla="*/ 1342168 h 1424940"/>
                  <a:gd name="connsiteX106" fmla="*/ 1878616 w 6095524"/>
                  <a:gd name="connsiteY106" fmla="*/ 1333310 h 1424940"/>
                  <a:gd name="connsiteX107" fmla="*/ 1844231 w 6095524"/>
                  <a:gd name="connsiteY107" fmla="*/ 1322165 h 1424940"/>
                  <a:gd name="connsiteX108" fmla="*/ 1802225 w 6095524"/>
                  <a:gd name="connsiteY108" fmla="*/ 1314545 h 1424940"/>
                  <a:gd name="connsiteX109" fmla="*/ 1766983 w 6095524"/>
                  <a:gd name="connsiteY109" fmla="*/ 1314260 h 1424940"/>
                  <a:gd name="connsiteX110" fmla="*/ 1711738 w 6095524"/>
                  <a:gd name="connsiteY110" fmla="*/ 1315593 h 1424940"/>
                  <a:gd name="connsiteX111" fmla="*/ 1644111 w 6095524"/>
                  <a:gd name="connsiteY111" fmla="*/ 1292543 h 1424940"/>
                  <a:gd name="connsiteX112" fmla="*/ 1616774 w 6095524"/>
                  <a:gd name="connsiteY112" fmla="*/ 1287399 h 1424940"/>
                  <a:gd name="connsiteX113" fmla="*/ 1591056 w 6095524"/>
                  <a:gd name="connsiteY113" fmla="*/ 1285018 h 1424940"/>
                  <a:gd name="connsiteX114" fmla="*/ 1536478 w 6095524"/>
                  <a:gd name="connsiteY114" fmla="*/ 1269683 h 1424940"/>
                  <a:gd name="connsiteX115" fmla="*/ 1514285 w 6095524"/>
                  <a:gd name="connsiteY115" fmla="*/ 1264634 h 1424940"/>
                  <a:gd name="connsiteX116" fmla="*/ 1483233 w 6095524"/>
                  <a:gd name="connsiteY116" fmla="*/ 1264730 h 1424940"/>
                  <a:gd name="connsiteX117" fmla="*/ 1426750 w 6095524"/>
                  <a:gd name="connsiteY117" fmla="*/ 1257681 h 1424940"/>
                  <a:gd name="connsiteX118" fmla="*/ 1370362 w 6095524"/>
                  <a:gd name="connsiteY118" fmla="*/ 1237107 h 1424940"/>
                  <a:gd name="connsiteX119" fmla="*/ 1346454 w 6095524"/>
                  <a:gd name="connsiteY119" fmla="*/ 1239107 h 1424940"/>
                  <a:gd name="connsiteX120" fmla="*/ 1337882 w 6095524"/>
                  <a:gd name="connsiteY120" fmla="*/ 1238631 h 1424940"/>
                  <a:gd name="connsiteX121" fmla="*/ 1260825 w 6095524"/>
                  <a:gd name="connsiteY121" fmla="*/ 1227296 h 1424940"/>
                  <a:gd name="connsiteX122" fmla="*/ 1253109 w 6095524"/>
                  <a:gd name="connsiteY122" fmla="*/ 1226058 h 1424940"/>
                  <a:gd name="connsiteX123" fmla="*/ 1216915 w 6095524"/>
                  <a:gd name="connsiteY123" fmla="*/ 1215962 h 1424940"/>
                  <a:gd name="connsiteX124" fmla="*/ 1125664 w 6095524"/>
                  <a:gd name="connsiteY124" fmla="*/ 1209675 h 1424940"/>
                  <a:gd name="connsiteX125" fmla="*/ 1120045 w 6095524"/>
                  <a:gd name="connsiteY125" fmla="*/ 1208913 h 1424940"/>
                  <a:gd name="connsiteX126" fmla="*/ 1089469 w 6095524"/>
                  <a:gd name="connsiteY126" fmla="*/ 1213961 h 1424940"/>
                  <a:gd name="connsiteX127" fmla="*/ 1074325 w 6095524"/>
                  <a:gd name="connsiteY127" fmla="*/ 1221105 h 1424940"/>
                  <a:gd name="connsiteX128" fmla="*/ 1050703 w 6095524"/>
                  <a:gd name="connsiteY128" fmla="*/ 1228535 h 1424940"/>
                  <a:gd name="connsiteX129" fmla="*/ 1026700 w 6095524"/>
                  <a:gd name="connsiteY129" fmla="*/ 1231297 h 1424940"/>
                  <a:gd name="connsiteX130" fmla="*/ 986409 w 6095524"/>
                  <a:gd name="connsiteY130" fmla="*/ 1220057 h 1424940"/>
                  <a:gd name="connsiteX131" fmla="*/ 971741 w 6095524"/>
                  <a:gd name="connsiteY131" fmla="*/ 1218914 h 1424940"/>
                  <a:gd name="connsiteX132" fmla="*/ 939070 w 6095524"/>
                  <a:gd name="connsiteY132" fmla="*/ 1213485 h 1424940"/>
                  <a:gd name="connsiteX133" fmla="*/ 910495 w 6095524"/>
                  <a:gd name="connsiteY133" fmla="*/ 1213866 h 1424940"/>
                  <a:gd name="connsiteX134" fmla="*/ 887540 w 6095524"/>
                  <a:gd name="connsiteY134" fmla="*/ 1222534 h 1424940"/>
                  <a:gd name="connsiteX135" fmla="*/ 854202 w 6095524"/>
                  <a:gd name="connsiteY135" fmla="*/ 1224248 h 1424940"/>
                  <a:gd name="connsiteX136" fmla="*/ 832675 w 6095524"/>
                  <a:gd name="connsiteY136" fmla="*/ 1217962 h 1424940"/>
                  <a:gd name="connsiteX137" fmla="*/ 828294 w 6095524"/>
                  <a:gd name="connsiteY137" fmla="*/ 1217105 h 1424940"/>
                  <a:gd name="connsiteX138" fmla="*/ 772001 w 6095524"/>
                  <a:gd name="connsiteY138" fmla="*/ 1216723 h 1424940"/>
                  <a:gd name="connsiteX139" fmla="*/ 701707 w 6095524"/>
                  <a:gd name="connsiteY139" fmla="*/ 1235678 h 1424940"/>
                  <a:gd name="connsiteX140" fmla="*/ 690086 w 6095524"/>
                  <a:gd name="connsiteY140" fmla="*/ 1239679 h 1424940"/>
                  <a:gd name="connsiteX141" fmla="*/ 633412 w 6095524"/>
                  <a:gd name="connsiteY141" fmla="*/ 1246632 h 1424940"/>
                  <a:gd name="connsiteX142" fmla="*/ 603028 w 6095524"/>
                  <a:gd name="connsiteY142" fmla="*/ 1253681 h 1424940"/>
                  <a:gd name="connsiteX143" fmla="*/ 581120 w 6095524"/>
                  <a:gd name="connsiteY143" fmla="*/ 1254062 h 1424940"/>
                  <a:gd name="connsiteX144" fmla="*/ 554642 w 6095524"/>
                  <a:gd name="connsiteY144" fmla="*/ 1266539 h 1424940"/>
                  <a:gd name="connsiteX145" fmla="*/ 545973 w 6095524"/>
                  <a:gd name="connsiteY145" fmla="*/ 1271969 h 1424940"/>
                  <a:gd name="connsiteX146" fmla="*/ 535591 w 6095524"/>
                  <a:gd name="connsiteY146" fmla="*/ 1275207 h 1424940"/>
                  <a:gd name="connsiteX147" fmla="*/ 488538 w 6095524"/>
                  <a:gd name="connsiteY147" fmla="*/ 1285494 h 1424940"/>
                  <a:gd name="connsiteX148" fmla="*/ 480155 w 6095524"/>
                  <a:gd name="connsiteY148" fmla="*/ 1291304 h 1424940"/>
                  <a:gd name="connsiteX149" fmla="*/ 474535 w 6095524"/>
                  <a:gd name="connsiteY149" fmla="*/ 1294924 h 1424940"/>
                  <a:gd name="connsiteX150" fmla="*/ 428816 w 6095524"/>
                  <a:gd name="connsiteY150" fmla="*/ 1301020 h 1424940"/>
                  <a:gd name="connsiteX151" fmla="*/ 400241 w 6095524"/>
                  <a:gd name="connsiteY151" fmla="*/ 1318260 h 1424940"/>
                  <a:gd name="connsiteX152" fmla="*/ 392431 w 6095524"/>
                  <a:gd name="connsiteY152" fmla="*/ 1325594 h 1424940"/>
                  <a:gd name="connsiteX153" fmla="*/ 365093 w 6095524"/>
                  <a:gd name="connsiteY153" fmla="*/ 1336643 h 1424940"/>
                  <a:gd name="connsiteX154" fmla="*/ 273177 w 6095524"/>
                  <a:gd name="connsiteY154" fmla="*/ 1357884 h 1424940"/>
                  <a:gd name="connsiteX155" fmla="*/ 246888 w 6095524"/>
                  <a:gd name="connsiteY155" fmla="*/ 1350359 h 1424940"/>
                  <a:gd name="connsiteX156" fmla="*/ 196977 w 6095524"/>
                  <a:gd name="connsiteY156" fmla="*/ 1370552 h 1424940"/>
                  <a:gd name="connsiteX157" fmla="*/ 153352 w 6095524"/>
                  <a:gd name="connsiteY157" fmla="*/ 1381982 h 1424940"/>
                  <a:gd name="connsiteX158" fmla="*/ 137160 w 6095524"/>
                  <a:gd name="connsiteY158" fmla="*/ 1384745 h 1424940"/>
                  <a:gd name="connsiteX159" fmla="*/ 85917 w 6095524"/>
                  <a:gd name="connsiteY159" fmla="*/ 1389793 h 1424940"/>
                  <a:gd name="connsiteX160" fmla="*/ 59532 w 6095524"/>
                  <a:gd name="connsiteY160" fmla="*/ 1401223 h 1424940"/>
                  <a:gd name="connsiteX161" fmla="*/ 30325 w 6095524"/>
                  <a:gd name="connsiteY161" fmla="*/ 1409974 h 1424940"/>
                  <a:gd name="connsiteX162" fmla="*/ 0 w 6095524"/>
                  <a:gd name="connsiteY162" fmla="*/ 1412360 h 1424940"/>
                  <a:gd name="connsiteX163" fmla="*/ 0 w 6095524"/>
                  <a:gd name="connsiteY163" fmla="*/ 1058622 h 1424940"/>
                  <a:gd name="connsiteX164" fmla="*/ 17145 w 6095524"/>
                  <a:gd name="connsiteY164" fmla="*/ 1060228 h 1424940"/>
                  <a:gd name="connsiteX165" fmla="*/ 44672 w 6095524"/>
                  <a:gd name="connsiteY165" fmla="*/ 1066324 h 1424940"/>
                  <a:gd name="connsiteX166" fmla="*/ 84677 w 6095524"/>
                  <a:gd name="connsiteY166" fmla="*/ 1076230 h 1424940"/>
                  <a:gd name="connsiteX167" fmla="*/ 132017 w 6095524"/>
                  <a:gd name="connsiteY167" fmla="*/ 1064990 h 1424940"/>
                  <a:gd name="connsiteX168" fmla="*/ 136779 w 6095524"/>
                  <a:gd name="connsiteY168" fmla="*/ 1060323 h 1424940"/>
                  <a:gd name="connsiteX169" fmla="*/ 187547 w 6095524"/>
                  <a:gd name="connsiteY169" fmla="*/ 1049179 h 1424940"/>
                  <a:gd name="connsiteX170" fmla="*/ 270891 w 6095524"/>
                  <a:gd name="connsiteY170" fmla="*/ 1036415 h 1424940"/>
                  <a:gd name="connsiteX171" fmla="*/ 276320 w 6095524"/>
                  <a:gd name="connsiteY171" fmla="*/ 1035558 h 1424940"/>
                  <a:gd name="connsiteX172" fmla="*/ 323755 w 6095524"/>
                  <a:gd name="connsiteY172" fmla="*/ 1061561 h 1424940"/>
                  <a:gd name="connsiteX173" fmla="*/ 361855 w 6095524"/>
                  <a:gd name="connsiteY173" fmla="*/ 1057942 h 1424940"/>
                  <a:gd name="connsiteX174" fmla="*/ 379571 w 6095524"/>
                  <a:gd name="connsiteY174" fmla="*/ 1039939 h 1424940"/>
                  <a:gd name="connsiteX175" fmla="*/ 430530 w 6095524"/>
                  <a:gd name="connsiteY175" fmla="*/ 1025747 h 1424940"/>
                  <a:gd name="connsiteX176" fmla="*/ 493300 w 6095524"/>
                  <a:gd name="connsiteY176" fmla="*/ 1027176 h 1424940"/>
                  <a:gd name="connsiteX177" fmla="*/ 537782 w 6095524"/>
                  <a:gd name="connsiteY177" fmla="*/ 1025366 h 1424940"/>
                  <a:gd name="connsiteX178" fmla="*/ 562166 w 6095524"/>
                  <a:gd name="connsiteY178" fmla="*/ 1015746 h 1424940"/>
                  <a:gd name="connsiteX179" fmla="*/ 579596 w 6095524"/>
                  <a:gd name="connsiteY179" fmla="*/ 1016699 h 1424940"/>
                  <a:gd name="connsiteX180" fmla="*/ 612362 w 6095524"/>
                  <a:gd name="connsiteY180" fmla="*/ 1023557 h 1424940"/>
                  <a:gd name="connsiteX181" fmla="*/ 716090 w 6095524"/>
                  <a:gd name="connsiteY181" fmla="*/ 1031653 h 1424940"/>
                  <a:gd name="connsiteX182" fmla="*/ 758381 w 6095524"/>
                  <a:gd name="connsiteY182" fmla="*/ 1018985 h 1424940"/>
                  <a:gd name="connsiteX183" fmla="*/ 771049 w 6095524"/>
                  <a:gd name="connsiteY183" fmla="*/ 1018699 h 1424940"/>
                  <a:gd name="connsiteX184" fmla="*/ 799433 w 6095524"/>
                  <a:gd name="connsiteY184" fmla="*/ 1023652 h 1424940"/>
                  <a:gd name="connsiteX185" fmla="*/ 858012 w 6095524"/>
                  <a:gd name="connsiteY185" fmla="*/ 1020318 h 1424940"/>
                  <a:gd name="connsiteX186" fmla="*/ 879634 w 6095524"/>
                  <a:gd name="connsiteY186" fmla="*/ 1015270 h 1424940"/>
                  <a:gd name="connsiteX187" fmla="*/ 891635 w 6095524"/>
                  <a:gd name="connsiteY187" fmla="*/ 1012031 h 1424940"/>
                  <a:gd name="connsiteX188" fmla="*/ 953262 w 6095524"/>
                  <a:gd name="connsiteY188" fmla="*/ 1003078 h 1424940"/>
                  <a:gd name="connsiteX189" fmla="*/ 980694 w 6095524"/>
                  <a:gd name="connsiteY189" fmla="*/ 993458 h 1424940"/>
                  <a:gd name="connsiteX190" fmla="*/ 988124 w 6095524"/>
                  <a:gd name="connsiteY190" fmla="*/ 992029 h 1424940"/>
                  <a:gd name="connsiteX191" fmla="*/ 1028795 w 6095524"/>
                  <a:gd name="connsiteY191" fmla="*/ 996029 h 1424940"/>
                  <a:gd name="connsiteX192" fmla="*/ 1059275 w 6095524"/>
                  <a:gd name="connsiteY192" fmla="*/ 1011555 h 1424940"/>
                  <a:gd name="connsiteX193" fmla="*/ 1065181 w 6095524"/>
                  <a:gd name="connsiteY193" fmla="*/ 1016794 h 1424940"/>
                  <a:gd name="connsiteX194" fmla="*/ 1150144 w 6095524"/>
                  <a:gd name="connsiteY194" fmla="*/ 1014984 h 1424940"/>
                  <a:gd name="connsiteX195" fmla="*/ 1163193 w 6095524"/>
                  <a:gd name="connsiteY195" fmla="*/ 1012793 h 1424940"/>
                  <a:gd name="connsiteX196" fmla="*/ 1226249 w 6095524"/>
                  <a:gd name="connsiteY196" fmla="*/ 1021937 h 1424940"/>
                  <a:gd name="connsiteX197" fmla="*/ 1244632 w 6095524"/>
                  <a:gd name="connsiteY197" fmla="*/ 1023747 h 1424940"/>
                  <a:gd name="connsiteX198" fmla="*/ 1310545 w 6095524"/>
                  <a:gd name="connsiteY198" fmla="*/ 1031939 h 1424940"/>
                  <a:gd name="connsiteX199" fmla="*/ 1319879 w 6095524"/>
                  <a:gd name="connsiteY199" fmla="*/ 1024319 h 1424940"/>
                  <a:gd name="connsiteX200" fmla="*/ 1346740 w 6095524"/>
                  <a:gd name="connsiteY200" fmla="*/ 1005173 h 1424940"/>
                  <a:gd name="connsiteX201" fmla="*/ 1399699 w 6095524"/>
                  <a:gd name="connsiteY201" fmla="*/ 988219 h 1424940"/>
                  <a:gd name="connsiteX202" fmla="*/ 1414082 w 6095524"/>
                  <a:gd name="connsiteY202" fmla="*/ 989171 h 1424940"/>
                  <a:gd name="connsiteX203" fmla="*/ 1450467 w 6095524"/>
                  <a:gd name="connsiteY203" fmla="*/ 1017461 h 1424940"/>
                  <a:gd name="connsiteX204" fmla="*/ 1468184 w 6095524"/>
                  <a:gd name="connsiteY204" fmla="*/ 1028795 h 1424940"/>
                  <a:gd name="connsiteX205" fmla="*/ 1518476 w 6095524"/>
                  <a:gd name="connsiteY205" fmla="*/ 1049655 h 1424940"/>
                  <a:gd name="connsiteX206" fmla="*/ 1522667 w 6095524"/>
                  <a:gd name="connsiteY206" fmla="*/ 1053465 h 1424940"/>
                  <a:gd name="connsiteX207" fmla="*/ 1559814 w 6095524"/>
                  <a:gd name="connsiteY207" fmla="*/ 1098709 h 1424940"/>
                  <a:gd name="connsiteX208" fmla="*/ 1568196 w 6095524"/>
                  <a:gd name="connsiteY208" fmla="*/ 1106424 h 1424940"/>
                  <a:gd name="connsiteX209" fmla="*/ 1578293 w 6095524"/>
                  <a:gd name="connsiteY209" fmla="*/ 1118426 h 1424940"/>
                  <a:gd name="connsiteX210" fmla="*/ 1609820 w 6095524"/>
                  <a:gd name="connsiteY210" fmla="*/ 1141667 h 1424940"/>
                  <a:gd name="connsiteX211" fmla="*/ 1648873 w 6095524"/>
                  <a:gd name="connsiteY211" fmla="*/ 1149096 h 1424940"/>
                  <a:gd name="connsiteX212" fmla="*/ 1696022 w 6095524"/>
                  <a:gd name="connsiteY212" fmla="*/ 1160431 h 1424940"/>
                  <a:gd name="connsiteX213" fmla="*/ 1715739 w 6095524"/>
                  <a:gd name="connsiteY213" fmla="*/ 1168051 h 1424940"/>
                  <a:gd name="connsiteX214" fmla="*/ 1768602 w 6095524"/>
                  <a:gd name="connsiteY214" fmla="*/ 1182529 h 1424940"/>
                  <a:gd name="connsiteX215" fmla="*/ 1806321 w 6095524"/>
                  <a:gd name="connsiteY215" fmla="*/ 1194721 h 1424940"/>
                  <a:gd name="connsiteX216" fmla="*/ 1860709 w 6095524"/>
                  <a:gd name="connsiteY216" fmla="*/ 1201865 h 1424940"/>
                  <a:gd name="connsiteX217" fmla="*/ 1887093 w 6095524"/>
                  <a:gd name="connsiteY217" fmla="*/ 1202150 h 1424940"/>
                  <a:gd name="connsiteX218" fmla="*/ 1935575 w 6095524"/>
                  <a:gd name="connsiteY218" fmla="*/ 1238726 h 1424940"/>
                  <a:gd name="connsiteX219" fmla="*/ 1974247 w 6095524"/>
                  <a:gd name="connsiteY219" fmla="*/ 1262920 h 1424940"/>
                  <a:gd name="connsiteX220" fmla="*/ 2014919 w 6095524"/>
                  <a:gd name="connsiteY220" fmla="*/ 1251204 h 1424940"/>
                  <a:gd name="connsiteX221" fmla="*/ 2025968 w 6095524"/>
                  <a:gd name="connsiteY221" fmla="*/ 1240155 h 1424940"/>
                  <a:gd name="connsiteX222" fmla="*/ 2092643 w 6095524"/>
                  <a:gd name="connsiteY222" fmla="*/ 1229678 h 1424940"/>
                  <a:gd name="connsiteX223" fmla="*/ 2187893 w 6095524"/>
                  <a:gd name="connsiteY223" fmla="*/ 1229297 h 1424940"/>
                  <a:gd name="connsiteX224" fmla="*/ 2346294 w 6095524"/>
                  <a:gd name="connsiteY224" fmla="*/ 1205484 h 1424940"/>
                  <a:gd name="connsiteX225" fmla="*/ 2373916 w 6095524"/>
                  <a:gd name="connsiteY225" fmla="*/ 1194435 h 1424940"/>
                  <a:gd name="connsiteX226" fmla="*/ 2404967 w 6095524"/>
                  <a:gd name="connsiteY226" fmla="*/ 1191673 h 1424940"/>
                  <a:gd name="connsiteX227" fmla="*/ 2416874 w 6095524"/>
                  <a:gd name="connsiteY227" fmla="*/ 1198436 h 1424940"/>
                  <a:gd name="connsiteX228" fmla="*/ 2468975 w 6095524"/>
                  <a:gd name="connsiteY228" fmla="*/ 1208532 h 1424940"/>
                  <a:gd name="connsiteX229" fmla="*/ 2478882 w 6095524"/>
                  <a:gd name="connsiteY229" fmla="*/ 1208723 h 1424940"/>
                  <a:gd name="connsiteX230" fmla="*/ 2512791 w 6095524"/>
                  <a:gd name="connsiteY230" fmla="*/ 1204436 h 1424940"/>
                  <a:gd name="connsiteX231" fmla="*/ 2544223 w 6095524"/>
                  <a:gd name="connsiteY231" fmla="*/ 1201960 h 1424940"/>
                  <a:gd name="connsiteX232" fmla="*/ 2623471 w 6095524"/>
                  <a:gd name="connsiteY232" fmla="*/ 1210056 h 1424940"/>
                  <a:gd name="connsiteX233" fmla="*/ 2684241 w 6095524"/>
                  <a:gd name="connsiteY233" fmla="*/ 1208151 h 1424940"/>
                  <a:gd name="connsiteX234" fmla="*/ 2712244 w 6095524"/>
                  <a:gd name="connsiteY234" fmla="*/ 1210056 h 1424940"/>
                  <a:gd name="connsiteX235" fmla="*/ 2728055 w 6095524"/>
                  <a:gd name="connsiteY235" fmla="*/ 1212914 h 1424940"/>
                  <a:gd name="connsiteX236" fmla="*/ 2763869 w 6095524"/>
                  <a:gd name="connsiteY236" fmla="*/ 1232821 h 1424940"/>
                  <a:gd name="connsiteX237" fmla="*/ 2783491 w 6095524"/>
                  <a:gd name="connsiteY237" fmla="*/ 1237298 h 1424940"/>
                  <a:gd name="connsiteX238" fmla="*/ 2842546 w 6095524"/>
                  <a:gd name="connsiteY238" fmla="*/ 1236917 h 1424940"/>
                  <a:gd name="connsiteX239" fmla="*/ 2931128 w 6095524"/>
                  <a:gd name="connsiteY239" fmla="*/ 1206913 h 1424940"/>
                  <a:gd name="connsiteX240" fmla="*/ 2940368 w 6095524"/>
                  <a:gd name="connsiteY240" fmla="*/ 1202912 h 1424940"/>
                  <a:gd name="connsiteX241" fmla="*/ 2985421 w 6095524"/>
                  <a:gd name="connsiteY241" fmla="*/ 1197959 h 1424940"/>
                  <a:gd name="connsiteX242" fmla="*/ 3015996 w 6095524"/>
                  <a:gd name="connsiteY242" fmla="*/ 1204722 h 1424940"/>
                  <a:gd name="connsiteX243" fmla="*/ 3057621 w 6095524"/>
                  <a:gd name="connsiteY243" fmla="*/ 1218724 h 1424940"/>
                  <a:gd name="connsiteX244" fmla="*/ 3095054 w 6095524"/>
                  <a:gd name="connsiteY244" fmla="*/ 1230440 h 1424940"/>
                  <a:gd name="connsiteX245" fmla="*/ 3122295 w 6095524"/>
                  <a:gd name="connsiteY245" fmla="*/ 1243679 h 1424940"/>
                  <a:gd name="connsiteX246" fmla="*/ 3184589 w 6095524"/>
                  <a:gd name="connsiteY246" fmla="*/ 1253395 h 1424940"/>
                  <a:gd name="connsiteX247" fmla="*/ 3191066 w 6095524"/>
                  <a:gd name="connsiteY247" fmla="*/ 1255014 h 1424940"/>
                  <a:gd name="connsiteX248" fmla="*/ 3237929 w 6095524"/>
                  <a:gd name="connsiteY248" fmla="*/ 1243203 h 1424940"/>
                  <a:gd name="connsiteX249" fmla="*/ 3294221 w 6095524"/>
                  <a:gd name="connsiteY249" fmla="*/ 1231202 h 1424940"/>
                  <a:gd name="connsiteX250" fmla="*/ 3314319 w 6095524"/>
                  <a:gd name="connsiteY250" fmla="*/ 1235297 h 1424940"/>
                  <a:gd name="connsiteX251" fmla="*/ 3341846 w 6095524"/>
                  <a:gd name="connsiteY251" fmla="*/ 1241108 h 1424940"/>
                  <a:gd name="connsiteX252" fmla="*/ 3367373 w 6095524"/>
                  <a:gd name="connsiteY252" fmla="*/ 1238060 h 1424940"/>
                  <a:gd name="connsiteX253" fmla="*/ 3382899 w 6095524"/>
                  <a:gd name="connsiteY253" fmla="*/ 1237774 h 1424940"/>
                  <a:gd name="connsiteX254" fmla="*/ 3453765 w 6095524"/>
                  <a:gd name="connsiteY254" fmla="*/ 1273397 h 1424940"/>
                  <a:gd name="connsiteX255" fmla="*/ 3471767 w 6095524"/>
                  <a:gd name="connsiteY255" fmla="*/ 1276350 h 1424940"/>
                  <a:gd name="connsiteX256" fmla="*/ 3481959 w 6095524"/>
                  <a:gd name="connsiteY256" fmla="*/ 1280732 h 1424940"/>
                  <a:gd name="connsiteX257" fmla="*/ 3543396 w 6095524"/>
                  <a:gd name="connsiteY257" fmla="*/ 1324928 h 1424940"/>
                  <a:gd name="connsiteX258" fmla="*/ 3569494 w 6095524"/>
                  <a:gd name="connsiteY258" fmla="*/ 1333881 h 1424940"/>
                  <a:gd name="connsiteX259" fmla="*/ 3598164 w 6095524"/>
                  <a:gd name="connsiteY259" fmla="*/ 1332071 h 1424940"/>
                  <a:gd name="connsiteX260" fmla="*/ 3614738 w 6095524"/>
                  <a:gd name="connsiteY260" fmla="*/ 1328833 h 1424940"/>
                  <a:gd name="connsiteX261" fmla="*/ 3655886 w 6095524"/>
                  <a:gd name="connsiteY261" fmla="*/ 1300734 h 1424940"/>
                  <a:gd name="connsiteX262" fmla="*/ 3679317 w 6095524"/>
                  <a:gd name="connsiteY262" fmla="*/ 1301687 h 1424940"/>
                  <a:gd name="connsiteX263" fmla="*/ 3715893 w 6095524"/>
                  <a:gd name="connsiteY263" fmla="*/ 1321022 h 1424940"/>
                  <a:gd name="connsiteX264" fmla="*/ 3782282 w 6095524"/>
                  <a:gd name="connsiteY264" fmla="*/ 1329690 h 1424940"/>
                  <a:gd name="connsiteX265" fmla="*/ 3816001 w 6095524"/>
                  <a:gd name="connsiteY265" fmla="*/ 1302639 h 1424940"/>
                  <a:gd name="connsiteX266" fmla="*/ 3833431 w 6095524"/>
                  <a:gd name="connsiteY266" fmla="*/ 1276636 h 1424940"/>
                  <a:gd name="connsiteX267" fmla="*/ 3883819 w 6095524"/>
                  <a:gd name="connsiteY267" fmla="*/ 1246442 h 1424940"/>
                  <a:gd name="connsiteX268" fmla="*/ 3895821 w 6095524"/>
                  <a:gd name="connsiteY268" fmla="*/ 1257681 h 1424940"/>
                  <a:gd name="connsiteX269" fmla="*/ 3932778 w 6095524"/>
                  <a:gd name="connsiteY269" fmla="*/ 1262444 h 1424940"/>
                  <a:gd name="connsiteX270" fmla="*/ 3972782 w 6095524"/>
                  <a:gd name="connsiteY270" fmla="*/ 1262063 h 1424940"/>
                  <a:gd name="connsiteX271" fmla="*/ 4042505 w 6095524"/>
                  <a:gd name="connsiteY271" fmla="*/ 1267111 h 1424940"/>
                  <a:gd name="connsiteX272" fmla="*/ 4088892 w 6095524"/>
                  <a:gd name="connsiteY272" fmla="*/ 1238250 h 1424940"/>
                  <a:gd name="connsiteX273" fmla="*/ 4106609 w 6095524"/>
                  <a:gd name="connsiteY273" fmla="*/ 1226344 h 1424940"/>
                  <a:gd name="connsiteX274" fmla="*/ 4123182 w 6095524"/>
                  <a:gd name="connsiteY274" fmla="*/ 1218724 h 1424940"/>
                  <a:gd name="connsiteX275" fmla="*/ 4142328 w 6095524"/>
                  <a:gd name="connsiteY275" fmla="*/ 1214438 h 1424940"/>
                  <a:gd name="connsiteX276" fmla="*/ 4188524 w 6095524"/>
                  <a:gd name="connsiteY276" fmla="*/ 1198245 h 1424940"/>
                  <a:gd name="connsiteX277" fmla="*/ 4213860 w 6095524"/>
                  <a:gd name="connsiteY277" fmla="*/ 1182338 h 1424940"/>
                  <a:gd name="connsiteX278" fmla="*/ 4270820 w 6095524"/>
                  <a:gd name="connsiteY278" fmla="*/ 1167003 h 1424940"/>
                  <a:gd name="connsiteX279" fmla="*/ 4309587 w 6095524"/>
                  <a:gd name="connsiteY279" fmla="*/ 1153287 h 1424940"/>
                  <a:gd name="connsiteX280" fmla="*/ 4350449 w 6095524"/>
                  <a:gd name="connsiteY280" fmla="*/ 1129665 h 1424940"/>
                  <a:gd name="connsiteX281" fmla="*/ 4356164 w 6095524"/>
                  <a:gd name="connsiteY281" fmla="*/ 1126046 h 1424940"/>
                  <a:gd name="connsiteX282" fmla="*/ 4369880 w 6095524"/>
                  <a:gd name="connsiteY282" fmla="*/ 1110520 h 1424940"/>
                  <a:gd name="connsiteX283" fmla="*/ 4389787 w 6095524"/>
                  <a:gd name="connsiteY283" fmla="*/ 1057085 h 1424940"/>
                  <a:gd name="connsiteX284" fmla="*/ 4395502 w 6095524"/>
                  <a:gd name="connsiteY284" fmla="*/ 1046226 h 1424940"/>
                  <a:gd name="connsiteX285" fmla="*/ 4447413 w 6095524"/>
                  <a:gd name="connsiteY285" fmla="*/ 1009650 h 1424940"/>
                  <a:gd name="connsiteX286" fmla="*/ 4466654 w 6095524"/>
                  <a:gd name="connsiteY286" fmla="*/ 1013079 h 1424940"/>
                  <a:gd name="connsiteX287" fmla="*/ 4487894 w 6095524"/>
                  <a:gd name="connsiteY287" fmla="*/ 1025081 h 1424940"/>
                  <a:gd name="connsiteX288" fmla="*/ 4534472 w 6095524"/>
                  <a:gd name="connsiteY288" fmla="*/ 1028224 h 1424940"/>
                  <a:gd name="connsiteX289" fmla="*/ 4551903 w 6095524"/>
                  <a:gd name="connsiteY289" fmla="*/ 1022033 h 1424940"/>
                  <a:gd name="connsiteX290" fmla="*/ 4582382 w 6095524"/>
                  <a:gd name="connsiteY290" fmla="*/ 1005364 h 1424940"/>
                  <a:gd name="connsiteX291" fmla="*/ 4605909 w 6095524"/>
                  <a:gd name="connsiteY291" fmla="*/ 979551 h 1424940"/>
                  <a:gd name="connsiteX292" fmla="*/ 4640104 w 6095524"/>
                  <a:gd name="connsiteY292" fmla="*/ 936879 h 1424940"/>
                  <a:gd name="connsiteX293" fmla="*/ 4705731 w 6095524"/>
                  <a:gd name="connsiteY293" fmla="*/ 920591 h 1424940"/>
                  <a:gd name="connsiteX294" fmla="*/ 4730973 w 6095524"/>
                  <a:gd name="connsiteY294" fmla="*/ 915162 h 1424940"/>
                  <a:gd name="connsiteX295" fmla="*/ 4822794 w 6095524"/>
                  <a:gd name="connsiteY295" fmla="*/ 892397 h 1424940"/>
                  <a:gd name="connsiteX296" fmla="*/ 4830794 w 6095524"/>
                  <a:gd name="connsiteY296" fmla="*/ 891635 h 1424940"/>
                  <a:gd name="connsiteX297" fmla="*/ 4894421 w 6095524"/>
                  <a:gd name="connsiteY297" fmla="*/ 865442 h 1424940"/>
                  <a:gd name="connsiteX298" fmla="*/ 4909756 w 6095524"/>
                  <a:gd name="connsiteY298" fmla="*/ 858964 h 1424940"/>
                  <a:gd name="connsiteX299" fmla="*/ 4928521 w 6095524"/>
                  <a:gd name="connsiteY299" fmla="*/ 842391 h 1424940"/>
                  <a:gd name="connsiteX300" fmla="*/ 4945857 w 6095524"/>
                  <a:gd name="connsiteY300" fmla="*/ 795623 h 1424940"/>
                  <a:gd name="connsiteX301" fmla="*/ 4966145 w 6095524"/>
                  <a:gd name="connsiteY301" fmla="*/ 774287 h 1424940"/>
                  <a:gd name="connsiteX302" fmla="*/ 4980909 w 6095524"/>
                  <a:gd name="connsiteY302" fmla="*/ 761333 h 1424940"/>
                  <a:gd name="connsiteX303" fmla="*/ 4993862 w 6095524"/>
                  <a:gd name="connsiteY303" fmla="*/ 741712 h 1424940"/>
                  <a:gd name="connsiteX304" fmla="*/ 5006816 w 6095524"/>
                  <a:gd name="connsiteY304" fmla="*/ 694754 h 1424940"/>
                  <a:gd name="connsiteX305" fmla="*/ 5026724 w 6095524"/>
                  <a:gd name="connsiteY305" fmla="*/ 653129 h 1424940"/>
                  <a:gd name="connsiteX306" fmla="*/ 5062538 w 6095524"/>
                  <a:gd name="connsiteY306" fmla="*/ 630079 h 1424940"/>
                  <a:gd name="connsiteX307" fmla="*/ 5084731 w 6095524"/>
                  <a:gd name="connsiteY307" fmla="*/ 617982 h 1424940"/>
                  <a:gd name="connsiteX308" fmla="*/ 5172647 w 6095524"/>
                  <a:gd name="connsiteY308" fmla="*/ 630174 h 1424940"/>
                  <a:gd name="connsiteX309" fmla="*/ 5232654 w 6095524"/>
                  <a:gd name="connsiteY309" fmla="*/ 642080 h 1424940"/>
                  <a:gd name="connsiteX310" fmla="*/ 5252371 w 6095524"/>
                  <a:gd name="connsiteY310" fmla="*/ 637508 h 1424940"/>
                  <a:gd name="connsiteX311" fmla="*/ 5308092 w 6095524"/>
                  <a:gd name="connsiteY311" fmla="*/ 598646 h 1424940"/>
                  <a:gd name="connsiteX312" fmla="*/ 5363147 w 6095524"/>
                  <a:gd name="connsiteY312" fmla="*/ 581311 h 1424940"/>
                  <a:gd name="connsiteX313" fmla="*/ 5404580 w 6095524"/>
                  <a:gd name="connsiteY313" fmla="*/ 576358 h 1424940"/>
                  <a:gd name="connsiteX314" fmla="*/ 5440203 w 6095524"/>
                  <a:gd name="connsiteY314" fmla="*/ 572548 h 1424940"/>
                  <a:gd name="connsiteX315" fmla="*/ 5482971 w 6095524"/>
                  <a:gd name="connsiteY315" fmla="*/ 561880 h 1424940"/>
                  <a:gd name="connsiteX316" fmla="*/ 5507165 w 6095524"/>
                  <a:gd name="connsiteY316" fmla="*/ 550259 h 1424940"/>
                  <a:gd name="connsiteX317" fmla="*/ 5545645 w 6095524"/>
                  <a:gd name="connsiteY317" fmla="*/ 533591 h 1424940"/>
                  <a:gd name="connsiteX318" fmla="*/ 5585079 w 6095524"/>
                  <a:gd name="connsiteY318" fmla="*/ 511969 h 1424940"/>
                  <a:gd name="connsiteX319" fmla="*/ 5615368 w 6095524"/>
                  <a:gd name="connsiteY319" fmla="*/ 481679 h 1424940"/>
                  <a:gd name="connsiteX320" fmla="*/ 5631656 w 6095524"/>
                  <a:gd name="connsiteY320" fmla="*/ 456152 h 1424940"/>
                  <a:gd name="connsiteX321" fmla="*/ 5679377 w 6095524"/>
                  <a:gd name="connsiteY321" fmla="*/ 419576 h 1424940"/>
                  <a:gd name="connsiteX322" fmla="*/ 5722525 w 6095524"/>
                  <a:gd name="connsiteY322" fmla="*/ 350615 h 1424940"/>
                  <a:gd name="connsiteX323" fmla="*/ 5749576 w 6095524"/>
                  <a:gd name="connsiteY323" fmla="*/ 321945 h 1424940"/>
                  <a:gd name="connsiteX324" fmla="*/ 5764911 w 6095524"/>
                  <a:gd name="connsiteY324" fmla="*/ 313849 h 1424940"/>
                  <a:gd name="connsiteX325" fmla="*/ 5791009 w 6095524"/>
                  <a:gd name="connsiteY325" fmla="*/ 293942 h 1424940"/>
                  <a:gd name="connsiteX326" fmla="*/ 5806440 w 6095524"/>
                  <a:gd name="connsiteY326" fmla="*/ 279178 h 1424940"/>
                  <a:gd name="connsiteX327" fmla="*/ 5848636 w 6095524"/>
                  <a:gd name="connsiteY327" fmla="*/ 224885 h 1424940"/>
                  <a:gd name="connsiteX328" fmla="*/ 5861590 w 6095524"/>
                  <a:gd name="connsiteY328" fmla="*/ 208788 h 1424940"/>
                  <a:gd name="connsiteX329" fmla="*/ 5888355 w 6095524"/>
                  <a:gd name="connsiteY329" fmla="*/ 181166 h 1424940"/>
                  <a:gd name="connsiteX330" fmla="*/ 5900071 w 6095524"/>
                  <a:gd name="connsiteY330" fmla="*/ 172784 h 1424940"/>
                  <a:gd name="connsiteX331" fmla="*/ 5920740 w 6095524"/>
                  <a:gd name="connsiteY331" fmla="*/ 150305 h 1424940"/>
                  <a:gd name="connsiteX332" fmla="*/ 5969985 w 6095524"/>
                  <a:gd name="connsiteY332" fmla="*/ 91345 h 1424940"/>
                  <a:gd name="connsiteX333" fmla="*/ 5991130 w 6095524"/>
                  <a:gd name="connsiteY333" fmla="*/ 58293 h 1424940"/>
                  <a:gd name="connsiteX334" fmla="*/ 6033325 w 6095524"/>
                  <a:gd name="connsiteY334" fmla="*/ 33909 h 1424940"/>
                  <a:gd name="connsiteX335" fmla="*/ 6054376 w 6095524"/>
                  <a:gd name="connsiteY335" fmla="*/ 20955 h 1424940"/>
                  <a:gd name="connsiteX336" fmla="*/ 6095524 w 6095524"/>
                  <a:gd name="connsiteY336" fmla="*/ 0 h 14249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  <a:cxn ang="0">
                    <a:pos x="connsiteX236" y="connsiteY236"/>
                  </a:cxn>
                  <a:cxn ang="0">
                    <a:pos x="connsiteX237" y="connsiteY237"/>
                  </a:cxn>
                  <a:cxn ang="0">
                    <a:pos x="connsiteX238" y="connsiteY238"/>
                  </a:cxn>
                  <a:cxn ang="0">
                    <a:pos x="connsiteX239" y="connsiteY239"/>
                  </a:cxn>
                  <a:cxn ang="0">
                    <a:pos x="connsiteX240" y="connsiteY240"/>
                  </a:cxn>
                  <a:cxn ang="0">
                    <a:pos x="connsiteX241" y="connsiteY241"/>
                  </a:cxn>
                  <a:cxn ang="0">
                    <a:pos x="connsiteX242" y="connsiteY242"/>
                  </a:cxn>
                  <a:cxn ang="0">
                    <a:pos x="connsiteX243" y="connsiteY243"/>
                  </a:cxn>
                  <a:cxn ang="0">
                    <a:pos x="connsiteX244" y="connsiteY244"/>
                  </a:cxn>
                  <a:cxn ang="0">
                    <a:pos x="connsiteX245" y="connsiteY245"/>
                  </a:cxn>
                  <a:cxn ang="0">
                    <a:pos x="connsiteX246" y="connsiteY246"/>
                  </a:cxn>
                  <a:cxn ang="0">
                    <a:pos x="connsiteX247" y="connsiteY247"/>
                  </a:cxn>
                  <a:cxn ang="0">
                    <a:pos x="connsiteX248" y="connsiteY248"/>
                  </a:cxn>
                  <a:cxn ang="0">
                    <a:pos x="connsiteX249" y="connsiteY249"/>
                  </a:cxn>
                  <a:cxn ang="0">
                    <a:pos x="connsiteX250" y="connsiteY250"/>
                  </a:cxn>
                  <a:cxn ang="0">
                    <a:pos x="connsiteX251" y="connsiteY251"/>
                  </a:cxn>
                  <a:cxn ang="0">
                    <a:pos x="connsiteX252" y="connsiteY252"/>
                  </a:cxn>
                  <a:cxn ang="0">
                    <a:pos x="connsiteX253" y="connsiteY253"/>
                  </a:cxn>
                  <a:cxn ang="0">
                    <a:pos x="connsiteX254" y="connsiteY254"/>
                  </a:cxn>
                  <a:cxn ang="0">
                    <a:pos x="connsiteX255" y="connsiteY255"/>
                  </a:cxn>
                  <a:cxn ang="0">
                    <a:pos x="connsiteX256" y="connsiteY256"/>
                  </a:cxn>
                  <a:cxn ang="0">
                    <a:pos x="connsiteX257" y="connsiteY257"/>
                  </a:cxn>
                  <a:cxn ang="0">
                    <a:pos x="connsiteX258" y="connsiteY258"/>
                  </a:cxn>
                  <a:cxn ang="0">
                    <a:pos x="connsiteX259" y="connsiteY259"/>
                  </a:cxn>
                  <a:cxn ang="0">
                    <a:pos x="connsiteX260" y="connsiteY260"/>
                  </a:cxn>
                  <a:cxn ang="0">
                    <a:pos x="connsiteX261" y="connsiteY261"/>
                  </a:cxn>
                  <a:cxn ang="0">
                    <a:pos x="connsiteX262" y="connsiteY262"/>
                  </a:cxn>
                  <a:cxn ang="0">
                    <a:pos x="connsiteX263" y="connsiteY263"/>
                  </a:cxn>
                  <a:cxn ang="0">
                    <a:pos x="connsiteX264" y="connsiteY264"/>
                  </a:cxn>
                  <a:cxn ang="0">
                    <a:pos x="connsiteX265" y="connsiteY265"/>
                  </a:cxn>
                  <a:cxn ang="0">
                    <a:pos x="connsiteX266" y="connsiteY266"/>
                  </a:cxn>
                  <a:cxn ang="0">
                    <a:pos x="connsiteX267" y="connsiteY267"/>
                  </a:cxn>
                  <a:cxn ang="0">
                    <a:pos x="connsiteX268" y="connsiteY268"/>
                  </a:cxn>
                  <a:cxn ang="0">
                    <a:pos x="connsiteX269" y="connsiteY269"/>
                  </a:cxn>
                  <a:cxn ang="0">
                    <a:pos x="connsiteX270" y="connsiteY270"/>
                  </a:cxn>
                  <a:cxn ang="0">
                    <a:pos x="connsiteX271" y="connsiteY271"/>
                  </a:cxn>
                  <a:cxn ang="0">
                    <a:pos x="connsiteX272" y="connsiteY272"/>
                  </a:cxn>
                  <a:cxn ang="0">
                    <a:pos x="connsiteX273" y="connsiteY273"/>
                  </a:cxn>
                  <a:cxn ang="0">
                    <a:pos x="connsiteX274" y="connsiteY274"/>
                  </a:cxn>
                  <a:cxn ang="0">
                    <a:pos x="connsiteX275" y="connsiteY275"/>
                  </a:cxn>
                  <a:cxn ang="0">
                    <a:pos x="connsiteX276" y="connsiteY276"/>
                  </a:cxn>
                  <a:cxn ang="0">
                    <a:pos x="connsiteX277" y="connsiteY277"/>
                  </a:cxn>
                  <a:cxn ang="0">
                    <a:pos x="connsiteX278" y="connsiteY278"/>
                  </a:cxn>
                  <a:cxn ang="0">
                    <a:pos x="connsiteX279" y="connsiteY279"/>
                  </a:cxn>
                  <a:cxn ang="0">
                    <a:pos x="connsiteX280" y="connsiteY280"/>
                  </a:cxn>
                  <a:cxn ang="0">
                    <a:pos x="connsiteX281" y="connsiteY281"/>
                  </a:cxn>
                  <a:cxn ang="0">
                    <a:pos x="connsiteX282" y="connsiteY282"/>
                  </a:cxn>
                  <a:cxn ang="0">
                    <a:pos x="connsiteX283" y="connsiteY283"/>
                  </a:cxn>
                  <a:cxn ang="0">
                    <a:pos x="connsiteX284" y="connsiteY284"/>
                  </a:cxn>
                  <a:cxn ang="0">
                    <a:pos x="connsiteX285" y="connsiteY285"/>
                  </a:cxn>
                  <a:cxn ang="0">
                    <a:pos x="connsiteX286" y="connsiteY286"/>
                  </a:cxn>
                  <a:cxn ang="0">
                    <a:pos x="connsiteX287" y="connsiteY287"/>
                  </a:cxn>
                  <a:cxn ang="0">
                    <a:pos x="connsiteX288" y="connsiteY288"/>
                  </a:cxn>
                  <a:cxn ang="0">
                    <a:pos x="connsiteX289" y="connsiteY289"/>
                  </a:cxn>
                  <a:cxn ang="0">
                    <a:pos x="connsiteX290" y="connsiteY290"/>
                  </a:cxn>
                  <a:cxn ang="0">
                    <a:pos x="connsiteX291" y="connsiteY291"/>
                  </a:cxn>
                  <a:cxn ang="0">
                    <a:pos x="connsiteX292" y="connsiteY292"/>
                  </a:cxn>
                  <a:cxn ang="0">
                    <a:pos x="connsiteX293" y="connsiteY293"/>
                  </a:cxn>
                  <a:cxn ang="0">
                    <a:pos x="connsiteX294" y="connsiteY294"/>
                  </a:cxn>
                  <a:cxn ang="0">
                    <a:pos x="connsiteX295" y="connsiteY295"/>
                  </a:cxn>
                  <a:cxn ang="0">
                    <a:pos x="connsiteX296" y="connsiteY296"/>
                  </a:cxn>
                  <a:cxn ang="0">
                    <a:pos x="connsiteX297" y="connsiteY297"/>
                  </a:cxn>
                  <a:cxn ang="0">
                    <a:pos x="connsiteX298" y="connsiteY298"/>
                  </a:cxn>
                  <a:cxn ang="0">
                    <a:pos x="connsiteX299" y="connsiteY299"/>
                  </a:cxn>
                  <a:cxn ang="0">
                    <a:pos x="connsiteX300" y="connsiteY300"/>
                  </a:cxn>
                  <a:cxn ang="0">
                    <a:pos x="connsiteX301" y="connsiteY301"/>
                  </a:cxn>
                  <a:cxn ang="0">
                    <a:pos x="connsiteX302" y="connsiteY302"/>
                  </a:cxn>
                  <a:cxn ang="0">
                    <a:pos x="connsiteX303" y="connsiteY303"/>
                  </a:cxn>
                  <a:cxn ang="0">
                    <a:pos x="connsiteX304" y="connsiteY304"/>
                  </a:cxn>
                  <a:cxn ang="0">
                    <a:pos x="connsiteX305" y="connsiteY305"/>
                  </a:cxn>
                  <a:cxn ang="0">
                    <a:pos x="connsiteX306" y="connsiteY306"/>
                  </a:cxn>
                  <a:cxn ang="0">
                    <a:pos x="connsiteX307" y="connsiteY307"/>
                  </a:cxn>
                  <a:cxn ang="0">
                    <a:pos x="connsiteX308" y="connsiteY308"/>
                  </a:cxn>
                  <a:cxn ang="0">
                    <a:pos x="connsiteX309" y="connsiteY309"/>
                  </a:cxn>
                  <a:cxn ang="0">
                    <a:pos x="connsiteX310" y="connsiteY310"/>
                  </a:cxn>
                  <a:cxn ang="0">
                    <a:pos x="connsiteX311" y="connsiteY311"/>
                  </a:cxn>
                  <a:cxn ang="0">
                    <a:pos x="connsiteX312" y="connsiteY312"/>
                  </a:cxn>
                  <a:cxn ang="0">
                    <a:pos x="connsiteX313" y="connsiteY313"/>
                  </a:cxn>
                  <a:cxn ang="0">
                    <a:pos x="connsiteX314" y="connsiteY314"/>
                  </a:cxn>
                  <a:cxn ang="0">
                    <a:pos x="connsiteX315" y="connsiteY315"/>
                  </a:cxn>
                  <a:cxn ang="0">
                    <a:pos x="connsiteX316" y="connsiteY316"/>
                  </a:cxn>
                  <a:cxn ang="0">
                    <a:pos x="connsiteX317" y="connsiteY317"/>
                  </a:cxn>
                  <a:cxn ang="0">
                    <a:pos x="connsiteX318" y="connsiteY318"/>
                  </a:cxn>
                  <a:cxn ang="0">
                    <a:pos x="connsiteX319" y="connsiteY319"/>
                  </a:cxn>
                  <a:cxn ang="0">
                    <a:pos x="connsiteX320" y="connsiteY320"/>
                  </a:cxn>
                  <a:cxn ang="0">
                    <a:pos x="connsiteX321" y="connsiteY321"/>
                  </a:cxn>
                  <a:cxn ang="0">
                    <a:pos x="connsiteX322" y="connsiteY322"/>
                  </a:cxn>
                  <a:cxn ang="0">
                    <a:pos x="connsiteX323" y="connsiteY323"/>
                  </a:cxn>
                  <a:cxn ang="0">
                    <a:pos x="connsiteX324" y="connsiteY324"/>
                  </a:cxn>
                  <a:cxn ang="0">
                    <a:pos x="connsiteX325" y="connsiteY325"/>
                  </a:cxn>
                  <a:cxn ang="0">
                    <a:pos x="connsiteX326" y="connsiteY326"/>
                  </a:cxn>
                  <a:cxn ang="0">
                    <a:pos x="connsiteX327" y="connsiteY327"/>
                  </a:cxn>
                  <a:cxn ang="0">
                    <a:pos x="connsiteX328" y="connsiteY328"/>
                  </a:cxn>
                  <a:cxn ang="0">
                    <a:pos x="connsiteX329" y="connsiteY329"/>
                  </a:cxn>
                  <a:cxn ang="0">
                    <a:pos x="connsiteX330" y="connsiteY330"/>
                  </a:cxn>
                  <a:cxn ang="0">
                    <a:pos x="connsiteX331" y="connsiteY331"/>
                  </a:cxn>
                  <a:cxn ang="0">
                    <a:pos x="connsiteX332" y="connsiteY332"/>
                  </a:cxn>
                  <a:cxn ang="0">
                    <a:pos x="connsiteX333" y="connsiteY333"/>
                  </a:cxn>
                  <a:cxn ang="0">
                    <a:pos x="connsiteX334" y="connsiteY334"/>
                  </a:cxn>
                  <a:cxn ang="0">
                    <a:pos x="connsiteX335" y="connsiteY335"/>
                  </a:cxn>
                  <a:cxn ang="0">
                    <a:pos x="connsiteX336" y="connsiteY336"/>
                  </a:cxn>
                </a:cxnLst>
                <a:rect l="l" t="t" r="r" b="b"/>
                <a:pathLst>
                  <a:path w="6095524" h="1424940">
                    <a:moveTo>
                      <a:pt x="6095524" y="0"/>
                    </a:moveTo>
                    <a:cubicBezTo>
                      <a:pt x="6095524" y="7811"/>
                      <a:pt x="6095524" y="12573"/>
                      <a:pt x="6095524" y="17431"/>
                    </a:cubicBezTo>
                    <a:lnTo>
                      <a:pt x="6095524" y="216290"/>
                    </a:lnTo>
                    <a:lnTo>
                      <a:pt x="6079998" y="230600"/>
                    </a:lnTo>
                    <a:cubicBezTo>
                      <a:pt x="6058567" y="241363"/>
                      <a:pt x="6035706" y="251079"/>
                      <a:pt x="6012751" y="260699"/>
                    </a:cubicBezTo>
                    <a:cubicBezTo>
                      <a:pt x="6006084" y="263462"/>
                      <a:pt x="5998749" y="264986"/>
                      <a:pt x="5992749" y="268700"/>
                    </a:cubicBezTo>
                    <a:cubicBezTo>
                      <a:pt x="5965126" y="285655"/>
                      <a:pt x="5938361" y="303943"/>
                      <a:pt x="5910358" y="320231"/>
                    </a:cubicBezTo>
                    <a:cubicBezTo>
                      <a:pt x="5881497" y="337090"/>
                      <a:pt x="5855684" y="356997"/>
                      <a:pt x="5835777" y="383953"/>
                    </a:cubicBezTo>
                    <a:cubicBezTo>
                      <a:pt x="5817298" y="409004"/>
                      <a:pt x="5799391" y="434435"/>
                      <a:pt x="5781008" y="459581"/>
                    </a:cubicBezTo>
                    <a:cubicBezTo>
                      <a:pt x="5776341" y="465963"/>
                      <a:pt x="5772054" y="473488"/>
                      <a:pt x="5765673" y="477584"/>
                    </a:cubicBezTo>
                    <a:cubicBezTo>
                      <a:pt x="5752433" y="486156"/>
                      <a:pt x="5737955" y="493109"/>
                      <a:pt x="5723763" y="500158"/>
                    </a:cubicBezTo>
                    <a:cubicBezTo>
                      <a:pt x="5711571" y="506159"/>
                      <a:pt x="5698617" y="510635"/>
                      <a:pt x="5686711" y="517112"/>
                    </a:cubicBezTo>
                    <a:cubicBezTo>
                      <a:pt x="5677186" y="522256"/>
                      <a:pt x="5668708" y="529400"/>
                      <a:pt x="5659850" y="535877"/>
                    </a:cubicBezTo>
                    <a:cubicBezTo>
                      <a:pt x="5652135" y="541496"/>
                      <a:pt x="5643658" y="546354"/>
                      <a:pt x="5637181" y="553117"/>
                    </a:cubicBezTo>
                    <a:cubicBezTo>
                      <a:pt x="5621369" y="569500"/>
                      <a:pt x="5605462" y="585597"/>
                      <a:pt x="5585841" y="597694"/>
                    </a:cubicBezTo>
                    <a:cubicBezTo>
                      <a:pt x="5566505" y="609695"/>
                      <a:pt x="5548217" y="623126"/>
                      <a:pt x="5528977" y="635318"/>
                    </a:cubicBezTo>
                    <a:cubicBezTo>
                      <a:pt x="5510117" y="647224"/>
                      <a:pt x="5493067" y="660273"/>
                      <a:pt x="5483256" y="681419"/>
                    </a:cubicBezTo>
                    <a:cubicBezTo>
                      <a:pt x="5478875" y="690753"/>
                      <a:pt x="5472684" y="700945"/>
                      <a:pt x="5464397" y="706374"/>
                    </a:cubicBezTo>
                    <a:cubicBezTo>
                      <a:pt x="5452586" y="714089"/>
                      <a:pt x="5437632" y="716852"/>
                      <a:pt x="5424773" y="723424"/>
                    </a:cubicBezTo>
                    <a:cubicBezTo>
                      <a:pt x="5409628" y="731139"/>
                      <a:pt x="5392103" y="737807"/>
                      <a:pt x="5381815" y="750094"/>
                    </a:cubicBezTo>
                    <a:cubicBezTo>
                      <a:pt x="5372671" y="761048"/>
                      <a:pt x="5363432" y="769620"/>
                      <a:pt x="5351335" y="776573"/>
                    </a:cubicBezTo>
                    <a:cubicBezTo>
                      <a:pt x="5342858" y="781431"/>
                      <a:pt x="5336572" y="790289"/>
                      <a:pt x="5327809" y="794290"/>
                    </a:cubicBezTo>
                    <a:cubicBezTo>
                      <a:pt x="5316284" y="799624"/>
                      <a:pt x="5304663" y="803815"/>
                      <a:pt x="5294566" y="812102"/>
                    </a:cubicBezTo>
                    <a:cubicBezTo>
                      <a:pt x="5284089" y="820674"/>
                      <a:pt x="5272183" y="827437"/>
                      <a:pt x="5261229" y="835438"/>
                    </a:cubicBezTo>
                    <a:cubicBezTo>
                      <a:pt x="5255419" y="839724"/>
                      <a:pt x="5250656" y="845344"/>
                      <a:pt x="5245037" y="849821"/>
                    </a:cubicBezTo>
                    <a:cubicBezTo>
                      <a:pt x="5234750" y="858012"/>
                      <a:pt x="5224272" y="866013"/>
                      <a:pt x="5213699" y="873728"/>
                    </a:cubicBezTo>
                    <a:cubicBezTo>
                      <a:pt x="5203127" y="881444"/>
                      <a:pt x="5193030" y="890397"/>
                      <a:pt x="5181409" y="896017"/>
                    </a:cubicBezTo>
                    <a:cubicBezTo>
                      <a:pt x="5161598" y="905542"/>
                      <a:pt x="5139976" y="911257"/>
                      <a:pt x="5120735" y="921544"/>
                    </a:cubicBezTo>
                    <a:cubicBezTo>
                      <a:pt x="5101209" y="932021"/>
                      <a:pt x="5082826" y="945166"/>
                      <a:pt x="5065490" y="959072"/>
                    </a:cubicBezTo>
                    <a:cubicBezTo>
                      <a:pt x="5051774" y="970026"/>
                      <a:pt x="5038916" y="980885"/>
                      <a:pt x="5021675" y="986504"/>
                    </a:cubicBezTo>
                    <a:cubicBezTo>
                      <a:pt x="5012055" y="989648"/>
                      <a:pt x="5001959" y="996506"/>
                      <a:pt x="4996148" y="1004507"/>
                    </a:cubicBezTo>
                    <a:cubicBezTo>
                      <a:pt x="4983575" y="1021937"/>
                      <a:pt x="4967478" y="1034225"/>
                      <a:pt x="4949285" y="1044702"/>
                    </a:cubicBezTo>
                    <a:cubicBezTo>
                      <a:pt x="4924996" y="1058799"/>
                      <a:pt x="4900993" y="1073182"/>
                      <a:pt x="4876609" y="1086993"/>
                    </a:cubicBezTo>
                    <a:cubicBezTo>
                      <a:pt x="4862227" y="1095185"/>
                      <a:pt x="4847940" y="1103852"/>
                      <a:pt x="4832699" y="1109853"/>
                    </a:cubicBezTo>
                    <a:cubicBezTo>
                      <a:pt x="4801553" y="1122236"/>
                      <a:pt x="4769644" y="1132808"/>
                      <a:pt x="4738211" y="1144334"/>
                    </a:cubicBezTo>
                    <a:cubicBezTo>
                      <a:pt x="4727924" y="1148048"/>
                      <a:pt x="4718209" y="1153382"/>
                      <a:pt x="4707731" y="1156621"/>
                    </a:cubicBezTo>
                    <a:cubicBezTo>
                      <a:pt x="4696396" y="1160145"/>
                      <a:pt x="4684205" y="1161193"/>
                      <a:pt x="4672870" y="1164717"/>
                    </a:cubicBezTo>
                    <a:cubicBezTo>
                      <a:pt x="4654010" y="1170527"/>
                      <a:pt x="4635722" y="1177957"/>
                      <a:pt x="4616863" y="1183862"/>
                    </a:cubicBezTo>
                    <a:cubicBezTo>
                      <a:pt x="4580477" y="1195197"/>
                      <a:pt x="4543996" y="1206056"/>
                      <a:pt x="4507516" y="1216819"/>
                    </a:cubicBezTo>
                    <a:cubicBezTo>
                      <a:pt x="4499706" y="1219105"/>
                      <a:pt x="4491228" y="1219391"/>
                      <a:pt x="4483513" y="1221867"/>
                    </a:cubicBezTo>
                    <a:cubicBezTo>
                      <a:pt x="4463034" y="1228535"/>
                      <a:pt x="4442650" y="1235773"/>
                      <a:pt x="4422362" y="1243108"/>
                    </a:cubicBezTo>
                    <a:cubicBezTo>
                      <a:pt x="4410075" y="1247585"/>
                      <a:pt x="4398073" y="1253109"/>
                      <a:pt x="4385691" y="1257395"/>
                    </a:cubicBezTo>
                    <a:cubicBezTo>
                      <a:pt x="4375785" y="1260824"/>
                      <a:pt x="4365593" y="1263491"/>
                      <a:pt x="4355306" y="1265587"/>
                    </a:cubicBezTo>
                    <a:cubicBezTo>
                      <a:pt x="4346448" y="1267397"/>
                      <a:pt x="4337209" y="1267206"/>
                      <a:pt x="4328446" y="1269397"/>
                    </a:cubicBezTo>
                    <a:cubicBezTo>
                      <a:pt x="4304728" y="1275302"/>
                      <a:pt x="4281297" y="1281970"/>
                      <a:pt x="4257770" y="1288256"/>
                    </a:cubicBezTo>
                    <a:cubicBezTo>
                      <a:pt x="4248341" y="1290733"/>
                      <a:pt x="4238720" y="1292543"/>
                      <a:pt x="4229576" y="1295686"/>
                    </a:cubicBezTo>
                    <a:cubicBezTo>
                      <a:pt x="4205097" y="1303973"/>
                      <a:pt x="4180999" y="1313402"/>
                      <a:pt x="4156424" y="1321213"/>
                    </a:cubicBezTo>
                    <a:cubicBezTo>
                      <a:pt x="4136041" y="1327690"/>
                      <a:pt x="4115086" y="1332357"/>
                      <a:pt x="4094416" y="1338072"/>
                    </a:cubicBezTo>
                    <a:cubicBezTo>
                      <a:pt x="4085653" y="1340549"/>
                      <a:pt x="4077271" y="1344073"/>
                      <a:pt x="4068509" y="1346168"/>
                    </a:cubicBezTo>
                    <a:cubicBezTo>
                      <a:pt x="4048887" y="1350931"/>
                      <a:pt x="4028980" y="1354931"/>
                      <a:pt x="4009263" y="1359694"/>
                    </a:cubicBezTo>
                    <a:cubicBezTo>
                      <a:pt x="3998023" y="1362456"/>
                      <a:pt x="3987165" y="1367409"/>
                      <a:pt x="3975735" y="1369219"/>
                    </a:cubicBezTo>
                    <a:cubicBezTo>
                      <a:pt x="3948589" y="1373505"/>
                      <a:pt x="3921252" y="1376553"/>
                      <a:pt x="3893915" y="1379982"/>
                    </a:cubicBezTo>
                    <a:cubicBezTo>
                      <a:pt x="3865722" y="1383506"/>
                      <a:pt x="3837623" y="1387221"/>
                      <a:pt x="3809428" y="1390364"/>
                    </a:cubicBezTo>
                    <a:cubicBezTo>
                      <a:pt x="3793998" y="1391984"/>
                      <a:pt x="3778472" y="1392269"/>
                      <a:pt x="3763042" y="1393793"/>
                    </a:cubicBezTo>
                    <a:cubicBezTo>
                      <a:pt x="3749516" y="1395127"/>
                      <a:pt x="3736086" y="1397603"/>
                      <a:pt x="3722561" y="1399223"/>
                    </a:cubicBezTo>
                    <a:cubicBezTo>
                      <a:pt x="3710845" y="1400556"/>
                      <a:pt x="3699034" y="1401318"/>
                      <a:pt x="3687318" y="1402652"/>
                    </a:cubicBezTo>
                    <a:cubicBezTo>
                      <a:pt x="3668554" y="1404842"/>
                      <a:pt x="3649885" y="1407319"/>
                      <a:pt x="3631216" y="1409605"/>
                    </a:cubicBezTo>
                    <a:cubicBezTo>
                      <a:pt x="3623406" y="1410462"/>
                      <a:pt x="3615214" y="1412843"/>
                      <a:pt x="3607880" y="1411415"/>
                    </a:cubicBezTo>
                    <a:cubicBezTo>
                      <a:pt x="3589401" y="1407795"/>
                      <a:pt x="3571208" y="1408843"/>
                      <a:pt x="3552825" y="1411319"/>
                    </a:cubicBezTo>
                    <a:cubicBezTo>
                      <a:pt x="3546539" y="1412177"/>
                      <a:pt x="3539776" y="1411986"/>
                      <a:pt x="3533680" y="1410367"/>
                    </a:cubicBezTo>
                    <a:cubicBezTo>
                      <a:pt x="3521202" y="1407128"/>
                      <a:pt x="3509106" y="1402556"/>
                      <a:pt x="3496818" y="1398556"/>
                    </a:cubicBezTo>
                    <a:cubicBezTo>
                      <a:pt x="3495484" y="1398080"/>
                      <a:pt x="3493865" y="1397984"/>
                      <a:pt x="3492437" y="1397699"/>
                    </a:cubicBezTo>
                    <a:cubicBezTo>
                      <a:pt x="3484340" y="1396079"/>
                      <a:pt x="3476340" y="1394460"/>
                      <a:pt x="3468243" y="1393031"/>
                    </a:cubicBezTo>
                    <a:cubicBezTo>
                      <a:pt x="3463862" y="1392269"/>
                      <a:pt x="3459385" y="1392174"/>
                      <a:pt x="3455003" y="1391507"/>
                    </a:cubicBezTo>
                    <a:cubicBezTo>
                      <a:pt x="3438049" y="1388840"/>
                      <a:pt x="3419380" y="1393317"/>
                      <a:pt x="3404711" y="1381792"/>
                    </a:cubicBezTo>
                    <a:cubicBezTo>
                      <a:pt x="3395186" y="1374362"/>
                      <a:pt x="3385947" y="1376077"/>
                      <a:pt x="3375756" y="1377220"/>
                    </a:cubicBezTo>
                    <a:cubicBezTo>
                      <a:pt x="3368040" y="1378077"/>
                      <a:pt x="3360134" y="1377791"/>
                      <a:pt x="3352324" y="1377887"/>
                    </a:cubicBezTo>
                    <a:cubicBezTo>
                      <a:pt x="3338608" y="1378172"/>
                      <a:pt x="3324892" y="1378268"/>
                      <a:pt x="3311176" y="1378744"/>
                    </a:cubicBezTo>
                    <a:cubicBezTo>
                      <a:pt x="3306794" y="1378934"/>
                      <a:pt x="3302318" y="1381316"/>
                      <a:pt x="3298031" y="1380935"/>
                    </a:cubicBezTo>
                    <a:cubicBezTo>
                      <a:pt x="3278219" y="1379125"/>
                      <a:pt x="3258407" y="1376267"/>
                      <a:pt x="3238595" y="1374648"/>
                    </a:cubicBezTo>
                    <a:cubicBezTo>
                      <a:pt x="3227356" y="1373696"/>
                      <a:pt x="3215830" y="1375505"/>
                      <a:pt x="3204686" y="1374172"/>
                    </a:cubicBezTo>
                    <a:cubicBezTo>
                      <a:pt x="3191828" y="1372648"/>
                      <a:pt x="3179255" y="1368743"/>
                      <a:pt x="3166491" y="1366361"/>
                    </a:cubicBezTo>
                    <a:cubicBezTo>
                      <a:pt x="3162967" y="1365695"/>
                      <a:pt x="3159062" y="1366552"/>
                      <a:pt x="3155347" y="1366742"/>
                    </a:cubicBezTo>
                    <a:cubicBezTo>
                      <a:pt x="3151156" y="1366933"/>
                      <a:pt x="3147060" y="1367314"/>
                      <a:pt x="3142869" y="1367409"/>
                    </a:cubicBezTo>
                    <a:cubicBezTo>
                      <a:pt x="3130105" y="1367600"/>
                      <a:pt x="3117342" y="1367314"/>
                      <a:pt x="3104578" y="1367981"/>
                    </a:cubicBezTo>
                    <a:cubicBezTo>
                      <a:pt x="3096768" y="1368362"/>
                      <a:pt x="3088577" y="1372267"/>
                      <a:pt x="3081337" y="1370838"/>
                    </a:cubicBezTo>
                    <a:cubicBezTo>
                      <a:pt x="3066574" y="1368076"/>
                      <a:pt x="3051810" y="1374267"/>
                      <a:pt x="3037047" y="1369124"/>
                    </a:cubicBezTo>
                    <a:cubicBezTo>
                      <a:pt x="3032474" y="1367600"/>
                      <a:pt x="3026188" y="1371410"/>
                      <a:pt x="3020663" y="1371600"/>
                    </a:cubicBezTo>
                    <a:cubicBezTo>
                      <a:pt x="3006852" y="1372076"/>
                      <a:pt x="2993041" y="1371981"/>
                      <a:pt x="2979230" y="1371886"/>
                    </a:cubicBezTo>
                    <a:cubicBezTo>
                      <a:pt x="2966847" y="1371791"/>
                      <a:pt x="2953988" y="1373124"/>
                      <a:pt x="2942082" y="1370457"/>
                    </a:cubicBezTo>
                    <a:cubicBezTo>
                      <a:pt x="2929604" y="1367600"/>
                      <a:pt x="2918365" y="1367981"/>
                      <a:pt x="2906268" y="1371219"/>
                    </a:cubicBezTo>
                    <a:cubicBezTo>
                      <a:pt x="2897981" y="1373410"/>
                      <a:pt x="2889218" y="1373696"/>
                      <a:pt x="2880646" y="1374362"/>
                    </a:cubicBezTo>
                    <a:cubicBezTo>
                      <a:pt x="2871407" y="1375124"/>
                      <a:pt x="2861215" y="1373124"/>
                      <a:pt x="2852833" y="1376267"/>
                    </a:cubicBezTo>
                    <a:cubicBezTo>
                      <a:pt x="2827877" y="1385602"/>
                      <a:pt x="2802255" y="1387602"/>
                      <a:pt x="2776157" y="1387602"/>
                    </a:cubicBezTo>
                    <a:cubicBezTo>
                      <a:pt x="2771394" y="1387602"/>
                      <a:pt x="2766536" y="1386269"/>
                      <a:pt x="2761965" y="1384840"/>
                    </a:cubicBezTo>
                    <a:cubicBezTo>
                      <a:pt x="2735294" y="1376267"/>
                      <a:pt x="2708529" y="1377029"/>
                      <a:pt x="2681383" y="1382268"/>
                    </a:cubicBezTo>
                    <a:cubicBezTo>
                      <a:pt x="2675763" y="1383411"/>
                      <a:pt x="2669477" y="1383602"/>
                      <a:pt x="2663857" y="1382459"/>
                    </a:cubicBezTo>
                    <a:cubicBezTo>
                      <a:pt x="2648045" y="1379125"/>
                      <a:pt x="2632710" y="1373600"/>
                      <a:pt x="2616803" y="1371219"/>
                    </a:cubicBezTo>
                    <a:cubicBezTo>
                      <a:pt x="2590515" y="1367314"/>
                      <a:pt x="2567750" y="1380458"/>
                      <a:pt x="2544223" y="1389031"/>
                    </a:cubicBezTo>
                    <a:cubicBezTo>
                      <a:pt x="2521839" y="1397127"/>
                      <a:pt x="2502789" y="1415415"/>
                      <a:pt x="2476309" y="1411319"/>
                    </a:cubicBezTo>
                    <a:cubicBezTo>
                      <a:pt x="2473643" y="1410938"/>
                      <a:pt x="2470690" y="1413510"/>
                      <a:pt x="2467737" y="1414177"/>
                    </a:cubicBezTo>
                    <a:cubicBezTo>
                      <a:pt x="2459641" y="1415987"/>
                      <a:pt x="2451545" y="1418177"/>
                      <a:pt x="2443353" y="1419035"/>
                    </a:cubicBezTo>
                    <a:cubicBezTo>
                      <a:pt x="2433352" y="1420178"/>
                      <a:pt x="2423160" y="1419797"/>
                      <a:pt x="2413159" y="1420749"/>
                    </a:cubicBezTo>
                    <a:cubicBezTo>
                      <a:pt x="2400300" y="1421892"/>
                      <a:pt x="2387632" y="1424940"/>
                      <a:pt x="2374868" y="1424940"/>
                    </a:cubicBezTo>
                    <a:cubicBezTo>
                      <a:pt x="2364581" y="1424940"/>
                      <a:pt x="2354389" y="1421416"/>
                      <a:pt x="2344198" y="1419701"/>
                    </a:cubicBezTo>
                    <a:cubicBezTo>
                      <a:pt x="2329815" y="1417320"/>
                      <a:pt x="2314003" y="1417987"/>
                      <a:pt x="2301335" y="1411891"/>
                    </a:cubicBezTo>
                    <a:cubicBezTo>
                      <a:pt x="2287810" y="1405414"/>
                      <a:pt x="2274951" y="1402461"/>
                      <a:pt x="2260949" y="1404461"/>
                    </a:cubicBezTo>
                    <a:cubicBezTo>
                      <a:pt x="2256282" y="1405128"/>
                      <a:pt x="2250281" y="1409129"/>
                      <a:pt x="2248186" y="1413224"/>
                    </a:cubicBezTo>
                    <a:cubicBezTo>
                      <a:pt x="2243518" y="1422368"/>
                      <a:pt x="2237137" y="1423988"/>
                      <a:pt x="2228469" y="1420844"/>
                    </a:cubicBezTo>
                    <a:cubicBezTo>
                      <a:pt x="2220944" y="1418177"/>
                      <a:pt x="2211705" y="1416844"/>
                      <a:pt x="2206562" y="1411700"/>
                    </a:cubicBezTo>
                    <a:cubicBezTo>
                      <a:pt x="2191988" y="1397127"/>
                      <a:pt x="2173414" y="1396651"/>
                      <a:pt x="2155317" y="1392746"/>
                    </a:cubicBezTo>
                    <a:cubicBezTo>
                      <a:pt x="2144269" y="1390364"/>
                      <a:pt x="2133981" y="1390269"/>
                      <a:pt x="2122932" y="1391888"/>
                    </a:cubicBezTo>
                    <a:cubicBezTo>
                      <a:pt x="2098930" y="1395508"/>
                      <a:pt x="2075593" y="1390364"/>
                      <a:pt x="2052542" y="1383792"/>
                    </a:cubicBezTo>
                    <a:cubicBezTo>
                      <a:pt x="2037302" y="1379411"/>
                      <a:pt x="2021681" y="1376744"/>
                      <a:pt x="2006537" y="1372267"/>
                    </a:cubicBezTo>
                    <a:cubicBezTo>
                      <a:pt x="1995202" y="1368838"/>
                      <a:pt x="1983868" y="1364742"/>
                      <a:pt x="1973486" y="1359218"/>
                    </a:cubicBezTo>
                    <a:cubicBezTo>
                      <a:pt x="1958435" y="1351121"/>
                      <a:pt x="1945292" y="1338929"/>
                      <a:pt x="1926146" y="1342168"/>
                    </a:cubicBezTo>
                    <a:cubicBezTo>
                      <a:pt x="1909286" y="1345025"/>
                      <a:pt x="1894047" y="1339025"/>
                      <a:pt x="1878616" y="1333310"/>
                    </a:cubicBezTo>
                    <a:cubicBezTo>
                      <a:pt x="1867281" y="1329119"/>
                      <a:pt x="1855948" y="1324832"/>
                      <a:pt x="1844231" y="1322165"/>
                    </a:cubicBezTo>
                    <a:cubicBezTo>
                      <a:pt x="1830324" y="1319022"/>
                      <a:pt x="1814608" y="1320356"/>
                      <a:pt x="1802225" y="1314545"/>
                    </a:cubicBezTo>
                    <a:cubicBezTo>
                      <a:pt x="1789271" y="1308449"/>
                      <a:pt x="1778509" y="1312545"/>
                      <a:pt x="1766983" y="1314260"/>
                    </a:cubicBezTo>
                    <a:cubicBezTo>
                      <a:pt x="1748600" y="1316927"/>
                      <a:pt x="1730311" y="1321880"/>
                      <a:pt x="1711738" y="1315593"/>
                    </a:cubicBezTo>
                    <a:cubicBezTo>
                      <a:pt x="1689164" y="1307973"/>
                      <a:pt x="1666780" y="1299782"/>
                      <a:pt x="1644111" y="1292543"/>
                    </a:cubicBezTo>
                    <a:cubicBezTo>
                      <a:pt x="1635347" y="1289780"/>
                      <a:pt x="1625919" y="1288637"/>
                      <a:pt x="1616774" y="1287399"/>
                    </a:cubicBezTo>
                    <a:cubicBezTo>
                      <a:pt x="1608107" y="1286351"/>
                      <a:pt x="1597725" y="1289018"/>
                      <a:pt x="1591056" y="1285018"/>
                    </a:cubicBezTo>
                    <a:cubicBezTo>
                      <a:pt x="1573911" y="1274731"/>
                      <a:pt x="1556291" y="1269683"/>
                      <a:pt x="1536478" y="1269683"/>
                    </a:cubicBezTo>
                    <a:cubicBezTo>
                      <a:pt x="1529048" y="1269683"/>
                      <a:pt x="1521809" y="1265396"/>
                      <a:pt x="1514285" y="1264634"/>
                    </a:cubicBezTo>
                    <a:cubicBezTo>
                      <a:pt x="1503997" y="1263682"/>
                      <a:pt x="1492186" y="1261110"/>
                      <a:pt x="1483233" y="1264730"/>
                    </a:cubicBezTo>
                    <a:cubicBezTo>
                      <a:pt x="1462183" y="1273302"/>
                      <a:pt x="1445134" y="1266158"/>
                      <a:pt x="1426750" y="1257681"/>
                    </a:cubicBezTo>
                    <a:cubicBezTo>
                      <a:pt x="1408652" y="1249299"/>
                      <a:pt x="1389602" y="1242632"/>
                      <a:pt x="1370362" y="1237107"/>
                    </a:cubicBezTo>
                    <a:cubicBezTo>
                      <a:pt x="1363123" y="1235107"/>
                      <a:pt x="1354456" y="1238441"/>
                      <a:pt x="1346454" y="1239107"/>
                    </a:cubicBezTo>
                    <a:cubicBezTo>
                      <a:pt x="1343596" y="1239298"/>
                      <a:pt x="1340453" y="1239584"/>
                      <a:pt x="1337882" y="1238631"/>
                    </a:cubicBezTo>
                    <a:cubicBezTo>
                      <a:pt x="1313022" y="1229487"/>
                      <a:pt x="1287780" y="1222534"/>
                      <a:pt x="1260825" y="1227296"/>
                    </a:cubicBezTo>
                    <a:cubicBezTo>
                      <a:pt x="1258349" y="1227773"/>
                      <a:pt x="1255586" y="1226725"/>
                      <a:pt x="1253109" y="1226058"/>
                    </a:cubicBezTo>
                    <a:cubicBezTo>
                      <a:pt x="1241012" y="1222629"/>
                      <a:pt x="1229201" y="1217200"/>
                      <a:pt x="1216915" y="1215962"/>
                    </a:cubicBezTo>
                    <a:cubicBezTo>
                      <a:pt x="1186625" y="1212914"/>
                      <a:pt x="1156146" y="1211675"/>
                      <a:pt x="1125664" y="1209675"/>
                    </a:cubicBezTo>
                    <a:cubicBezTo>
                      <a:pt x="1123759" y="1209580"/>
                      <a:pt x="1121759" y="1209580"/>
                      <a:pt x="1120045" y="1208913"/>
                    </a:cubicBezTo>
                    <a:cubicBezTo>
                      <a:pt x="1108805" y="1204817"/>
                      <a:pt x="1098995" y="1206151"/>
                      <a:pt x="1089469" y="1213961"/>
                    </a:cubicBezTo>
                    <a:cubicBezTo>
                      <a:pt x="1085278" y="1217390"/>
                      <a:pt x="1079563" y="1219200"/>
                      <a:pt x="1074325" y="1221105"/>
                    </a:cubicBezTo>
                    <a:cubicBezTo>
                      <a:pt x="1066609" y="1223963"/>
                      <a:pt x="1058704" y="1226725"/>
                      <a:pt x="1050703" y="1228535"/>
                    </a:cubicBezTo>
                    <a:cubicBezTo>
                      <a:pt x="1042797" y="1230249"/>
                      <a:pt x="1034320" y="1232630"/>
                      <a:pt x="1026700" y="1231297"/>
                    </a:cubicBezTo>
                    <a:cubicBezTo>
                      <a:pt x="1012984" y="1228916"/>
                      <a:pt x="999934" y="1223582"/>
                      <a:pt x="986409" y="1220057"/>
                    </a:cubicBezTo>
                    <a:cubicBezTo>
                      <a:pt x="981742" y="1218819"/>
                      <a:pt x="976598" y="1219010"/>
                      <a:pt x="971741" y="1218914"/>
                    </a:cubicBezTo>
                    <a:cubicBezTo>
                      <a:pt x="960596" y="1218629"/>
                      <a:pt x="949166" y="1221391"/>
                      <a:pt x="939070" y="1213485"/>
                    </a:cubicBezTo>
                    <a:cubicBezTo>
                      <a:pt x="929736" y="1206056"/>
                      <a:pt x="920305" y="1208246"/>
                      <a:pt x="910495" y="1213866"/>
                    </a:cubicBezTo>
                    <a:cubicBezTo>
                      <a:pt x="903446" y="1217867"/>
                      <a:pt x="895446" y="1221010"/>
                      <a:pt x="887540" y="1222534"/>
                    </a:cubicBezTo>
                    <a:cubicBezTo>
                      <a:pt x="876681" y="1224629"/>
                      <a:pt x="865918" y="1225487"/>
                      <a:pt x="854202" y="1224248"/>
                    </a:cubicBezTo>
                    <a:cubicBezTo>
                      <a:pt x="845915" y="1223391"/>
                      <a:pt x="839152" y="1223010"/>
                      <a:pt x="832675" y="1217962"/>
                    </a:cubicBezTo>
                    <a:cubicBezTo>
                      <a:pt x="831628" y="1217200"/>
                      <a:pt x="829723" y="1217009"/>
                      <a:pt x="828294" y="1217105"/>
                    </a:cubicBezTo>
                    <a:cubicBezTo>
                      <a:pt x="809530" y="1218724"/>
                      <a:pt x="790956" y="1217867"/>
                      <a:pt x="772001" y="1216723"/>
                    </a:cubicBezTo>
                    <a:cubicBezTo>
                      <a:pt x="747904" y="1215200"/>
                      <a:pt x="722566" y="1219676"/>
                      <a:pt x="701707" y="1235678"/>
                    </a:cubicBezTo>
                    <a:cubicBezTo>
                      <a:pt x="698659" y="1238060"/>
                      <a:pt x="694087" y="1239107"/>
                      <a:pt x="690086" y="1239679"/>
                    </a:cubicBezTo>
                    <a:cubicBezTo>
                      <a:pt x="671227" y="1242155"/>
                      <a:pt x="652272" y="1243870"/>
                      <a:pt x="633412" y="1246632"/>
                    </a:cubicBezTo>
                    <a:cubicBezTo>
                      <a:pt x="623125" y="1248156"/>
                      <a:pt x="612362" y="1249490"/>
                      <a:pt x="603028" y="1253681"/>
                    </a:cubicBezTo>
                    <a:cubicBezTo>
                      <a:pt x="593885" y="1257776"/>
                      <a:pt x="586549" y="1262634"/>
                      <a:pt x="581120" y="1254062"/>
                    </a:cubicBezTo>
                    <a:cubicBezTo>
                      <a:pt x="571406" y="1258634"/>
                      <a:pt x="562927" y="1262444"/>
                      <a:pt x="554642" y="1266539"/>
                    </a:cubicBezTo>
                    <a:cubicBezTo>
                      <a:pt x="551593" y="1268063"/>
                      <a:pt x="549021" y="1270540"/>
                      <a:pt x="545973" y="1271969"/>
                    </a:cubicBezTo>
                    <a:cubicBezTo>
                      <a:pt x="542734" y="1273493"/>
                      <a:pt x="539115" y="1274445"/>
                      <a:pt x="535591" y="1275207"/>
                    </a:cubicBezTo>
                    <a:cubicBezTo>
                      <a:pt x="519874" y="1278636"/>
                      <a:pt x="504158" y="1281779"/>
                      <a:pt x="488538" y="1285494"/>
                    </a:cubicBezTo>
                    <a:cubicBezTo>
                      <a:pt x="485489" y="1286256"/>
                      <a:pt x="482917" y="1289304"/>
                      <a:pt x="480155" y="1291304"/>
                    </a:cubicBezTo>
                    <a:cubicBezTo>
                      <a:pt x="478345" y="1292638"/>
                      <a:pt x="476536" y="1294638"/>
                      <a:pt x="474535" y="1294924"/>
                    </a:cubicBezTo>
                    <a:cubicBezTo>
                      <a:pt x="459295" y="1297210"/>
                      <a:pt x="444151" y="1299877"/>
                      <a:pt x="428816" y="1301020"/>
                    </a:cubicBezTo>
                    <a:cubicBezTo>
                      <a:pt x="415957" y="1301972"/>
                      <a:pt x="403574" y="1301687"/>
                      <a:pt x="400241" y="1318260"/>
                    </a:cubicBezTo>
                    <a:cubicBezTo>
                      <a:pt x="399669" y="1321118"/>
                      <a:pt x="395573" y="1324166"/>
                      <a:pt x="392431" y="1325594"/>
                    </a:cubicBezTo>
                    <a:cubicBezTo>
                      <a:pt x="383477" y="1329690"/>
                      <a:pt x="373951" y="1332452"/>
                      <a:pt x="365093" y="1336643"/>
                    </a:cubicBezTo>
                    <a:cubicBezTo>
                      <a:pt x="336042" y="1350645"/>
                      <a:pt x="305658" y="1359503"/>
                      <a:pt x="273177" y="1357884"/>
                    </a:cubicBezTo>
                    <a:cubicBezTo>
                      <a:pt x="263081" y="1357408"/>
                      <a:pt x="253270" y="1352264"/>
                      <a:pt x="246888" y="1350359"/>
                    </a:cubicBezTo>
                    <a:cubicBezTo>
                      <a:pt x="228506" y="1357884"/>
                      <a:pt x="213075" y="1365123"/>
                      <a:pt x="196977" y="1370552"/>
                    </a:cubicBezTo>
                    <a:cubicBezTo>
                      <a:pt x="182785" y="1375410"/>
                      <a:pt x="167926" y="1378458"/>
                      <a:pt x="153352" y="1381982"/>
                    </a:cubicBezTo>
                    <a:cubicBezTo>
                      <a:pt x="148018" y="1383316"/>
                      <a:pt x="142589" y="1384078"/>
                      <a:pt x="137160" y="1384745"/>
                    </a:cubicBezTo>
                    <a:cubicBezTo>
                      <a:pt x="120206" y="1386840"/>
                      <a:pt x="102489" y="1381792"/>
                      <a:pt x="85917" y="1389793"/>
                    </a:cubicBezTo>
                    <a:cubicBezTo>
                      <a:pt x="77248" y="1393984"/>
                      <a:pt x="68675" y="1399032"/>
                      <a:pt x="59532" y="1401223"/>
                    </a:cubicBezTo>
                    <a:cubicBezTo>
                      <a:pt x="49721" y="1403604"/>
                      <a:pt x="40124" y="1407319"/>
                      <a:pt x="30325" y="1409974"/>
                    </a:cubicBezTo>
                    <a:lnTo>
                      <a:pt x="0" y="1412360"/>
                    </a:lnTo>
                    <a:lnTo>
                      <a:pt x="0" y="1058622"/>
                    </a:lnTo>
                    <a:lnTo>
                      <a:pt x="17145" y="1060228"/>
                    </a:lnTo>
                    <a:cubicBezTo>
                      <a:pt x="26480" y="1061561"/>
                      <a:pt x="35528" y="1066133"/>
                      <a:pt x="44672" y="1066324"/>
                    </a:cubicBezTo>
                    <a:cubicBezTo>
                      <a:pt x="59055" y="1066610"/>
                      <a:pt x="71819" y="1068419"/>
                      <a:pt x="84677" y="1076230"/>
                    </a:cubicBezTo>
                    <a:cubicBezTo>
                      <a:pt x="104108" y="1087946"/>
                      <a:pt x="120110" y="1082993"/>
                      <a:pt x="132017" y="1064990"/>
                    </a:cubicBezTo>
                    <a:cubicBezTo>
                      <a:pt x="133255" y="1063181"/>
                      <a:pt x="134874" y="1060799"/>
                      <a:pt x="136779" y="1060323"/>
                    </a:cubicBezTo>
                    <a:cubicBezTo>
                      <a:pt x="153639" y="1056132"/>
                      <a:pt x="170974" y="1048131"/>
                      <a:pt x="187547" y="1049179"/>
                    </a:cubicBezTo>
                    <a:cubicBezTo>
                      <a:pt x="216789" y="1051084"/>
                      <a:pt x="244316" y="1048798"/>
                      <a:pt x="270891" y="1036415"/>
                    </a:cubicBezTo>
                    <a:cubicBezTo>
                      <a:pt x="272510" y="1035653"/>
                      <a:pt x="274987" y="1034891"/>
                      <a:pt x="276320" y="1035558"/>
                    </a:cubicBezTo>
                    <a:cubicBezTo>
                      <a:pt x="292322" y="1043845"/>
                      <a:pt x="309848" y="1050417"/>
                      <a:pt x="323755" y="1061561"/>
                    </a:cubicBezTo>
                    <a:cubicBezTo>
                      <a:pt x="336995" y="1072134"/>
                      <a:pt x="352997" y="1072229"/>
                      <a:pt x="361855" y="1057942"/>
                    </a:cubicBezTo>
                    <a:cubicBezTo>
                      <a:pt x="366236" y="1050893"/>
                      <a:pt x="372332" y="1042702"/>
                      <a:pt x="379571" y="1039939"/>
                    </a:cubicBezTo>
                    <a:cubicBezTo>
                      <a:pt x="395954" y="1033653"/>
                      <a:pt x="413481" y="1030414"/>
                      <a:pt x="430530" y="1025747"/>
                    </a:cubicBezTo>
                    <a:cubicBezTo>
                      <a:pt x="451581" y="1020032"/>
                      <a:pt x="472345" y="1020032"/>
                      <a:pt x="493300" y="1027176"/>
                    </a:cubicBezTo>
                    <a:cubicBezTo>
                      <a:pt x="508064" y="1032224"/>
                      <a:pt x="523113" y="1032224"/>
                      <a:pt x="537782" y="1025366"/>
                    </a:cubicBezTo>
                    <a:cubicBezTo>
                      <a:pt x="545687" y="1021652"/>
                      <a:pt x="553784" y="1017842"/>
                      <a:pt x="562166" y="1015746"/>
                    </a:cubicBezTo>
                    <a:cubicBezTo>
                      <a:pt x="567595" y="1014412"/>
                      <a:pt x="573881" y="1015651"/>
                      <a:pt x="579596" y="1016699"/>
                    </a:cubicBezTo>
                    <a:cubicBezTo>
                      <a:pt x="590645" y="1018794"/>
                      <a:pt x="602075" y="1025176"/>
                      <a:pt x="612362" y="1023557"/>
                    </a:cubicBezTo>
                    <a:cubicBezTo>
                      <a:pt x="647891" y="1017842"/>
                      <a:pt x="681419" y="1031272"/>
                      <a:pt x="716090" y="1031653"/>
                    </a:cubicBezTo>
                    <a:cubicBezTo>
                      <a:pt x="731806" y="1031843"/>
                      <a:pt x="747332" y="1034891"/>
                      <a:pt x="758381" y="1018985"/>
                    </a:cubicBezTo>
                    <a:cubicBezTo>
                      <a:pt x="759809" y="1016889"/>
                      <a:pt x="766763" y="1018032"/>
                      <a:pt x="771049" y="1018699"/>
                    </a:cubicBezTo>
                    <a:cubicBezTo>
                      <a:pt x="780574" y="1020128"/>
                      <a:pt x="790004" y="1023747"/>
                      <a:pt x="799433" y="1023652"/>
                    </a:cubicBezTo>
                    <a:cubicBezTo>
                      <a:pt x="818960" y="1023557"/>
                      <a:pt x="838581" y="1022033"/>
                      <a:pt x="858012" y="1020318"/>
                    </a:cubicBezTo>
                    <a:cubicBezTo>
                      <a:pt x="865346" y="1019651"/>
                      <a:pt x="872395" y="1017080"/>
                      <a:pt x="879634" y="1015270"/>
                    </a:cubicBezTo>
                    <a:cubicBezTo>
                      <a:pt x="883634" y="1014222"/>
                      <a:pt x="887921" y="1011460"/>
                      <a:pt x="891635" y="1012031"/>
                    </a:cubicBezTo>
                    <a:cubicBezTo>
                      <a:pt x="913162" y="1015365"/>
                      <a:pt x="932879" y="1007174"/>
                      <a:pt x="953262" y="1003078"/>
                    </a:cubicBezTo>
                    <a:cubicBezTo>
                      <a:pt x="962692" y="1001173"/>
                      <a:pt x="971550" y="996601"/>
                      <a:pt x="980694" y="993458"/>
                    </a:cubicBezTo>
                    <a:cubicBezTo>
                      <a:pt x="983075" y="992600"/>
                      <a:pt x="985742" y="991838"/>
                      <a:pt x="988124" y="992029"/>
                    </a:cubicBezTo>
                    <a:cubicBezTo>
                      <a:pt x="1001744" y="993172"/>
                      <a:pt x="1015270" y="994791"/>
                      <a:pt x="1028795" y="996029"/>
                    </a:cubicBezTo>
                    <a:cubicBezTo>
                      <a:pt x="1041083" y="997172"/>
                      <a:pt x="1053465" y="997553"/>
                      <a:pt x="1059275" y="1011555"/>
                    </a:cubicBezTo>
                    <a:cubicBezTo>
                      <a:pt x="1060133" y="1013746"/>
                      <a:pt x="1062990" y="1015365"/>
                      <a:pt x="1065181" y="1016794"/>
                    </a:cubicBezTo>
                    <a:cubicBezTo>
                      <a:pt x="1098995" y="1038797"/>
                      <a:pt x="1117092" y="1038225"/>
                      <a:pt x="1150144" y="1014984"/>
                    </a:cubicBezTo>
                    <a:cubicBezTo>
                      <a:pt x="1153573" y="1012603"/>
                      <a:pt x="1160907" y="1010888"/>
                      <a:pt x="1163193" y="1012793"/>
                    </a:cubicBezTo>
                    <a:cubicBezTo>
                      <a:pt x="1182624" y="1028605"/>
                      <a:pt x="1203865" y="1026890"/>
                      <a:pt x="1226249" y="1021937"/>
                    </a:cubicBezTo>
                    <a:cubicBezTo>
                      <a:pt x="1232059" y="1020604"/>
                      <a:pt x="1240251" y="1020604"/>
                      <a:pt x="1244632" y="1023747"/>
                    </a:cubicBezTo>
                    <a:cubicBezTo>
                      <a:pt x="1265492" y="1038320"/>
                      <a:pt x="1287876" y="1036225"/>
                      <a:pt x="1310545" y="1031939"/>
                    </a:cubicBezTo>
                    <a:cubicBezTo>
                      <a:pt x="1314069" y="1031272"/>
                      <a:pt x="1318356" y="1027652"/>
                      <a:pt x="1319879" y="1024319"/>
                    </a:cubicBezTo>
                    <a:cubicBezTo>
                      <a:pt x="1325309" y="1012508"/>
                      <a:pt x="1335501" y="1008507"/>
                      <a:pt x="1346740" y="1005173"/>
                    </a:cubicBezTo>
                    <a:cubicBezTo>
                      <a:pt x="1364457" y="999744"/>
                      <a:pt x="1381887" y="993362"/>
                      <a:pt x="1399699" y="988219"/>
                    </a:cubicBezTo>
                    <a:cubicBezTo>
                      <a:pt x="1404081" y="986981"/>
                      <a:pt x="1409510" y="987743"/>
                      <a:pt x="1414082" y="989171"/>
                    </a:cubicBezTo>
                    <a:cubicBezTo>
                      <a:pt x="1429703" y="994029"/>
                      <a:pt x="1439609" y="1006221"/>
                      <a:pt x="1450467" y="1017461"/>
                    </a:cubicBezTo>
                    <a:cubicBezTo>
                      <a:pt x="1455230" y="1022414"/>
                      <a:pt x="1461802" y="1025938"/>
                      <a:pt x="1468184" y="1028795"/>
                    </a:cubicBezTo>
                    <a:cubicBezTo>
                      <a:pt x="1484757" y="1036130"/>
                      <a:pt x="1501712" y="1042702"/>
                      <a:pt x="1518476" y="1049655"/>
                    </a:cubicBezTo>
                    <a:cubicBezTo>
                      <a:pt x="1520095" y="1050322"/>
                      <a:pt x="1521428" y="1052036"/>
                      <a:pt x="1522667" y="1053465"/>
                    </a:cubicBezTo>
                    <a:cubicBezTo>
                      <a:pt x="1535049" y="1068515"/>
                      <a:pt x="1547336" y="1083659"/>
                      <a:pt x="1559814" y="1098709"/>
                    </a:cubicBezTo>
                    <a:cubicBezTo>
                      <a:pt x="1562195" y="1101566"/>
                      <a:pt x="1565625" y="1103662"/>
                      <a:pt x="1568196" y="1106424"/>
                    </a:cubicBezTo>
                    <a:cubicBezTo>
                      <a:pt x="1571816" y="1110234"/>
                      <a:pt x="1576388" y="1113854"/>
                      <a:pt x="1578293" y="1118426"/>
                    </a:cubicBezTo>
                    <a:cubicBezTo>
                      <a:pt x="1584198" y="1132808"/>
                      <a:pt x="1595533" y="1139000"/>
                      <a:pt x="1609820" y="1141667"/>
                    </a:cubicBezTo>
                    <a:cubicBezTo>
                      <a:pt x="1622870" y="1144143"/>
                      <a:pt x="1635919" y="1146239"/>
                      <a:pt x="1648873" y="1149096"/>
                    </a:cubicBezTo>
                    <a:cubicBezTo>
                      <a:pt x="1664684" y="1152525"/>
                      <a:pt x="1680401" y="1156240"/>
                      <a:pt x="1696022" y="1160431"/>
                    </a:cubicBezTo>
                    <a:cubicBezTo>
                      <a:pt x="1702784" y="1162241"/>
                      <a:pt x="1709928" y="1164336"/>
                      <a:pt x="1715739" y="1168051"/>
                    </a:cubicBezTo>
                    <a:cubicBezTo>
                      <a:pt x="1732026" y="1178338"/>
                      <a:pt x="1749457" y="1185291"/>
                      <a:pt x="1768602" y="1182529"/>
                    </a:cubicBezTo>
                    <a:cubicBezTo>
                      <a:pt x="1783937" y="1180338"/>
                      <a:pt x="1796796" y="1185958"/>
                      <a:pt x="1806321" y="1194721"/>
                    </a:cubicBezTo>
                    <a:cubicBezTo>
                      <a:pt x="1823657" y="1210628"/>
                      <a:pt x="1842230" y="1207008"/>
                      <a:pt x="1860709" y="1201865"/>
                    </a:cubicBezTo>
                    <a:cubicBezTo>
                      <a:pt x="1870234" y="1199198"/>
                      <a:pt x="1878044" y="1199579"/>
                      <a:pt x="1887093" y="1202150"/>
                    </a:cubicBezTo>
                    <a:cubicBezTo>
                      <a:pt x="1908048" y="1208151"/>
                      <a:pt x="1922050" y="1224439"/>
                      <a:pt x="1935575" y="1238726"/>
                    </a:cubicBezTo>
                    <a:cubicBezTo>
                      <a:pt x="1947101" y="1250918"/>
                      <a:pt x="1960055" y="1257776"/>
                      <a:pt x="1974247" y="1262920"/>
                    </a:cubicBezTo>
                    <a:cubicBezTo>
                      <a:pt x="1992154" y="1269492"/>
                      <a:pt x="2006346" y="1267016"/>
                      <a:pt x="2014919" y="1251204"/>
                    </a:cubicBezTo>
                    <a:cubicBezTo>
                      <a:pt x="2017300" y="1246727"/>
                      <a:pt x="2021491" y="1241488"/>
                      <a:pt x="2025968" y="1240155"/>
                    </a:cubicBezTo>
                    <a:cubicBezTo>
                      <a:pt x="2047589" y="1233488"/>
                      <a:pt x="2069497" y="1223772"/>
                      <a:pt x="2092643" y="1229678"/>
                    </a:cubicBezTo>
                    <a:cubicBezTo>
                      <a:pt x="2124647" y="1237774"/>
                      <a:pt x="2155889" y="1237298"/>
                      <a:pt x="2187893" y="1229297"/>
                    </a:cubicBezTo>
                    <a:cubicBezTo>
                      <a:pt x="2239804" y="1216343"/>
                      <a:pt x="2291715" y="1202627"/>
                      <a:pt x="2346294" y="1205484"/>
                    </a:cubicBezTo>
                    <a:cubicBezTo>
                      <a:pt x="2355342" y="1205960"/>
                      <a:pt x="2366105" y="1200150"/>
                      <a:pt x="2373916" y="1194435"/>
                    </a:cubicBezTo>
                    <a:cubicBezTo>
                      <a:pt x="2388870" y="1183577"/>
                      <a:pt x="2388203" y="1182719"/>
                      <a:pt x="2404967" y="1191673"/>
                    </a:cubicBezTo>
                    <a:cubicBezTo>
                      <a:pt x="2408968" y="1193864"/>
                      <a:pt x="2413921" y="1195197"/>
                      <a:pt x="2416874" y="1198436"/>
                    </a:cubicBezTo>
                    <a:cubicBezTo>
                      <a:pt x="2431923" y="1214914"/>
                      <a:pt x="2450497" y="1210913"/>
                      <a:pt x="2468975" y="1208532"/>
                    </a:cubicBezTo>
                    <a:cubicBezTo>
                      <a:pt x="2472214" y="1208056"/>
                      <a:pt x="2476119" y="1207389"/>
                      <a:pt x="2478882" y="1208723"/>
                    </a:cubicBezTo>
                    <a:cubicBezTo>
                      <a:pt x="2491359" y="1214723"/>
                      <a:pt x="2501932" y="1212628"/>
                      <a:pt x="2512791" y="1204436"/>
                    </a:cubicBezTo>
                    <a:cubicBezTo>
                      <a:pt x="2522220" y="1197388"/>
                      <a:pt x="2533079" y="1193197"/>
                      <a:pt x="2544223" y="1201960"/>
                    </a:cubicBezTo>
                    <a:cubicBezTo>
                      <a:pt x="2568988" y="1221391"/>
                      <a:pt x="2595467" y="1222343"/>
                      <a:pt x="2623471" y="1210056"/>
                    </a:cubicBezTo>
                    <a:cubicBezTo>
                      <a:pt x="2643473" y="1201293"/>
                      <a:pt x="2663190" y="1199293"/>
                      <a:pt x="2684241" y="1208151"/>
                    </a:cubicBezTo>
                    <a:cubicBezTo>
                      <a:pt x="2692337" y="1211580"/>
                      <a:pt x="2702814" y="1209294"/>
                      <a:pt x="2712244" y="1210056"/>
                    </a:cubicBezTo>
                    <a:cubicBezTo>
                      <a:pt x="2717578" y="1210437"/>
                      <a:pt x="2723484" y="1210532"/>
                      <a:pt x="2728055" y="1212914"/>
                    </a:cubicBezTo>
                    <a:cubicBezTo>
                      <a:pt x="2740248" y="1219010"/>
                      <a:pt x="2751582" y="1226820"/>
                      <a:pt x="2763869" y="1232821"/>
                    </a:cubicBezTo>
                    <a:cubicBezTo>
                      <a:pt x="2769775" y="1235678"/>
                      <a:pt x="2776823" y="1237202"/>
                      <a:pt x="2783491" y="1237298"/>
                    </a:cubicBezTo>
                    <a:cubicBezTo>
                      <a:pt x="2803208" y="1237774"/>
                      <a:pt x="2822925" y="1237774"/>
                      <a:pt x="2842546" y="1236917"/>
                    </a:cubicBezTo>
                    <a:cubicBezTo>
                      <a:pt x="2874931" y="1235583"/>
                      <a:pt x="2907792" y="1235297"/>
                      <a:pt x="2931128" y="1206913"/>
                    </a:cubicBezTo>
                    <a:cubicBezTo>
                      <a:pt x="2933034" y="1204627"/>
                      <a:pt x="2937129" y="1203293"/>
                      <a:pt x="2940368" y="1202912"/>
                    </a:cubicBezTo>
                    <a:cubicBezTo>
                      <a:pt x="2955322" y="1201103"/>
                      <a:pt x="2970657" y="1200912"/>
                      <a:pt x="2985421" y="1197959"/>
                    </a:cubicBezTo>
                    <a:cubicBezTo>
                      <a:pt x="2997232" y="1195578"/>
                      <a:pt x="3007043" y="1196340"/>
                      <a:pt x="3015996" y="1204722"/>
                    </a:cubicBezTo>
                    <a:cubicBezTo>
                      <a:pt x="3027712" y="1215771"/>
                      <a:pt x="3042000" y="1222248"/>
                      <a:pt x="3057621" y="1218724"/>
                    </a:cubicBezTo>
                    <a:cubicBezTo>
                      <a:pt x="3073241" y="1215295"/>
                      <a:pt x="3083528" y="1222724"/>
                      <a:pt x="3095054" y="1230440"/>
                    </a:cubicBezTo>
                    <a:cubicBezTo>
                      <a:pt x="3103436" y="1236059"/>
                      <a:pt x="3112961" y="1243108"/>
                      <a:pt x="3122295" y="1243679"/>
                    </a:cubicBezTo>
                    <a:cubicBezTo>
                      <a:pt x="3143441" y="1244917"/>
                      <a:pt x="3161634" y="1264539"/>
                      <a:pt x="3184589" y="1253395"/>
                    </a:cubicBezTo>
                    <a:cubicBezTo>
                      <a:pt x="3186113" y="1252633"/>
                      <a:pt x="3188875" y="1254538"/>
                      <a:pt x="3191066" y="1255014"/>
                    </a:cubicBezTo>
                    <a:cubicBezTo>
                      <a:pt x="3208592" y="1258634"/>
                      <a:pt x="3225070" y="1255109"/>
                      <a:pt x="3237929" y="1243203"/>
                    </a:cubicBezTo>
                    <a:cubicBezTo>
                      <a:pt x="3254788" y="1227677"/>
                      <a:pt x="3273457" y="1226153"/>
                      <a:pt x="3294221" y="1231202"/>
                    </a:cubicBezTo>
                    <a:cubicBezTo>
                      <a:pt x="3300889" y="1232821"/>
                      <a:pt x="3307557" y="1233964"/>
                      <a:pt x="3314319" y="1235297"/>
                    </a:cubicBezTo>
                    <a:cubicBezTo>
                      <a:pt x="3323463" y="1237202"/>
                      <a:pt x="3332703" y="1239203"/>
                      <a:pt x="3341846" y="1241108"/>
                    </a:cubicBezTo>
                    <a:cubicBezTo>
                      <a:pt x="3350705" y="1243013"/>
                      <a:pt x="3360516" y="1246251"/>
                      <a:pt x="3367373" y="1238060"/>
                    </a:cubicBezTo>
                    <a:cubicBezTo>
                      <a:pt x="3373279" y="1231011"/>
                      <a:pt x="3377470" y="1231678"/>
                      <a:pt x="3382899" y="1237774"/>
                    </a:cubicBezTo>
                    <a:cubicBezTo>
                      <a:pt x="3401759" y="1259110"/>
                      <a:pt x="3424619" y="1272445"/>
                      <a:pt x="3453765" y="1273397"/>
                    </a:cubicBezTo>
                    <a:cubicBezTo>
                      <a:pt x="3459766" y="1273588"/>
                      <a:pt x="3465862" y="1274921"/>
                      <a:pt x="3471767" y="1276350"/>
                    </a:cubicBezTo>
                    <a:cubicBezTo>
                      <a:pt x="3475387" y="1277207"/>
                      <a:pt x="3479769" y="1278160"/>
                      <a:pt x="3481959" y="1280732"/>
                    </a:cubicBezTo>
                    <a:cubicBezTo>
                      <a:pt x="3499009" y="1300353"/>
                      <a:pt x="3520250" y="1313974"/>
                      <a:pt x="3543396" y="1324928"/>
                    </a:cubicBezTo>
                    <a:cubicBezTo>
                      <a:pt x="3551682" y="1328833"/>
                      <a:pt x="3560541" y="1332738"/>
                      <a:pt x="3569494" y="1333881"/>
                    </a:cubicBezTo>
                    <a:cubicBezTo>
                      <a:pt x="3578828" y="1335024"/>
                      <a:pt x="3588639" y="1333119"/>
                      <a:pt x="3598164" y="1332071"/>
                    </a:cubicBezTo>
                    <a:cubicBezTo>
                      <a:pt x="3603784" y="1331500"/>
                      <a:pt x="3610261" y="1331595"/>
                      <a:pt x="3614738" y="1328833"/>
                    </a:cubicBezTo>
                    <a:cubicBezTo>
                      <a:pt x="3628930" y="1320165"/>
                      <a:pt x="3642646" y="1310831"/>
                      <a:pt x="3655886" y="1300734"/>
                    </a:cubicBezTo>
                    <a:cubicBezTo>
                      <a:pt x="3667221" y="1292066"/>
                      <a:pt x="3669507" y="1290828"/>
                      <a:pt x="3679317" y="1301687"/>
                    </a:cubicBezTo>
                    <a:cubicBezTo>
                      <a:pt x="3689414" y="1312831"/>
                      <a:pt x="3701987" y="1318641"/>
                      <a:pt x="3715893" y="1321022"/>
                    </a:cubicBezTo>
                    <a:cubicBezTo>
                      <a:pt x="3737896" y="1324737"/>
                      <a:pt x="3760089" y="1327880"/>
                      <a:pt x="3782282" y="1329690"/>
                    </a:cubicBezTo>
                    <a:cubicBezTo>
                      <a:pt x="3802380" y="1331309"/>
                      <a:pt x="3812000" y="1322546"/>
                      <a:pt x="3816001" y="1302639"/>
                    </a:cubicBezTo>
                    <a:cubicBezTo>
                      <a:pt x="3818287" y="1291590"/>
                      <a:pt x="3821240" y="1279588"/>
                      <a:pt x="3833431" y="1276636"/>
                    </a:cubicBezTo>
                    <a:cubicBezTo>
                      <a:pt x="3853339" y="1271873"/>
                      <a:pt x="3874008" y="1269778"/>
                      <a:pt x="3883819" y="1246442"/>
                    </a:cubicBezTo>
                    <a:cubicBezTo>
                      <a:pt x="3889248" y="1251585"/>
                      <a:pt x="3892582" y="1254633"/>
                      <a:pt x="3895821" y="1257681"/>
                    </a:cubicBezTo>
                    <a:cubicBezTo>
                      <a:pt x="3904774" y="1266158"/>
                      <a:pt x="3923347" y="1269778"/>
                      <a:pt x="3932778" y="1262444"/>
                    </a:cubicBezTo>
                    <a:cubicBezTo>
                      <a:pt x="3946684" y="1251776"/>
                      <a:pt x="3959448" y="1253776"/>
                      <a:pt x="3972782" y="1262063"/>
                    </a:cubicBezTo>
                    <a:cubicBezTo>
                      <a:pt x="3995071" y="1275779"/>
                      <a:pt x="4019931" y="1272635"/>
                      <a:pt x="4042505" y="1267111"/>
                    </a:cubicBezTo>
                    <a:cubicBezTo>
                      <a:pt x="4059555" y="1263015"/>
                      <a:pt x="4077748" y="1255490"/>
                      <a:pt x="4088892" y="1238250"/>
                    </a:cubicBezTo>
                    <a:cubicBezTo>
                      <a:pt x="4092416" y="1232726"/>
                      <a:pt x="4100322" y="1229963"/>
                      <a:pt x="4106609" y="1226344"/>
                    </a:cubicBezTo>
                    <a:cubicBezTo>
                      <a:pt x="4111848" y="1223391"/>
                      <a:pt x="4117372" y="1220629"/>
                      <a:pt x="4123182" y="1218724"/>
                    </a:cubicBezTo>
                    <a:cubicBezTo>
                      <a:pt x="4129373" y="1216628"/>
                      <a:pt x="4136232" y="1213580"/>
                      <a:pt x="4142328" y="1214438"/>
                    </a:cubicBezTo>
                    <a:cubicBezTo>
                      <a:pt x="4160806" y="1216914"/>
                      <a:pt x="4175475" y="1212056"/>
                      <a:pt x="4188524" y="1198245"/>
                    </a:cubicBezTo>
                    <a:cubicBezTo>
                      <a:pt x="4195287" y="1191101"/>
                      <a:pt x="4205288" y="1182434"/>
                      <a:pt x="4213860" y="1182338"/>
                    </a:cubicBezTo>
                    <a:cubicBezTo>
                      <a:pt x="4234720" y="1182053"/>
                      <a:pt x="4252055" y="1175195"/>
                      <a:pt x="4270820" y="1167003"/>
                    </a:cubicBezTo>
                    <a:cubicBezTo>
                      <a:pt x="4282916" y="1161764"/>
                      <a:pt x="4296632" y="1158145"/>
                      <a:pt x="4309587" y="1153287"/>
                    </a:cubicBezTo>
                    <a:cubicBezTo>
                      <a:pt x="4324731" y="1147572"/>
                      <a:pt x="4341210" y="1145477"/>
                      <a:pt x="4350449" y="1129665"/>
                    </a:cubicBezTo>
                    <a:cubicBezTo>
                      <a:pt x="4351496" y="1127951"/>
                      <a:pt x="4354640" y="1127665"/>
                      <a:pt x="4356164" y="1126046"/>
                    </a:cubicBezTo>
                    <a:cubicBezTo>
                      <a:pt x="4361021" y="1121093"/>
                      <a:pt x="4367308" y="1116521"/>
                      <a:pt x="4369880" y="1110520"/>
                    </a:cubicBezTo>
                    <a:cubicBezTo>
                      <a:pt x="4377309" y="1092994"/>
                      <a:pt x="4383119" y="1074896"/>
                      <a:pt x="4389787" y="1057085"/>
                    </a:cubicBezTo>
                    <a:cubicBezTo>
                      <a:pt x="4391216" y="1053275"/>
                      <a:pt x="4392549" y="1048417"/>
                      <a:pt x="4395502" y="1046226"/>
                    </a:cubicBezTo>
                    <a:cubicBezTo>
                      <a:pt x="4412552" y="1033653"/>
                      <a:pt x="4429888" y="1021556"/>
                      <a:pt x="4447413" y="1009650"/>
                    </a:cubicBezTo>
                    <a:cubicBezTo>
                      <a:pt x="4454462" y="1004887"/>
                      <a:pt x="4460367" y="1007555"/>
                      <a:pt x="4466654" y="1013079"/>
                    </a:cubicBezTo>
                    <a:cubicBezTo>
                      <a:pt x="4472750" y="1018318"/>
                      <a:pt x="4480275" y="1023747"/>
                      <a:pt x="4487894" y="1025081"/>
                    </a:cubicBezTo>
                    <a:cubicBezTo>
                      <a:pt x="4503135" y="1027652"/>
                      <a:pt x="4518946" y="1028224"/>
                      <a:pt x="4534472" y="1028224"/>
                    </a:cubicBezTo>
                    <a:cubicBezTo>
                      <a:pt x="4540282" y="1028224"/>
                      <a:pt x="4546473" y="1024795"/>
                      <a:pt x="4551903" y="1022033"/>
                    </a:cubicBezTo>
                    <a:cubicBezTo>
                      <a:pt x="4562189" y="1016794"/>
                      <a:pt x="4571714" y="1009745"/>
                      <a:pt x="4582382" y="1005364"/>
                    </a:cubicBezTo>
                    <a:cubicBezTo>
                      <a:pt x="4594765" y="1000316"/>
                      <a:pt x="4602194" y="992219"/>
                      <a:pt x="4605909" y="979551"/>
                    </a:cubicBezTo>
                    <a:cubicBezTo>
                      <a:pt x="4611434" y="960692"/>
                      <a:pt x="4624579" y="947547"/>
                      <a:pt x="4640104" y="936879"/>
                    </a:cubicBezTo>
                    <a:cubicBezTo>
                      <a:pt x="4659821" y="923258"/>
                      <a:pt x="4683348" y="923925"/>
                      <a:pt x="4705731" y="920591"/>
                    </a:cubicBezTo>
                    <a:cubicBezTo>
                      <a:pt x="4714304" y="919353"/>
                      <a:pt x="4723162" y="918305"/>
                      <a:pt x="4730973" y="915162"/>
                    </a:cubicBezTo>
                    <a:cubicBezTo>
                      <a:pt x="4760595" y="903351"/>
                      <a:pt x="4790218" y="892112"/>
                      <a:pt x="4822794" y="892397"/>
                    </a:cubicBezTo>
                    <a:cubicBezTo>
                      <a:pt x="4825460" y="892397"/>
                      <a:pt x="4828128" y="892112"/>
                      <a:pt x="4830794" y="891635"/>
                    </a:cubicBezTo>
                    <a:cubicBezTo>
                      <a:pt x="4853940" y="887730"/>
                      <a:pt x="4877848" y="886206"/>
                      <a:pt x="4894421" y="865442"/>
                    </a:cubicBezTo>
                    <a:cubicBezTo>
                      <a:pt x="4897469" y="861632"/>
                      <a:pt x="4904422" y="860489"/>
                      <a:pt x="4909756" y="858964"/>
                    </a:cubicBezTo>
                    <a:cubicBezTo>
                      <a:pt x="4918996" y="856488"/>
                      <a:pt x="4925188" y="851440"/>
                      <a:pt x="4928521" y="842391"/>
                    </a:cubicBezTo>
                    <a:cubicBezTo>
                      <a:pt x="4934141" y="826770"/>
                      <a:pt x="4940808" y="811435"/>
                      <a:pt x="4945857" y="795623"/>
                    </a:cubicBezTo>
                    <a:cubicBezTo>
                      <a:pt x="4949381" y="784765"/>
                      <a:pt x="4955953" y="778764"/>
                      <a:pt x="4966145" y="774287"/>
                    </a:cubicBezTo>
                    <a:cubicBezTo>
                      <a:pt x="4971860" y="771811"/>
                      <a:pt x="4976813" y="766382"/>
                      <a:pt x="4980909" y="761333"/>
                    </a:cubicBezTo>
                    <a:cubicBezTo>
                      <a:pt x="4985862" y="755237"/>
                      <a:pt x="4988433" y="747141"/>
                      <a:pt x="4993862" y="741712"/>
                    </a:cubicBezTo>
                    <a:cubicBezTo>
                      <a:pt x="5007102" y="728186"/>
                      <a:pt x="5011198" y="713232"/>
                      <a:pt x="5006816" y="694754"/>
                    </a:cubicBezTo>
                    <a:cubicBezTo>
                      <a:pt x="5002911" y="678371"/>
                      <a:pt x="5013198" y="656463"/>
                      <a:pt x="5026724" y="653129"/>
                    </a:cubicBezTo>
                    <a:cubicBezTo>
                      <a:pt x="5041678" y="649414"/>
                      <a:pt x="5051965" y="640271"/>
                      <a:pt x="5062538" y="630079"/>
                    </a:cubicBezTo>
                    <a:cubicBezTo>
                      <a:pt x="5068443" y="624364"/>
                      <a:pt x="5076730" y="619411"/>
                      <a:pt x="5084731" y="617982"/>
                    </a:cubicBezTo>
                    <a:cubicBezTo>
                      <a:pt x="5115116" y="612458"/>
                      <a:pt x="5143786" y="619220"/>
                      <a:pt x="5172647" y="630174"/>
                    </a:cubicBezTo>
                    <a:cubicBezTo>
                      <a:pt x="5191506" y="637318"/>
                      <a:pt x="5212461" y="639223"/>
                      <a:pt x="5232654" y="642080"/>
                    </a:cubicBezTo>
                    <a:cubicBezTo>
                      <a:pt x="5238941" y="642937"/>
                      <a:pt x="5246942" y="641033"/>
                      <a:pt x="5252371" y="637508"/>
                    </a:cubicBezTo>
                    <a:cubicBezTo>
                      <a:pt x="5271421" y="625316"/>
                      <a:pt x="5290376" y="612743"/>
                      <a:pt x="5308092" y="598646"/>
                    </a:cubicBezTo>
                    <a:cubicBezTo>
                      <a:pt x="5324571" y="585407"/>
                      <a:pt x="5343144" y="579882"/>
                      <a:pt x="5363147" y="581311"/>
                    </a:cubicBezTo>
                    <a:cubicBezTo>
                      <a:pt x="5377720" y="582359"/>
                      <a:pt x="5390864" y="579977"/>
                      <a:pt x="5404580" y="576358"/>
                    </a:cubicBezTo>
                    <a:cubicBezTo>
                      <a:pt x="5416010" y="573310"/>
                      <a:pt x="5428583" y="571214"/>
                      <a:pt x="5440203" y="572548"/>
                    </a:cubicBezTo>
                    <a:cubicBezTo>
                      <a:pt x="5456491" y="574453"/>
                      <a:pt x="5469922" y="571691"/>
                      <a:pt x="5482971" y="561880"/>
                    </a:cubicBezTo>
                    <a:cubicBezTo>
                      <a:pt x="5489924" y="556641"/>
                      <a:pt x="5498878" y="553879"/>
                      <a:pt x="5507165" y="550259"/>
                    </a:cubicBezTo>
                    <a:cubicBezTo>
                      <a:pt x="5519928" y="544640"/>
                      <a:pt x="5533168" y="539877"/>
                      <a:pt x="5545645" y="533591"/>
                    </a:cubicBezTo>
                    <a:cubicBezTo>
                      <a:pt x="5559076" y="526923"/>
                      <a:pt x="5571363" y="517684"/>
                      <a:pt x="5585079" y="511969"/>
                    </a:cubicBezTo>
                    <a:cubicBezTo>
                      <a:pt x="5599843" y="505778"/>
                      <a:pt x="5609368" y="496348"/>
                      <a:pt x="5615368" y="481679"/>
                    </a:cubicBezTo>
                    <a:cubicBezTo>
                      <a:pt x="5619179" y="472440"/>
                      <a:pt x="5624417" y="462629"/>
                      <a:pt x="5631656" y="456152"/>
                    </a:cubicBezTo>
                    <a:cubicBezTo>
                      <a:pt x="5646611" y="442913"/>
                      <a:pt x="5664136" y="432625"/>
                      <a:pt x="5679377" y="419576"/>
                    </a:cubicBezTo>
                    <a:cubicBezTo>
                      <a:pt x="5700808" y="401288"/>
                      <a:pt x="5720620" y="381857"/>
                      <a:pt x="5722525" y="350615"/>
                    </a:cubicBezTo>
                    <a:cubicBezTo>
                      <a:pt x="5723572" y="333375"/>
                      <a:pt x="5732716" y="326041"/>
                      <a:pt x="5749576" y="321945"/>
                    </a:cubicBezTo>
                    <a:cubicBezTo>
                      <a:pt x="5755195" y="320612"/>
                      <a:pt x="5763197" y="318040"/>
                      <a:pt x="5764911" y="313849"/>
                    </a:cubicBezTo>
                    <a:cubicBezTo>
                      <a:pt x="5770054" y="301371"/>
                      <a:pt x="5780722" y="298895"/>
                      <a:pt x="5791009" y="293942"/>
                    </a:cubicBezTo>
                    <a:cubicBezTo>
                      <a:pt x="5797201" y="290989"/>
                      <a:pt x="5804821" y="285179"/>
                      <a:pt x="5806440" y="279178"/>
                    </a:cubicBezTo>
                    <a:cubicBezTo>
                      <a:pt x="5813107" y="254889"/>
                      <a:pt x="5831395" y="240602"/>
                      <a:pt x="5848636" y="224885"/>
                    </a:cubicBezTo>
                    <a:cubicBezTo>
                      <a:pt x="5853684" y="220218"/>
                      <a:pt x="5859113" y="214884"/>
                      <a:pt x="5861590" y="208788"/>
                    </a:cubicBezTo>
                    <a:cubicBezTo>
                      <a:pt x="5866829" y="195643"/>
                      <a:pt x="5874639" y="186118"/>
                      <a:pt x="5888355" y="181166"/>
                    </a:cubicBezTo>
                    <a:cubicBezTo>
                      <a:pt x="5892736" y="179642"/>
                      <a:pt x="5896737" y="176117"/>
                      <a:pt x="5900071" y="172784"/>
                    </a:cubicBezTo>
                    <a:cubicBezTo>
                      <a:pt x="5907215" y="165545"/>
                      <a:pt x="5913215" y="157067"/>
                      <a:pt x="5920740" y="150305"/>
                    </a:cubicBezTo>
                    <a:cubicBezTo>
                      <a:pt x="5939885" y="132874"/>
                      <a:pt x="5958840" y="115729"/>
                      <a:pt x="5969985" y="91345"/>
                    </a:cubicBezTo>
                    <a:cubicBezTo>
                      <a:pt x="5975413" y="79439"/>
                      <a:pt x="5981605" y="66485"/>
                      <a:pt x="5991130" y="58293"/>
                    </a:cubicBezTo>
                    <a:cubicBezTo>
                      <a:pt x="6003227" y="47911"/>
                      <a:pt x="6019133" y="42005"/>
                      <a:pt x="6033325" y="33909"/>
                    </a:cubicBezTo>
                    <a:cubicBezTo>
                      <a:pt x="6040469" y="29813"/>
                      <a:pt x="6047137" y="24860"/>
                      <a:pt x="6054376" y="20955"/>
                    </a:cubicBezTo>
                    <a:cubicBezTo>
                      <a:pt x="6067234" y="14097"/>
                      <a:pt x="6080379" y="7715"/>
                      <a:pt x="6095524" y="0"/>
                    </a:cubicBezTo>
                    <a:close/>
                  </a:path>
                </a:pathLst>
              </a:custGeom>
              <a:blipFill>
                <a:blip r:embed="rId2">
                  <a:alphaModFix amt="57000"/>
                </a:blip>
                <a:tile tx="0" ty="0" sx="100000" sy="100000" flip="none" algn="tl"/>
              </a:blip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5122" name="WordArt 7" descr="Белый мрамор">
            <a:extLst>
              <a:ext uri="{FF2B5EF4-FFF2-40B4-BE49-F238E27FC236}">
                <a16:creationId xmlns:a16="http://schemas.microsoft.com/office/drawing/2014/main" id="{50BD0D55-A9F0-4F74-49CD-A4A980C7CDF1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628649" y="1120676"/>
            <a:ext cx="5266135" cy="2308324"/>
          </a:xfrm>
          <a:prstGeom prst="rect">
            <a:avLst/>
          </a:prstGeom>
        </p:spPr>
        <p:txBody>
          <a:bodyPr vert="horz" lIns="91440" tIns="45720" rIns="91440" bIns="45720" rtlCol="0" fromWordArt="1" anchor="b">
            <a:prstTxWarp prst="textPlain">
              <a:avLst>
                <a:gd name="adj" fmla="val 50000"/>
              </a:avLst>
            </a:prstTxWarp>
            <a:normAutofit/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  <a:contourClr>
                <a:srgbClr val="FFFFFF"/>
              </a:contourClr>
            </a:sp3d>
          </a:bodyPr>
          <a:lstStyle/>
          <a:p>
            <a:pPr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5400" kern="1200" dirty="0" err="1">
                <a:ln w="9525">
                  <a:round/>
                  <a:headEnd/>
                  <a:tailEnd/>
                </a:ln>
                <a:solidFill>
                  <a:schemeClr val="bg1"/>
                </a:solidFill>
                <a:latin typeface="+mj-lt"/>
                <a:ea typeface="+mj-ea"/>
                <a:cs typeface="+mj-cs"/>
              </a:rPr>
              <a:t>Тема</a:t>
            </a:r>
            <a:r>
              <a:rPr lang="en-US" sz="5400" kern="1200" dirty="0">
                <a:ln w="9525">
                  <a:round/>
                  <a:headEnd/>
                  <a:tailEnd/>
                </a:ln>
                <a:solidFill>
                  <a:schemeClr val="bg1"/>
                </a:solidFill>
                <a:latin typeface="+mj-lt"/>
                <a:ea typeface="+mj-ea"/>
                <a:cs typeface="+mj-cs"/>
              </a:rPr>
              <a:t>: </a:t>
            </a:r>
            <a:r>
              <a:rPr lang="en-US" sz="5400" kern="1200" dirty="0" err="1">
                <a:ln w="9525">
                  <a:round/>
                  <a:headEnd/>
                  <a:tailEnd/>
                </a:ln>
                <a:solidFill>
                  <a:schemeClr val="bg1"/>
                </a:solidFill>
                <a:latin typeface="+mj-lt"/>
                <a:ea typeface="+mj-ea"/>
                <a:cs typeface="+mj-cs"/>
              </a:rPr>
              <a:t>Строение</a:t>
            </a:r>
            <a:r>
              <a:rPr lang="en-US" sz="5400" kern="1200" dirty="0">
                <a:ln w="9525">
                  <a:round/>
                  <a:headEnd/>
                  <a:tailEnd/>
                </a:ln>
                <a:solidFill>
                  <a:schemeClr val="bg1"/>
                </a:solidFill>
                <a:latin typeface="+mj-lt"/>
                <a:ea typeface="+mj-ea"/>
                <a:cs typeface="+mj-cs"/>
              </a:rPr>
              <a:t> и </a:t>
            </a:r>
            <a:r>
              <a:rPr lang="en-US" sz="5400" kern="1200" dirty="0" err="1">
                <a:ln w="9525">
                  <a:round/>
                  <a:headEnd/>
                  <a:tailEnd/>
                </a:ln>
                <a:solidFill>
                  <a:schemeClr val="bg1"/>
                </a:solidFill>
                <a:latin typeface="+mj-lt"/>
                <a:ea typeface="+mj-ea"/>
                <a:cs typeface="+mj-cs"/>
              </a:rPr>
              <a:t>функции</a:t>
            </a:r>
            <a:r>
              <a:rPr lang="en-US" sz="5400" kern="1200" dirty="0">
                <a:ln w="9525">
                  <a:round/>
                  <a:headEnd/>
                  <a:tailEnd/>
                </a:ln>
                <a:solidFill>
                  <a:schemeClr val="bg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5400" kern="1200" dirty="0" err="1">
                <a:ln w="9525">
                  <a:round/>
                  <a:headEnd/>
                  <a:tailEnd/>
                </a:ln>
                <a:solidFill>
                  <a:schemeClr val="bg1"/>
                </a:solidFill>
                <a:latin typeface="+mj-lt"/>
                <a:ea typeface="+mj-ea"/>
                <a:cs typeface="+mj-cs"/>
              </a:rPr>
              <a:t>кожи</a:t>
            </a:r>
            <a:r>
              <a:rPr lang="en-US" sz="5400" kern="1200" dirty="0">
                <a:ln w="9525">
                  <a:round/>
                  <a:headEnd/>
                  <a:tailEnd/>
                </a:ln>
                <a:solidFill>
                  <a:schemeClr val="bg1"/>
                </a:solidFill>
                <a:latin typeface="+mj-lt"/>
                <a:ea typeface="+mj-ea"/>
                <a:cs typeface="+mj-cs"/>
              </a:rPr>
              <a:t>. </a:t>
            </a:r>
          </a:p>
          <a:p>
            <a:pPr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5400" kern="1200" dirty="0">
              <a:ln w="9525">
                <a:round/>
                <a:headEnd/>
                <a:tailEnd/>
              </a:ln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123" name="Text Box 9">
            <a:extLst>
              <a:ext uri="{FF2B5EF4-FFF2-40B4-BE49-F238E27FC236}">
                <a16:creationId xmlns:a16="http://schemas.microsoft.com/office/drawing/2014/main" id="{82B1AC3B-0CF5-43D5-E48D-3F5D88AF75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6019800"/>
            <a:ext cx="3276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ru-RU" altLang="ru-RU" sz="18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29D80D8F-3119-2D32-09B2-29154951AF5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59983" y="741391"/>
            <a:ext cx="2526926" cy="1616203"/>
          </a:xfrm>
        </p:spPr>
        <p:txBody>
          <a:bodyPr anchor="b">
            <a:normAutofit/>
          </a:bodyPr>
          <a:lstStyle/>
          <a:p>
            <a:r>
              <a:rPr lang="ru-RU" altLang="ru-RU" sz="2800" b="1">
                <a:cs typeface="Times New Roman" panose="02020603050405020304" pitchFamily="18" charset="0"/>
              </a:rPr>
              <a:t>Рецепторы кожи</a:t>
            </a:r>
          </a:p>
        </p:txBody>
      </p:sp>
      <p:pic>
        <p:nvPicPr>
          <p:cNvPr id="16387" name="Picture 5" descr="кожа 003">
            <a:extLst>
              <a:ext uri="{FF2B5EF4-FFF2-40B4-BE49-F238E27FC236}">
                <a16:creationId xmlns:a16="http://schemas.microsoft.com/office/drawing/2014/main" id="{6C406918-6C27-053B-2EFA-6539EF1CA1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512" r="-2" b="-2"/>
          <a:stretch/>
        </p:blipFill>
        <p:spPr>
          <a:xfrm>
            <a:off x="20" y="10"/>
            <a:ext cx="5542677" cy="6857990"/>
          </a:xfrm>
          <a:prstGeom prst="rect">
            <a:avLst/>
          </a:prstGeom>
          <a:noFill/>
        </p:spPr>
      </p:pic>
      <p:sp>
        <p:nvSpPr>
          <p:cNvPr id="16394" name="Rectangle 16393">
            <a:extLst>
              <a:ext uri="{FF2B5EF4-FFF2-40B4-BE49-F238E27FC236}">
                <a16:creationId xmlns:a16="http://schemas.microsoft.com/office/drawing/2014/main" id="{AE3A741D-C19B-960A-5803-1C58871478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955894" y="3271199"/>
            <a:ext cx="1630908" cy="5542697"/>
          </a:xfrm>
          <a:prstGeom prst="rect">
            <a:avLst/>
          </a:prstGeom>
          <a:gradFill>
            <a:gsLst>
              <a:gs pos="0">
                <a:schemeClr val="accent5"/>
              </a:gs>
              <a:gs pos="47000">
                <a:schemeClr val="accent2">
                  <a:alpha val="0"/>
                </a:schemeClr>
              </a:gs>
            </a:gsLst>
            <a:lin ang="11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96" name="Rectangle 16395">
            <a:extLst>
              <a:ext uri="{FF2B5EF4-FFF2-40B4-BE49-F238E27FC236}">
                <a16:creationId xmlns:a16="http://schemas.microsoft.com/office/drawing/2014/main" id="{DC39DE25-0E4E-0AA7-0932-1D78C23727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 flipV="1">
            <a:off x="-2296081" y="2296080"/>
            <a:ext cx="6854280" cy="2262119"/>
          </a:xfrm>
          <a:prstGeom prst="rect">
            <a:avLst/>
          </a:prstGeom>
          <a:gradFill flip="none" rotWithShape="1">
            <a:gsLst>
              <a:gs pos="0">
                <a:schemeClr val="accent5"/>
              </a:gs>
              <a:gs pos="47000">
                <a:schemeClr val="accent2">
                  <a:alpha val="0"/>
                </a:schemeClr>
              </a:gs>
            </a:gsLst>
            <a:lin ang="4200000" scaled="0"/>
            <a:tileRect/>
          </a:gra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/>
          </a:p>
        </p:txBody>
      </p:sp>
      <p:sp>
        <p:nvSpPr>
          <p:cNvPr id="16398" name="Rectangle 16397">
            <a:extLst>
              <a:ext uri="{FF2B5EF4-FFF2-40B4-BE49-F238E27FC236}">
                <a16:creationId xmlns:a16="http://schemas.microsoft.com/office/drawing/2014/main" id="{8D6EA299-0840-6DEA-E670-C49AEBC87E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3346242" y="4425055"/>
            <a:ext cx="2196454" cy="2432945"/>
          </a:xfrm>
          <a:prstGeom prst="rect">
            <a:avLst/>
          </a:prstGeom>
          <a:gradFill flip="none" rotWithShape="1">
            <a:gsLst>
              <a:gs pos="0">
                <a:schemeClr val="accent2"/>
              </a:gs>
              <a:gs pos="51000">
                <a:schemeClr val="accent5">
                  <a:lumMod val="60000"/>
                  <a:lumOff val="40000"/>
                  <a:alpha val="0"/>
                </a:schemeClr>
              </a:gs>
            </a:gsLst>
            <a:path path="circle">
              <a:fillToRect r="100000" b="100000"/>
            </a:path>
            <a:tileRect l="-100000" t="-100000"/>
          </a:gra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/>
          </a:p>
        </p:txBody>
      </p:sp>
      <p:sp>
        <p:nvSpPr>
          <p:cNvPr id="16391" name="Content Placeholder 16390">
            <a:extLst>
              <a:ext uri="{FF2B5EF4-FFF2-40B4-BE49-F238E27FC236}">
                <a16:creationId xmlns:a16="http://schemas.microsoft.com/office/drawing/2014/main" id="{1C3C8F6E-23AF-E75A-384F-E80FFB4908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59983" y="2533476"/>
            <a:ext cx="2526926" cy="3447832"/>
          </a:xfrm>
        </p:spPr>
        <p:txBody>
          <a:bodyPr anchor="t">
            <a:normAutofit/>
          </a:bodyPr>
          <a:lstStyle/>
          <a:p>
            <a:endParaRPr lang="en-US" sz="1700"/>
          </a:p>
        </p:txBody>
      </p:sp>
    </p:spTree>
  </p:cSld>
  <p:clrMapOvr>
    <a:masterClrMapping/>
  </p:clrMapOvr>
  <p:transition spd="slow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2ED2000F-D80A-82FD-85C7-53DB38277E0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188169" y="741391"/>
            <a:ext cx="2452038" cy="1616203"/>
          </a:xfrm>
        </p:spPr>
        <p:txBody>
          <a:bodyPr anchor="b">
            <a:normAutofit/>
          </a:bodyPr>
          <a:lstStyle/>
          <a:p>
            <a:r>
              <a:rPr lang="ru-RU" altLang="ru-RU" sz="2800" b="1">
                <a:cs typeface="Times New Roman" panose="02020603050405020304" pitchFamily="18" charset="0"/>
              </a:rPr>
              <a:t>Железы кожи</a:t>
            </a:r>
          </a:p>
        </p:txBody>
      </p:sp>
      <p:pic>
        <p:nvPicPr>
          <p:cNvPr id="17412" name="Picture 4" descr="кожа 012">
            <a:extLst>
              <a:ext uri="{FF2B5EF4-FFF2-40B4-BE49-F238E27FC236}">
                <a16:creationId xmlns:a16="http://schemas.microsoft.com/office/drawing/2014/main" id="{BB698081-C8BD-49E0-6F10-5E830F8EF6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55566" y="1527424"/>
            <a:ext cx="2507499" cy="36605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3" name="Picture 5" descr="кожа 014">
            <a:extLst>
              <a:ext uri="{FF2B5EF4-FFF2-40B4-BE49-F238E27FC236}">
                <a16:creationId xmlns:a16="http://schemas.microsoft.com/office/drawing/2014/main" id="{C95B138E-23C7-FA85-9874-604EA57E2C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302946" y="1214550"/>
            <a:ext cx="2507500" cy="42863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1" name="Rectangle 3">
            <a:extLst>
              <a:ext uri="{FF2B5EF4-FFF2-40B4-BE49-F238E27FC236}">
                <a16:creationId xmlns:a16="http://schemas.microsoft.com/office/drawing/2014/main" id="{6140EA5F-BA53-C010-79B7-C28B247D98E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188167" y="2533476"/>
            <a:ext cx="2430198" cy="3447832"/>
          </a:xfrm>
        </p:spPr>
        <p:txBody>
          <a:bodyPr anchor="t">
            <a:normAutofit/>
          </a:bodyPr>
          <a:lstStyle/>
          <a:p>
            <a:pPr>
              <a:buFont typeface="Wingdings" panose="05000000000000000000" pitchFamily="2" charset="2"/>
              <a:buNone/>
            </a:pPr>
            <a:endParaRPr lang="ru-RU" altLang="ru-RU" sz="1700"/>
          </a:p>
        </p:txBody>
      </p:sp>
      <p:grpSp>
        <p:nvGrpSpPr>
          <p:cNvPr id="17418" name="Group 17417">
            <a:extLst>
              <a:ext uri="{FF2B5EF4-FFF2-40B4-BE49-F238E27FC236}">
                <a16:creationId xmlns:a16="http://schemas.microsoft.com/office/drawing/2014/main" id="{12B241C5-7E45-AD52-638D-31E8FD2BC1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0" y="6737460"/>
            <a:ext cx="9144000" cy="123364"/>
            <a:chOff x="1" y="6737460"/>
            <a:chExt cx="12192000" cy="123364"/>
          </a:xfrm>
        </p:grpSpPr>
        <p:sp>
          <p:nvSpPr>
            <p:cNvPr id="17419" name="Rectangle 17418">
              <a:extLst>
                <a:ext uri="{FF2B5EF4-FFF2-40B4-BE49-F238E27FC236}">
                  <a16:creationId xmlns:a16="http://schemas.microsoft.com/office/drawing/2014/main" id="{49503B28-6749-2F02-0050-2CC7D03CF6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6034320" y="703141"/>
              <a:ext cx="123362" cy="12192000"/>
            </a:xfrm>
            <a:prstGeom prst="rect">
              <a:avLst/>
            </a:prstGeom>
            <a:gradFill>
              <a:gsLst>
                <a:gs pos="0">
                  <a:schemeClr val="accent2"/>
                </a:gs>
                <a:gs pos="100000">
                  <a:schemeClr val="accent5"/>
                </a:gs>
              </a:gsLst>
              <a:lin ang="1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420" name="Rectangle 17419">
              <a:extLst>
                <a:ext uri="{FF2B5EF4-FFF2-40B4-BE49-F238E27FC236}">
                  <a16:creationId xmlns:a16="http://schemas.microsoft.com/office/drawing/2014/main" id="{AC3DEE37-9CE7-622C-B750-66998EDC2E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0240559" y="4909383"/>
              <a:ext cx="123362" cy="3779520"/>
            </a:xfrm>
            <a:prstGeom prst="rect">
              <a:avLst/>
            </a:prstGeom>
            <a:gradFill>
              <a:gsLst>
                <a:gs pos="19000">
                  <a:schemeClr val="accent5">
                    <a:alpha val="0"/>
                  </a:schemeClr>
                </a:gs>
                <a:gs pos="100000">
                  <a:schemeClr val="accent5">
                    <a:lumMod val="60000"/>
                    <a:lumOff val="40000"/>
                  </a:schemeClr>
                </a:gs>
              </a:gsLst>
              <a:lin ang="6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ransition spd="slow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B75FD4D0-F445-A1C4-23E1-C7858F0DF77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60759" y="3752849"/>
            <a:ext cx="2468166" cy="2452687"/>
          </a:xfrm>
        </p:spPr>
        <p:txBody>
          <a:bodyPr anchor="ctr">
            <a:normAutofit/>
          </a:bodyPr>
          <a:lstStyle/>
          <a:p>
            <a:r>
              <a:rPr lang="ru-RU" altLang="ru-RU" sz="3100" b="1">
                <a:cs typeface="Times New Roman" panose="02020603050405020304" pitchFamily="18" charset="0"/>
              </a:rPr>
              <a:t>Строение ногтя</a:t>
            </a:r>
          </a:p>
        </p:txBody>
      </p:sp>
      <p:pic>
        <p:nvPicPr>
          <p:cNvPr id="19460" name="Picture 4" descr="img669">
            <a:extLst>
              <a:ext uri="{FF2B5EF4-FFF2-40B4-BE49-F238E27FC236}">
                <a16:creationId xmlns:a16="http://schemas.microsoft.com/office/drawing/2014/main" id="{4377C448-0E7F-4357-525E-19B890BD43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713"/>
          <a:stretch/>
        </p:blipFill>
        <p:spPr bwMode="auto">
          <a:xfrm>
            <a:off x="20" y="10"/>
            <a:ext cx="9143980" cy="3710603"/>
          </a:xfrm>
          <a:custGeom>
            <a:avLst/>
            <a:gdLst/>
            <a:ahLst/>
            <a:cxnLst/>
            <a:rect l="l" t="t" r="r" b="b"/>
            <a:pathLst>
              <a:path w="12192000" h="3692092">
                <a:moveTo>
                  <a:pt x="0" y="0"/>
                </a:moveTo>
                <a:lnTo>
                  <a:pt x="12192000" y="0"/>
                </a:lnTo>
                <a:lnTo>
                  <a:pt x="12192000" y="3504824"/>
                </a:lnTo>
                <a:lnTo>
                  <a:pt x="12024691" y="3517794"/>
                </a:lnTo>
                <a:cubicBezTo>
                  <a:pt x="8077523" y="3783195"/>
                  <a:pt x="4094678" y="3026959"/>
                  <a:pt x="160485" y="3663863"/>
                </a:cubicBezTo>
                <a:lnTo>
                  <a:pt x="0" y="3692092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59" name="Rectangle 3">
            <a:extLst>
              <a:ext uri="{FF2B5EF4-FFF2-40B4-BE49-F238E27FC236}">
                <a16:creationId xmlns:a16="http://schemas.microsoft.com/office/drawing/2014/main" id="{0C59AB5F-28FC-482B-2C89-EBBA99E3DCD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167986" y="3752850"/>
            <a:ext cx="5614060" cy="2452687"/>
          </a:xfrm>
        </p:spPr>
        <p:txBody>
          <a:bodyPr anchor="ctr">
            <a:normAutofit/>
          </a:bodyPr>
          <a:lstStyle/>
          <a:p>
            <a:pPr marL="0" indent="0">
              <a:buFont typeface="Arial" panose="020B0604020202020204" pitchFamily="34" charset="0"/>
              <a:buNone/>
            </a:pPr>
            <a:r>
              <a:rPr lang="ru-RU" altLang="ru-RU" sz="1400">
                <a:latin typeface="Times New Roman" panose="02020603050405020304" pitchFamily="18" charset="0"/>
                <a:cs typeface="Times New Roman" panose="02020603050405020304" pitchFamily="18" charset="0"/>
              </a:rPr>
              <a:t>1 – НОГТЕВАЯ ПЛАСТИНКА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ru-RU" altLang="ru-RU" sz="1400">
                <a:latin typeface="Times New Roman" panose="02020603050405020304" pitchFamily="18" charset="0"/>
                <a:cs typeface="Times New Roman" panose="02020603050405020304" pitchFamily="18" charset="0"/>
              </a:rPr>
              <a:t>2 - НОГТЕВОЕ ЛОЖЕ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ru-RU" altLang="ru-RU" sz="1400">
                <a:latin typeface="Times New Roman" panose="02020603050405020304" pitchFamily="18" charset="0"/>
                <a:cs typeface="Times New Roman" panose="02020603050405020304" pitchFamily="18" charset="0"/>
              </a:rPr>
              <a:t>3 - РОСТКОВЫЙ СЛОЙ ЭПИТЕЛИЯ (ПОДНОГТЕВАЯ ПЛАСТИНКА)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ru-RU" altLang="ru-RU" sz="1400">
                <a:latin typeface="Times New Roman" panose="02020603050405020304" pitchFamily="18" charset="0"/>
                <a:cs typeface="Times New Roman" panose="02020603050405020304" pitchFamily="18" charset="0"/>
              </a:rPr>
              <a:t>4 - СОСОЧКОВЫЙ СЛОЙ ДЕРМЫ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ru-RU" altLang="ru-RU" sz="1400">
                <a:latin typeface="Times New Roman" panose="02020603050405020304" pitchFamily="18" charset="0"/>
                <a:cs typeface="Times New Roman" panose="02020603050405020304" pitchFamily="18" charset="0"/>
              </a:rPr>
              <a:t>5 - МАТРИКС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ru-RU" altLang="ru-RU" sz="1400">
                <a:latin typeface="Times New Roman" panose="02020603050405020304" pitchFamily="18" charset="0"/>
                <a:cs typeface="Times New Roman" panose="02020603050405020304" pitchFamily="18" charset="0"/>
              </a:rPr>
              <a:t>6 - НОГТЕВОЙ ВАЛИК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ru-RU" altLang="ru-RU" sz="1400">
                <a:latin typeface="Times New Roman" panose="02020603050405020304" pitchFamily="18" charset="0"/>
                <a:cs typeface="Times New Roman" panose="02020603050405020304" pitchFamily="18" charset="0"/>
              </a:rPr>
              <a:t>7 - НАДКОЖИЦА</a:t>
            </a:r>
          </a:p>
        </p:txBody>
      </p:sp>
    </p:spTree>
  </p:cSld>
  <p:clrMapOvr>
    <a:masterClrMapping/>
  </p:clrMapOvr>
  <p:transition spd="slow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489" name="Rectangle 20488">
            <a:extLst>
              <a:ext uri="{FF2B5EF4-FFF2-40B4-BE49-F238E27FC236}">
                <a16:creationId xmlns:a16="http://schemas.microsoft.com/office/drawing/2014/main" id="{2C61293E-6EBE-43EF-A52C-9BEBFD7679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482" name="Rectangle 2">
            <a:extLst>
              <a:ext uri="{FF2B5EF4-FFF2-40B4-BE49-F238E27FC236}">
                <a16:creationId xmlns:a16="http://schemas.microsoft.com/office/drawing/2014/main" id="{B214D9E5-1B1B-2067-D841-0099377A8C1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973321" y="329184"/>
            <a:ext cx="4688333" cy="1783080"/>
          </a:xfrm>
        </p:spPr>
        <p:txBody>
          <a:bodyPr anchor="b">
            <a:normAutofit/>
          </a:bodyPr>
          <a:lstStyle/>
          <a:p>
            <a:r>
              <a:rPr lang="ru-RU" altLang="ru-RU" sz="4700" b="1">
                <a:cs typeface="Times New Roman" panose="02020603050405020304" pitchFamily="18" charset="0"/>
              </a:rPr>
              <a:t>Строение волоса</a:t>
            </a:r>
          </a:p>
        </p:txBody>
      </p:sp>
      <p:pic>
        <p:nvPicPr>
          <p:cNvPr id="20484" name="Picture 4" descr="кожа 011">
            <a:extLst>
              <a:ext uri="{FF2B5EF4-FFF2-40B4-BE49-F238E27FC236}">
                <a16:creationId xmlns:a16="http://schemas.microsoft.com/office/drawing/2014/main" id="{5449D5B4-7594-E330-6062-91275F508E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968" r="18547"/>
          <a:stretch/>
        </p:blipFill>
        <p:spPr bwMode="auto">
          <a:xfrm>
            <a:off x="20" y="10"/>
            <a:ext cx="3492988" cy="6857990"/>
          </a:xfrm>
          <a:custGeom>
            <a:avLst/>
            <a:gdLst/>
            <a:ahLst/>
            <a:cxnLst/>
            <a:rect l="l" t="t" r="r" b="b"/>
            <a:pathLst>
              <a:path w="4657344" h="6858000">
                <a:moveTo>
                  <a:pt x="0" y="0"/>
                </a:moveTo>
                <a:lnTo>
                  <a:pt x="3429755" y="0"/>
                </a:lnTo>
                <a:lnTo>
                  <a:pt x="3526016" y="148742"/>
                </a:lnTo>
                <a:cubicBezTo>
                  <a:pt x="3657740" y="365513"/>
                  <a:pt x="3777402" y="589569"/>
                  <a:pt x="3886489" y="819975"/>
                </a:cubicBezTo>
                <a:cubicBezTo>
                  <a:pt x="3891856" y="833492"/>
                  <a:pt x="3900663" y="845393"/>
                  <a:pt x="3912049" y="854514"/>
                </a:cubicBezTo>
                <a:cubicBezTo>
                  <a:pt x="3897352" y="819849"/>
                  <a:pt x="3883037" y="784928"/>
                  <a:pt x="3868083" y="750263"/>
                </a:cubicBezTo>
                <a:cubicBezTo>
                  <a:pt x="3806989" y="608712"/>
                  <a:pt x="3742478" y="469145"/>
                  <a:pt x="3674155" y="331786"/>
                </a:cubicBezTo>
                <a:lnTo>
                  <a:pt x="3496656" y="0"/>
                </a:lnTo>
                <a:lnTo>
                  <a:pt x="3554371" y="0"/>
                </a:lnTo>
                <a:lnTo>
                  <a:pt x="3661621" y="196614"/>
                </a:lnTo>
                <a:cubicBezTo>
                  <a:pt x="3856899" y="573253"/>
                  <a:pt x="4021071" y="966066"/>
                  <a:pt x="4161279" y="1371196"/>
                </a:cubicBezTo>
                <a:cubicBezTo>
                  <a:pt x="4379525" y="2007265"/>
                  <a:pt x="4530141" y="2664286"/>
                  <a:pt x="4610660" y="3331516"/>
                </a:cubicBezTo>
                <a:cubicBezTo>
                  <a:pt x="4652837" y="3672965"/>
                  <a:pt x="4671625" y="4013908"/>
                  <a:pt x="4645040" y="4357388"/>
                </a:cubicBezTo>
                <a:cubicBezTo>
                  <a:pt x="4613599" y="4758899"/>
                  <a:pt x="4566181" y="5157998"/>
                  <a:pt x="4485789" y="5552906"/>
                </a:cubicBezTo>
                <a:cubicBezTo>
                  <a:pt x="4397121" y="5988893"/>
                  <a:pt x="4276748" y="6414594"/>
                  <a:pt x="4117769" y="6828295"/>
                </a:cubicBezTo>
                <a:lnTo>
                  <a:pt x="4105288" y="6858000"/>
                </a:lnTo>
                <a:lnTo>
                  <a:pt x="4052520" y="6858000"/>
                </a:lnTo>
                <a:lnTo>
                  <a:pt x="4059369" y="6841549"/>
                </a:lnTo>
                <a:cubicBezTo>
                  <a:pt x="4147276" y="6614016"/>
                  <a:pt x="4224193" y="6380817"/>
                  <a:pt x="4291518" y="6142729"/>
                </a:cubicBezTo>
                <a:cubicBezTo>
                  <a:pt x="4350055" y="5935370"/>
                  <a:pt x="4393256" y="5723695"/>
                  <a:pt x="4443357" y="5513923"/>
                </a:cubicBezTo>
                <a:cubicBezTo>
                  <a:pt x="4444541" y="5502788"/>
                  <a:pt x="4445137" y="5491601"/>
                  <a:pt x="4445146" y="5480401"/>
                </a:cubicBezTo>
                <a:cubicBezTo>
                  <a:pt x="4408465" y="5607635"/>
                  <a:pt x="4379196" y="5719759"/>
                  <a:pt x="4344559" y="5830359"/>
                </a:cubicBezTo>
                <a:cubicBezTo>
                  <a:pt x="4254261" y="6118381"/>
                  <a:pt x="4150112" y="6398531"/>
                  <a:pt x="4031702" y="6670527"/>
                </a:cubicBezTo>
                <a:lnTo>
                  <a:pt x="3943824" y="6858000"/>
                </a:lnTo>
                <a:lnTo>
                  <a:pt x="0" y="6858000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91" name="sketchy line">
            <a:extLst>
              <a:ext uri="{FF2B5EF4-FFF2-40B4-BE49-F238E27FC236}">
                <a16:creationId xmlns:a16="http://schemas.microsoft.com/office/drawing/2014/main" id="{21540236-BFD5-4A9D-8840-4703E7F768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973321" y="2374947"/>
            <a:ext cx="3182692" cy="18288"/>
          </a:xfrm>
          <a:custGeom>
            <a:avLst/>
            <a:gdLst>
              <a:gd name="connsiteX0" fmla="*/ 0 w 3182692"/>
              <a:gd name="connsiteY0" fmla="*/ 0 h 18288"/>
              <a:gd name="connsiteX1" fmla="*/ 636538 w 3182692"/>
              <a:gd name="connsiteY1" fmla="*/ 0 h 18288"/>
              <a:gd name="connsiteX2" fmla="*/ 1273077 w 3182692"/>
              <a:gd name="connsiteY2" fmla="*/ 0 h 18288"/>
              <a:gd name="connsiteX3" fmla="*/ 1909615 w 3182692"/>
              <a:gd name="connsiteY3" fmla="*/ 0 h 18288"/>
              <a:gd name="connsiteX4" fmla="*/ 2482500 w 3182692"/>
              <a:gd name="connsiteY4" fmla="*/ 0 h 18288"/>
              <a:gd name="connsiteX5" fmla="*/ 3182692 w 3182692"/>
              <a:gd name="connsiteY5" fmla="*/ 0 h 18288"/>
              <a:gd name="connsiteX6" fmla="*/ 3182692 w 3182692"/>
              <a:gd name="connsiteY6" fmla="*/ 18288 h 18288"/>
              <a:gd name="connsiteX7" fmla="*/ 2609807 w 3182692"/>
              <a:gd name="connsiteY7" fmla="*/ 18288 h 18288"/>
              <a:gd name="connsiteX8" fmla="*/ 2068750 w 3182692"/>
              <a:gd name="connsiteY8" fmla="*/ 18288 h 18288"/>
              <a:gd name="connsiteX9" fmla="*/ 1432211 w 3182692"/>
              <a:gd name="connsiteY9" fmla="*/ 18288 h 18288"/>
              <a:gd name="connsiteX10" fmla="*/ 859327 w 3182692"/>
              <a:gd name="connsiteY10" fmla="*/ 18288 h 18288"/>
              <a:gd name="connsiteX11" fmla="*/ 0 w 3182692"/>
              <a:gd name="connsiteY11" fmla="*/ 18288 h 18288"/>
              <a:gd name="connsiteX12" fmla="*/ 0 w 3182692"/>
              <a:gd name="connsiteY12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182692" h="18288" fill="none" extrusionOk="0">
                <a:moveTo>
                  <a:pt x="0" y="0"/>
                </a:moveTo>
                <a:cubicBezTo>
                  <a:pt x="253588" y="25878"/>
                  <a:pt x="409323" y="-5359"/>
                  <a:pt x="636538" y="0"/>
                </a:cubicBezTo>
                <a:cubicBezTo>
                  <a:pt x="863753" y="5359"/>
                  <a:pt x="1007727" y="-28"/>
                  <a:pt x="1273077" y="0"/>
                </a:cubicBezTo>
                <a:cubicBezTo>
                  <a:pt x="1538427" y="28"/>
                  <a:pt x="1698640" y="-12775"/>
                  <a:pt x="1909615" y="0"/>
                </a:cubicBezTo>
                <a:cubicBezTo>
                  <a:pt x="2120590" y="12775"/>
                  <a:pt x="2210293" y="-21823"/>
                  <a:pt x="2482500" y="0"/>
                </a:cubicBezTo>
                <a:cubicBezTo>
                  <a:pt x="2754708" y="21823"/>
                  <a:pt x="3004133" y="-28750"/>
                  <a:pt x="3182692" y="0"/>
                </a:cubicBezTo>
                <a:cubicBezTo>
                  <a:pt x="3183134" y="4516"/>
                  <a:pt x="3181865" y="12266"/>
                  <a:pt x="3182692" y="18288"/>
                </a:cubicBezTo>
                <a:cubicBezTo>
                  <a:pt x="2947402" y="22440"/>
                  <a:pt x="2876226" y="27191"/>
                  <a:pt x="2609807" y="18288"/>
                </a:cubicBezTo>
                <a:cubicBezTo>
                  <a:pt x="2343389" y="9385"/>
                  <a:pt x="2326689" y="25579"/>
                  <a:pt x="2068750" y="18288"/>
                </a:cubicBezTo>
                <a:cubicBezTo>
                  <a:pt x="1810811" y="10997"/>
                  <a:pt x="1713836" y="48219"/>
                  <a:pt x="1432211" y="18288"/>
                </a:cubicBezTo>
                <a:cubicBezTo>
                  <a:pt x="1150586" y="-11643"/>
                  <a:pt x="982765" y="3747"/>
                  <a:pt x="859327" y="18288"/>
                </a:cubicBezTo>
                <a:cubicBezTo>
                  <a:pt x="735889" y="32829"/>
                  <a:pt x="254183" y="35231"/>
                  <a:pt x="0" y="18288"/>
                </a:cubicBezTo>
                <a:cubicBezTo>
                  <a:pt x="-306" y="11477"/>
                  <a:pt x="485" y="4355"/>
                  <a:pt x="0" y="0"/>
                </a:cubicBezTo>
                <a:close/>
              </a:path>
              <a:path w="3182692" h="18288" stroke="0" extrusionOk="0">
                <a:moveTo>
                  <a:pt x="0" y="0"/>
                </a:moveTo>
                <a:cubicBezTo>
                  <a:pt x="243108" y="-22426"/>
                  <a:pt x="387854" y="22949"/>
                  <a:pt x="572885" y="0"/>
                </a:cubicBezTo>
                <a:cubicBezTo>
                  <a:pt x="757916" y="-22949"/>
                  <a:pt x="923707" y="6797"/>
                  <a:pt x="1113942" y="0"/>
                </a:cubicBezTo>
                <a:cubicBezTo>
                  <a:pt x="1304177" y="-6797"/>
                  <a:pt x="1495991" y="20627"/>
                  <a:pt x="1686827" y="0"/>
                </a:cubicBezTo>
                <a:cubicBezTo>
                  <a:pt x="1877663" y="-20627"/>
                  <a:pt x="2170182" y="-20672"/>
                  <a:pt x="2323365" y="0"/>
                </a:cubicBezTo>
                <a:cubicBezTo>
                  <a:pt x="2476548" y="20672"/>
                  <a:pt x="2919164" y="6097"/>
                  <a:pt x="3182692" y="0"/>
                </a:cubicBezTo>
                <a:cubicBezTo>
                  <a:pt x="3183269" y="4624"/>
                  <a:pt x="3183511" y="11191"/>
                  <a:pt x="3182692" y="18288"/>
                </a:cubicBezTo>
                <a:cubicBezTo>
                  <a:pt x="3026065" y="-10849"/>
                  <a:pt x="2775006" y="23067"/>
                  <a:pt x="2546154" y="18288"/>
                </a:cubicBezTo>
                <a:cubicBezTo>
                  <a:pt x="2317302" y="13509"/>
                  <a:pt x="2168173" y="-8513"/>
                  <a:pt x="1845961" y="18288"/>
                </a:cubicBezTo>
                <a:cubicBezTo>
                  <a:pt x="1523749" y="45089"/>
                  <a:pt x="1450078" y="-844"/>
                  <a:pt x="1304904" y="18288"/>
                </a:cubicBezTo>
                <a:cubicBezTo>
                  <a:pt x="1159730" y="37420"/>
                  <a:pt x="942635" y="-10021"/>
                  <a:pt x="604711" y="18288"/>
                </a:cubicBezTo>
                <a:cubicBezTo>
                  <a:pt x="266787" y="46597"/>
                  <a:pt x="141927" y="-8395"/>
                  <a:pt x="0" y="18288"/>
                </a:cubicBezTo>
                <a:cubicBezTo>
                  <a:pt x="-171" y="12755"/>
                  <a:pt x="-690" y="793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1287FBD0-E646-6BEC-C9F8-0E7063956EF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973321" y="2706624"/>
            <a:ext cx="4688333" cy="3483864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None/>
            </a:pPr>
            <a:r>
              <a:rPr lang="ru-RU" altLang="ru-RU" sz="1900"/>
              <a:t>  </a:t>
            </a:r>
            <a:r>
              <a:rPr lang="ru-RU" altLang="ru-RU" sz="1900" b="1">
                <a:latin typeface="Times New Roman" panose="02020603050405020304" pitchFamily="18" charset="0"/>
                <a:cs typeface="Times New Roman" panose="02020603050405020304" pitchFamily="18" charset="0"/>
              </a:rPr>
              <a:t>Волосы состоят из стержня и корня.</a:t>
            </a:r>
          </a:p>
          <a:p>
            <a:pPr>
              <a:buFont typeface="Wingdings" panose="05000000000000000000" pitchFamily="2" charset="2"/>
              <a:buNone/>
            </a:pPr>
            <a:r>
              <a:rPr lang="ru-RU" altLang="ru-RU" sz="190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altLang="ru-RU" sz="1900" b="1">
                <a:latin typeface="Times New Roman" panose="02020603050405020304" pitchFamily="18" charset="0"/>
                <a:cs typeface="Times New Roman" panose="02020603050405020304" pitchFamily="18" charset="0"/>
              </a:rPr>
              <a:t>Различают:</a:t>
            </a:r>
          </a:p>
          <a:p>
            <a:pPr>
              <a:buFont typeface="Wingdings" panose="05000000000000000000" pitchFamily="2" charset="2"/>
              <a:buNone/>
            </a:pPr>
            <a:r>
              <a:rPr lang="ru-RU" altLang="ru-RU" sz="1900">
                <a:latin typeface="Times New Roman" panose="02020603050405020304" pitchFamily="18" charset="0"/>
                <a:cs typeface="Times New Roman" panose="02020603050405020304" pitchFamily="18" charset="0"/>
              </a:rPr>
              <a:t>    1. Длинные волосы (головы, бороды, усов);</a:t>
            </a:r>
          </a:p>
          <a:p>
            <a:pPr>
              <a:buFont typeface="Wingdings" panose="05000000000000000000" pitchFamily="2" charset="2"/>
              <a:buNone/>
            </a:pPr>
            <a:r>
              <a:rPr lang="ru-RU" altLang="ru-RU" sz="1900">
                <a:latin typeface="Times New Roman" panose="02020603050405020304" pitchFamily="18" charset="0"/>
                <a:cs typeface="Times New Roman" panose="02020603050405020304" pitchFamily="18" charset="0"/>
              </a:rPr>
              <a:t>    2. Щетинистые (бровей, ресниц, носовой полости);</a:t>
            </a:r>
          </a:p>
          <a:p>
            <a:pPr>
              <a:buFont typeface="Wingdings" panose="05000000000000000000" pitchFamily="2" charset="2"/>
              <a:buNone/>
            </a:pPr>
            <a:r>
              <a:rPr lang="ru-RU" altLang="ru-RU" sz="1900">
                <a:latin typeface="Times New Roman" panose="02020603050405020304" pitchFamily="18" charset="0"/>
                <a:cs typeface="Times New Roman" panose="02020603050405020304" pitchFamily="18" charset="0"/>
              </a:rPr>
              <a:t>    3. Пушковые – покрывают остальные участки кожи. </a:t>
            </a:r>
          </a:p>
          <a:p>
            <a:pPr>
              <a:buFont typeface="Wingdings" panose="05000000000000000000" pitchFamily="2" charset="2"/>
              <a:buNone/>
            </a:pPr>
            <a:endParaRPr lang="ru-RU" altLang="ru-RU" sz="1900"/>
          </a:p>
        </p:txBody>
      </p:sp>
    </p:spTree>
  </p:cSld>
  <p:clrMapOvr>
    <a:masterClrMapping/>
  </p:clrMapOvr>
  <p:transition spd="slow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540" name="Rectangle 21539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42" name="Rectangle 21541">
            <a:extLst>
              <a:ext uri="{FF2B5EF4-FFF2-40B4-BE49-F238E27FC236}">
                <a16:creationId xmlns:a16="http://schemas.microsoft.com/office/drawing/2014/main" id="{91E5A9A7-95C6-4F4F-B00E-C82E07FE62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22632" y="1922631"/>
            <a:ext cx="6875818" cy="3030558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544" name="Rectangle 21543">
            <a:extLst>
              <a:ext uri="{FF2B5EF4-FFF2-40B4-BE49-F238E27FC236}">
                <a16:creationId xmlns:a16="http://schemas.microsoft.com/office/drawing/2014/main" id="{D07DD2DE-F619-49DD-B5E7-03A290FF4E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-663321" y="3165298"/>
            <a:ext cx="4355594" cy="3028952"/>
          </a:xfrm>
          <a:prstGeom prst="rect">
            <a:avLst/>
          </a:prstGeom>
          <a:gradFill>
            <a:gsLst>
              <a:gs pos="0">
                <a:schemeClr val="accent1">
                  <a:alpha val="50000"/>
                </a:schemeClr>
              </a:gs>
              <a:gs pos="100000">
                <a:schemeClr val="accent1">
                  <a:lumMod val="50000"/>
                  <a:alpha val="0"/>
                </a:schemeClr>
              </a:gs>
            </a:gsLst>
            <a:lin ang="11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46" name="Rectangle 21545">
            <a:extLst>
              <a:ext uri="{FF2B5EF4-FFF2-40B4-BE49-F238E27FC236}">
                <a16:creationId xmlns:a16="http://schemas.microsoft.com/office/drawing/2014/main" id="{85149191-5F60-4A28-AAFF-039F96B0F3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-1742858" y="2085760"/>
            <a:ext cx="6857572" cy="2686051"/>
          </a:xfrm>
          <a:prstGeom prst="rect">
            <a:avLst/>
          </a:prstGeom>
          <a:gradFill>
            <a:gsLst>
              <a:gs pos="0">
                <a:srgbClr val="000000">
                  <a:alpha val="59000"/>
                </a:srgbClr>
              </a:gs>
              <a:gs pos="69000">
                <a:schemeClr val="accent1">
                  <a:alpha val="0"/>
                </a:scheme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548" name="Freeform: Shape 21547">
            <a:extLst>
              <a:ext uri="{FF2B5EF4-FFF2-40B4-BE49-F238E27FC236}">
                <a16:creationId xmlns:a16="http://schemas.microsoft.com/office/drawing/2014/main" id="{F8260ED5-17F7-4158-B241-D51DD4CF1B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-1161554" y="1712395"/>
            <a:ext cx="4808302" cy="3066500"/>
          </a:xfrm>
          <a:custGeom>
            <a:avLst/>
            <a:gdLst>
              <a:gd name="connsiteX0" fmla="*/ 48844 w 4808302"/>
              <a:gd name="connsiteY0" fmla="*/ 2888671 h 4088666"/>
              <a:gd name="connsiteX1" fmla="*/ 0 w 4808302"/>
              <a:gd name="connsiteY1" fmla="*/ 2404151 h 4088666"/>
              <a:gd name="connsiteX2" fmla="*/ 2404151 w 4808302"/>
              <a:gd name="connsiteY2" fmla="*/ 0 h 4088666"/>
              <a:gd name="connsiteX3" fmla="*/ 4808302 w 4808302"/>
              <a:gd name="connsiteY3" fmla="*/ 2404151 h 4088666"/>
              <a:gd name="connsiteX4" fmla="*/ 4700216 w 4808302"/>
              <a:gd name="connsiteY4" fmla="*/ 3119072 h 4088666"/>
              <a:gd name="connsiteX5" fmla="*/ 4643143 w 4808302"/>
              <a:gd name="connsiteY5" fmla="*/ 3275009 h 4088666"/>
              <a:gd name="connsiteX6" fmla="*/ 690093 w 4808302"/>
              <a:gd name="connsiteY6" fmla="*/ 4088666 h 4088666"/>
              <a:gd name="connsiteX7" fmla="*/ 548991 w 4808302"/>
              <a:gd name="connsiteY7" fmla="*/ 3933414 h 4088666"/>
              <a:gd name="connsiteX8" fmla="*/ 48844 w 4808302"/>
              <a:gd name="connsiteY8" fmla="*/ 2888671 h 4088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808302" h="4088666">
                <a:moveTo>
                  <a:pt x="48844" y="2888671"/>
                </a:moveTo>
                <a:cubicBezTo>
                  <a:pt x="16818" y="2732167"/>
                  <a:pt x="0" y="2570123"/>
                  <a:pt x="0" y="2404151"/>
                </a:cubicBezTo>
                <a:cubicBezTo>
                  <a:pt x="0" y="1076375"/>
                  <a:pt x="1076375" y="0"/>
                  <a:pt x="2404151" y="0"/>
                </a:cubicBezTo>
                <a:cubicBezTo>
                  <a:pt x="3731927" y="0"/>
                  <a:pt x="4808302" y="1076375"/>
                  <a:pt x="4808302" y="2404151"/>
                </a:cubicBezTo>
                <a:cubicBezTo>
                  <a:pt x="4808302" y="2653109"/>
                  <a:pt x="4770461" y="2893229"/>
                  <a:pt x="4700216" y="3119072"/>
                </a:cubicBezTo>
                <a:lnTo>
                  <a:pt x="4643143" y="3275009"/>
                </a:lnTo>
                <a:lnTo>
                  <a:pt x="690093" y="4088666"/>
                </a:lnTo>
                <a:lnTo>
                  <a:pt x="548991" y="3933414"/>
                </a:lnTo>
                <a:cubicBezTo>
                  <a:pt x="304015" y="3636572"/>
                  <a:pt x="128908" y="3279932"/>
                  <a:pt x="48844" y="2888671"/>
                </a:cubicBezTo>
                <a:close/>
              </a:path>
            </a:pathLst>
          </a:custGeom>
          <a:gradFill>
            <a:gsLst>
              <a:gs pos="39000">
                <a:schemeClr val="accent1">
                  <a:lumMod val="60000"/>
                  <a:lumOff val="40000"/>
                  <a:alpha val="0"/>
                </a:schemeClr>
              </a:gs>
              <a:gs pos="100000">
                <a:schemeClr val="accent1">
                  <a:lumMod val="75000"/>
                  <a:alpha val="26000"/>
                </a:scheme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1535" name="Text Box 204">
            <a:extLst>
              <a:ext uri="{FF2B5EF4-FFF2-40B4-BE49-F238E27FC236}">
                <a16:creationId xmlns:a16="http://schemas.microsoft.com/office/drawing/2014/main" id="{01764677-9C67-867B-C068-45D9F5B77A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030" y="2767106"/>
            <a:ext cx="2160621" cy="3071906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t">
            <a:norm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14400" eaLnBrk="1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ru-RU" sz="3500" b="1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Строение кожи и ее функции</a:t>
            </a:r>
          </a:p>
        </p:txBody>
      </p:sp>
      <p:graphicFrame>
        <p:nvGraphicFramePr>
          <p:cNvPr id="19659" name="Group 203">
            <a:extLst>
              <a:ext uri="{FF2B5EF4-FFF2-40B4-BE49-F238E27FC236}">
                <a16:creationId xmlns:a16="http://schemas.microsoft.com/office/drawing/2014/main" id="{6CC5E802-D700-40CD-ACF9-E6034E214A1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2588614"/>
              </p:ext>
            </p:extLst>
          </p:nvPr>
        </p:nvGraphicFramePr>
        <p:xfrm>
          <a:off x="3376821" y="722355"/>
          <a:ext cx="5419312" cy="5413293"/>
        </p:xfrm>
        <a:graphic>
          <a:graphicData uri="http://schemas.openxmlformats.org/drawingml/2006/table">
            <a:tbl>
              <a:tblPr firstRow="1" bandRow="1"/>
              <a:tblGrid>
                <a:gridCol w="1331826">
                  <a:extLst>
                    <a:ext uri="{9D8B030D-6E8A-4147-A177-3AD203B41FA5}">
                      <a16:colId xmlns:a16="http://schemas.microsoft.com/office/drawing/2014/main" val="2805713029"/>
                    </a:ext>
                  </a:extLst>
                </a:gridCol>
                <a:gridCol w="2077154">
                  <a:extLst>
                    <a:ext uri="{9D8B030D-6E8A-4147-A177-3AD203B41FA5}">
                      <a16:colId xmlns:a16="http://schemas.microsoft.com/office/drawing/2014/main" val="3708051138"/>
                    </a:ext>
                  </a:extLst>
                </a:gridCol>
                <a:gridCol w="2010332">
                  <a:extLst>
                    <a:ext uri="{9D8B030D-6E8A-4147-A177-3AD203B41FA5}">
                      <a16:colId xmlns:a16="http://schemas.microsoft.com/office/drawing/2014/main" val="997551783"/>
                    </a:ext>
                  </a:extLst>
                </a:gridCol>
              </a:tblGrid>
              <a:tr h="59709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Слой кожи</a:t>
                      </a:r>
                    </a:p>
                  </a:txBody>
                  <a:tcPr marL="74019" marR="74019" marT="37013" marB="37013" anchor="ctr" horzOverflow="overflow">
                    <a:lnL w="127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Особенности строения</a:t>
                      </a:r>
                    </a:p>
                  </a:txBody>
                  <a:tcPr marL="74019" marR="74019" marT="37013" marB="37013" anchor="ctr" horzOverflow="overflow">
                    <a:lnL w="127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Функции </a:t>
                      </a:r>
                    </a:p>
                  </a:txBody>
                  <a:tcPr marL="74019" marR="74019" marT="37013" marB="37013" anchor="ctr" horzOverflow="overflow">
                    <a:lnL w="127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5014402"/>
                  </a:ext>
                </a:extLst>
              </a:tr>
              <a:tr h="1090551">
                <a:tc rowSpan="6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Внутренний – дерма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(собственно кожа)</a:t>
                      </a:r>
                    </a:p>
                  </a:txBody>
                  <a:tcPr marL="74019" marR="74019" marT="37013" marB="37013" anchor="ctr" horzOverflow="overflow">
                    <a:lnL w="127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образована соединительной тканью, много эластичных волокон</a:t>
                      </a:r>
                    </a:p>
                  </a:txBody>
                  <a:tcPr marL="74019" marR="74019" marT="37013" marB="37013" anchor="ctr" horzOverflow="overflow">
                    <a:lnL w="127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придает упругость, легко растягивается при движении</a:t>
                      </a:r>
                    </a:p>
                  </a:txBody>
                  <a:tcPr marL="74019" marR="74019" marT="37013" marB="37013" anchor="ctr" horzOverflow="overflow">
                    <a:lnL w="127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17792481"/>
                  </a:ext>
                </a:extLst>
              </a:tr>
              <a:tr h="84382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рецепторы</a:t>
                      </a:r>
                    </a:p>
                  </a:txBody>
                  <a:tcPr marL="74019" marR="74019" marT="37013" marB="37013" anchor="ctr" horzOverflow="overflow">
                    <a:lnL w="127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воспринимают холод, тепло, прикосновения, боль</a:t>
                      </a:r>
                    </a:p>
                  </a:txBody>
                  <a:tcPr marL="74019" marR="74019" marT="37013" marB="37013" anchor="ctr" horzOverflow="overflow">
                    <a:lnL w="127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67555966"/>
                  </a:ext>
                </a:extLst>
              </a:tr>
              <a:tr h="84382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кровеносные сосуды</a:t>
                      </a:r>
                    </a:p>
                  </a:txBody>
                  <a:tcPr marL="74019" marR="74019" marT="37013" marB="37013" anchor="ctr" horzOverflow="overflow">
                    <a:lnL w="127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питают клетки кожи, участвуют в терморегуляции</a:t>
                      </a:r>
                    </a:p>
                  </a:txBody>
                  <a:tcPr marL="74019" marR="74019" marT="37013" marB="37013" anchor="ctr" horzOverflow="overflow">
                    <a:lnL w="127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1359412"/>
                  </a:ext>
                </a:extLst>
              </a:tr>
              <a:tr h="59709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потовые железы</a:t>
                      </a:r>
                    </a:p>
                  </a:txBody>
                  <a:tcPr marL="74019" marR="74019" marT="37013" marB="37013" anchor="ctr" horzOverflow="overflow">
                    <a:lnL w="127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выделение, терморегуляция</a:t>
                      </a:r>
                    </a:p>
                  </a:txBody>
                  <a:tcPr marL="74019" marR="74019" marT="37013" marB="37013" anchor="ctr" horzOverflow="overflow">
                    <a:lnL w="127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69911730"/>
                  </a:ext>
                </a:extLst>
              </a:tr>
              <a:tr h="59709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сальные железы</a:t>
                      </a:r>
                    </a:p>
                  </a:txBody>
                  <a:tcPr marL="74019" marR="74019" marT="37013" marB="37013" anchor="ctr" horzOverflow="overflow">
                    <a:lnL w="127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предохраняют от высыхания</a:t>
                      </a:r>
                    </a:p>
                  </a:txBody>
                  <a:tcPr marL="74019" marR="74019" marT="37013" marB="37013" anchor="ctr" horzOverflow="overflow">
                    <a:lnL w="127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66084068"/>
                  </a:ext>
                </a:extLst>
              </a:tr>
              <a:tr h="84382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волосы</a:t>
                      </a:r>
                    </a:p>
                  </a:txBody>
                  <a:tcPr marL="74019" marR="74019" marT="37013" marB="37013" anchor="ctr" horzOverflow="overflow">
                    <a:lnL w="127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защищают от воздействия лучей солнца</a:t>
                      </a:r>
                    </a:p>
                  </a:txBody>
                  <a:tcPr marL="74019" marR="74019" marT="37013" marB="37013" anchor="ctr" horzOverflow="overflow">
                    <a:lnL w="127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2138484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4">
            <a:extLst>
              <a:ext uri="{FF2B5EF4-FFF2-40B4-BE49-F238E27FC236}">
                <a16:creationId xmlns:a16="http://schemas.microsoft.com/office/drawing/2014/main" id="{A27685F6-5562-63FE-60DD-A91A5D08AE8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763000" cy="1143000"/>
          </a:xfrm>
        </p:spPr>
        <p:txBody>
          <a:bodyPr/>
          <a:lstStyle/>
          <a:p>
            <a:pPr algn="ctr" eaLnBrk="1" hangingPunct="1"/>
            <a:r>
              <a:rPr lang="ru-RU" altLang="ru-RU" sz="3600" b="1">
                <a:solidFill>
                  <a:schemeClr val="accent2"/>
                </a:solidFill>
              </a:rPr>
              <a:t>Подкожная жировая клетчатка – </a:t>
            </a:r>
            <a:r>
              <a:rPr lang="ru-RU" altLang="ru-RU" sz="3600" b="1" i="1">
                <a:solidFill>
                  <a:schemeClr val="accent2"/>
                </a:solidFill>
              </a:rPr>
              <a:t>гиподерма.</a:t>
            </a:r>
          </a:p>
        </p:txBody>
      </p:sp>
      <p:sp>
        <p:nvSpPr>
          <p:cNvPr id="22532" name="Rectangle 5">
            <a:extLst>
              <a:ext uri="{FF2B5EF4-FFF2-40B4-BE49-F238E27FC236}">
                <a16:creationId xmlns:a16="http://schemas.microsoft.com/office/drawing/2014/main" id="{9ECCEC5B-BEF8-A428-1514-820C88EFF49A}"/>
              </a:ext>
            </a:extLst>
          </p:cNvPr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ru-RU" altLang="ru-RU" sz="2400"/>
              <a:t> </a:t>
            </a:r>
          </a:p>
        </p:txBody>
      </p:sp>
      <p:sp>
        <p:nvSpPr>
          <p:cNvPr id="22533" name="AutoShape 8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9A7A6954-9B10-105D-8A27-A5621D9C19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05800" y="6324600"/>
            <a:ext cx="381000" cy="228600"/>
          </a:xfrm>
          <a:prstGeom prst="actionButtonBackPrevious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/>
          </a:p>
        </p:txBody>
      </p:sp>
      <p:pic>
        <p:nvPicPr>
          <p:cNvPr id="22534" name="Picture 9" descr="подкожная клетчатка">
            <a:extLst>
              <a:ext uri="{FF2B5EF4-FFF2-40B4-BE49-F238E27FC236}">
                <a16:creationId xmlns:a16="http://schemas.microsoft.com/office/drawing/2014/main" id="{1ACB9AA9-6A7A-24DF-49E0-A3A1DF6F38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lum contrast="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6517"/>
          <a:stretch>
            <a:fillRect/>
          </a:stretch>
        </p:blipFill>
        <p:spPr bwMode="auto">
          <a:xfrm>
            <a:off x="5257800" y="2133600"/>
            <a:ext cx="2895600" cy="222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5" name="Line 10">
            <a:extLst>
              <a:ext uri="{FF2B5EF4-FFF2-40B4-BE49-F238E27FC236}">
                <a16:creationId xmlns:a16="http://schemas.microsoft.com/office/drawing/2014/main" id="{F17E2FA2-019D-EF35-6B41-E480B76D0610}"/>
              </a:ext>
            </a:extLst>
          </p:cNvPr>
          <p:cNvSpPr>
            <a:spLocks noChangeShapeType="1"/>
          </p:cNvSpPr>
          <p:nvPr/>
        </p:nvSpPr>
        <p:spPr bwMode="auto">
          <a:xfrm>
            <a:off x="6629400" y="3810000"/>
            <a:ext cx="685800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2536" name="Line 11">
            <a:extLst>
              <a:ext uri="{FF2B5EF4-FFF2-40B4-BE49-F238E27FC236}">
                <a16:creationId xmlns:a16="http://schemas.microsoft.com/office/drawing/2014/main" id="{C5B89615-6982-FB67-F11E-3E011F891D08}"/>
              </a:ext>
            </a:extLst>
          </p:cNvPr>
          <p:cNvSpPr>
            <a:spLocks noChangeShapeType="1"/>
          </p:cNvSpPr>
          <p:nvPr/>
        </p:nvSpPr>
        <p:spPr bwMode="auto">
          <a:xfrm>
            <a:off x="5410200" y="2971800"/>
            <a:ext cx="152400" cy="297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2537" name="Line 12">
            <a:extLst>
              <a:ext uri="{FF2B5EF4-FFF2-40B4-BE49-F238E27FC236}">
                <a16:creationId xmlns:a16="http://schemas.microsoft.com/office/drawing/2014/main" id="{35E07201-1176-8D09-29B9-3AD8BC3FC6A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562600" y="3733800"/>
            <a:ext cx="609600" cy="2286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2538" name="Text Box 13">
            <a:extLst>
              <a:ext uri="{FF2B5EF4-FFF2-40B4-BE49-F238E27FC236}">
                <a16:creationId xmlns:a16="http://schemas.microsoft.com/office/drawing/2014/main" id="{FB1208E4-C0D9-A20D-81A2-9C852DC724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6200" y="6216650"/>
            <a:ext cx="2743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ru-RU" altLang="ru-RU" sz="1800"/>
              <a:t>Кровеносные сосуды</a:t>
            </a:r>
          </a:p>
        </p:txBody>
      </p:sp>
      <p:sp>
        <p:nvSpPr>
          <p:cNvPr id="22539" name="Text Box 14">
            <a:extLst>
              <a:ext uri="{FF2B5EF4-FFF2-40B4-BE49-F238E27FC236}">
                <a16:creationId xmlns:a16="http://schemas.microsoft.com/office/drawing/2014/main" id="{1FC0B305-92B5-DCEA-BD04-AF58E1D628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86600" y="5638800"/>
            <a:ext cx="1752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ru-RU" altLang="ru-RU" sz="1800"/>
              <a:t>Жировые дольки</a:t>
            </a:r>
          </a:p>
        </p:txBody>
      </p:sp>
      <p:graphicFrame>
        <p:nvGraphicFramePr>
          <p:cNvPr id="22541" name="Rectangle 3">
            <a:extLst>
              <a:ext uri="{FF2B5EF4-FFF2-40B4-BE49-F238E27FC236}">
                <a16:creationId xmlns:a16="http://schemas.microsoft.com/office/drawing/2014/main" id="{984D0381-B1F5-4CCF-60BA-78C3666D2BFC}"/>
              </a:ext>
            </a:extLst>
          </p:cNvPr>
          <p:cNvGraphicFramePr/>
          <p:nvPr/>
        </p:nvGraphicFramePr>
        <p:xfrm>
          <a:off x="152400" y="1600200"/>
          <a:ext cx="4572000" cy="4530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586" name="Rectangle 23575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87" name="Rectangle 23577">
            <a:extLst>
              <a:ext uri="{FF2B5EF4-FFF2-40B4-BE49-F238E27FC236}">
                <a16:creationId xmlns:a16="http://schemas.microsoft.com/office/drawing/2014/main" id="{1199E1B1-A8C0-4FE8-A5A8-1CB41D69F8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1" y="0"/>
            <a:ext cx="9143999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88" name="Rectangle 23579">
            <a:extLst>
              <a:ext uri="{FF2B5EF4-FFF2-40B4-BE49-F238E27FC236}">
                <a16:creationId xmlns:a16="http://schemas.microsoft.com/office/drawing/2014/main" id="{84A8DE83-DE75-4B41-9DB4-A7EC0B0DEC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096642" cy="1575461"/>
          </a:xfrm>
          <a:prstGeom prst="rect">
            <a:avLst/>
          </a:prstGeom>
          <a:gradFill>
            <a:gsLst>
              <a:gs pos="0">
                <a:schemeClr val="accent1">
                  <a:alpha val="41000"/>
                </a:schemeClr>
              </a:gs>
              <a:gs pos="74000">
                <a:schemeClr val="accent1">
                  <a:lumMod val="60000"/>
                  <a:lumOff val="40000"/>
                  <a:alpha val="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89" name="Rectangle 23581">
            <a:extLst>
              <a:ext uri="{FF2B5EF4-FFF2-40B4-BE49-F238E27FC236}">
                <a16:creationId xmlns:a16="http://schemas.microsoft.com/office/drawing/2014/main" id="{A7009A0A-BEF5-4EAC-AF15-E4F9F002E2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2" y="-1"/>
            <a:ext cx="9144001" cy="1574311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78000">
                <a:schemeClr val="accent1">
                  <a:alpha val="15000"/>
                </a:scheme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71" name="Text Box 204">
            <a:extLst>
              <a:ext uri="{FF2B5EF4-FFF2-40B4-BE49-F238E27FC236}">
                <a16:creationId xmlns:a16="http://schemas.microsoft.com/office/drawing/2014/main" id="{9B644932-95D3-DC9A-C79F-AF4943FDBA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4784" y="248038"/>
            <a:ext cx="5297791" cy="11592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14400" eaLnBrk="1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ru-RU" sz="3500" b="1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Строение кожи и ее функции</a:t>
            </a:r>
          </a:p>
        </p:txBody>
      </p:sp>
      <p:graphicFrame>
        <p:nvGraphicFramePr>
          <p:cNvPr id="19659" name="Group 203">
            <a:extLst>
              <a:ext uri="{FF2B5EF4-FFF2-40B4-BE49-F238E27FC236}">
                <a16:creationId xmlns:a16="http://schemas.microsoft.com/office/drawing/2014/main" id="{23925029-3629-64B1-48F0-CC486E6883F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7970884"/>
              </p:ext>
            </p:extLst>
          </p:nvPr>
        </p:nvGraphicFramePr>
        <p:xfrm>
          <a:off x="324168" y="2804308"/>
          <a:ext cx="8495663" cy="2776130"/>
        </p:xfrm>
        <a:graphic>
          <a:graphicData uri="http://schemas.openxmlformats.org/drawingml/2006/table">
            <a:tbl>
              <a:tblPr firstRow="1" bandRow="1">
                <a:noFill/>
              </a:tblPr>
              <a:tblGrid>
                <a:gridCol w="1477464">
                  <a:extLst>
                    <a:ext uri="{9D8B030D-6E8A-4147-A177-3AD203B41FA5}">
                      <a16:colId xmlns:a16="http://schemas.microsoft.com/office/drawing/2014/main" val="1027109952"/>
                    </a:ext>
                  </a:extLst>
                </a:gridCol>
                <a:gridCol w="3387211">
                  <a:extLst>
                    <a:ext uri="{9D8B030D-6E8A-4147-A177-3AD203B41FA5}">
                      <a16:colId xmlns:a16="http://schemas.microsoft.com/office/drawing/2014/main" val="2982170704"/>
                    </a:ext>
                  </a:extLst>
                </a:gridCol>
                <a:gridCol w="3630988">
                  <a:extLst>
                    <a:ext uri="{9D8B030D-6E8A-4147-A177-3AD203B41FA5}">
                      <a16:colId xmlns:a16="http://schemas.microsoft.com/office/drawing/2014/main" val="3862544403"/>
                    </a:ext>
                  </a:extLst>
                </a:gridCol>
              </a:tblGrid>
              <a:tr h="95695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500" b="1" i="0" u="none" strike="noStrike" cap="none" spc="30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Слой кожи</a:t>
                      </a:r>
                    </a:p>
                  </a:txBody>
                  <a:tcPr marL="0" marR="14212" marT="71067" marB="71067" anchor="ctr"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</a:lnT>
                    <a:lnB w="38100" cmpd="sng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500" b="1" i="0" u="none" strike="noStrike" cap="none" spc="30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Особенности строения</a:t>
                      </a:r>
                    </a:p>
                  </a:txBody>
                  <a:tcPr marL="0" marR="14212" marT="71067" marB="71067" anchor="ctr"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</a:lnT>
                    <a:lnB w="38100" cmpd="sng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500" b="1" i="0" u="none" strike="noStrike" cap="none" spc="30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Функции </a:t>
                      </a:r>
                    </a:p>
                  </a:txBody>
                  <a:tcPr marL="0" marR="14212" marT="71067" marB="71067" anchor="ctr"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</a:lnT>
                    <a:lnB w="38100" cmpd="sng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96988619"/>
                  </a:ext>
                </a:extLst>
              </a:tr>
              <a:tr h="1051706">
                <a:tc row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900" b="0" i="0" u="none" strike="noStrike" cap="none" spc="0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Гиподерма </a:t>
                      </a:r>
                    </a:p>
                  </a:txBody>
                  <a:tcPr marL="0" marR="142121" marT="71067" marB="71067" anchor="ctr" horzOverflow="overflow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mpd="sng">
                      <a:noFill/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900" b="0" i="0" u="none" strike="noStrike" cap="none" spc="0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образована соединительной тканью, много жировых долек</a:t>
                      </a:r>
                    </a:p>
                  </a:txBody>
                  <a:tcPr marL="0" marR="142121" marT="71067" marB="71067" anchor="ctr" horzOverflow="overflow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9525" cap="flat" cmpd="sng" algn="ctr">
                      <a:solidFill>
                        <a:schemeClr val="accent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900" b="0" i="0" u="none" strike="noStrike" cap="none" spc="0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Защита внутренних органов от механических воздействий, запас органических веществ</a:t>
                      </a:r>
                    </a:p>
                  </a:txBody>
                  <a:tcPr marL="0" marR="142121" marT="71067" marB="71067" anchor="ctr" horzOverflow="overflow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9525" cap="flat" cmpd="sng" algn="ctr">
                      <a:solidFill>
                        <a:schemeClr val="accent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9538209"/>
                  </a:ext>
                </a:extLst>
              </a:tr>
              <a:tr h="76746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900" b="0" i="0" u="none" strike="noStrike" cap="none" spc="0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кровеносные сосуды</a:t>
                      </a:r>
                    </a:p>
                  </a:txBody>
                  <a:tcPr marL="71060" marR="142121" marT="71067" marB="71067" anchor="ctr" horzOverflow="overflow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accent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900" b="0" i="0" u="none" strike="noStrike" cap="none" spc="0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питают клетки кожи, участвуют в терморегуляции</a:t>
                      </a:r>
                    </a:p>
                  </a:txBody>
                  <a:tcPr marL="71060" marR="142121" marT="71067" marB="71067" anchor="ctr" horzOverflow="overflow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accent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481471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Picture 4" descr="кожа 006">
            <a:extLst>
              <a:ext uri="{FF2B5EF4-FFF2-40B4-BE49-F238E27FC236}">
                <a16:creationId xmlns:a16="http://schemas.microsoft.com/office/drawing/2014/main" id="{3EE67729-E834-FF7A-1F60-8DE6187861EB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590" r="3410" b="-1"/>
          <a:stretch/>
        </p:blipFill>
        <p:spPr bwMode="auto">
          <a:xfrm>
            <a:off x="20" y="10"/>
            <a:ext cx="9143980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63" name="Rectangle 6152">
            <a:extLst>
              <a:ext uri="{FF2B5EF4-FFF2-40B4-BE49-F238E27FC236}">
                <a16:creationId xmlns:a16="http://schemas.microsoft.com/office/drawing/2014/main" id="{37C89E4B-3C9F-44B9-8B86-D9E3D112D8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320142"/>
            <a:ext cx="9144000" cy="736551"/>
          </a:xfrm>
          <a:prstGeom prst="rect">
            <a:avLst/>
          </a:prstGeom>
          <a:solidFill>
            <a:schemeClr val="bg1">
              <a:alpha val="9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46" name="Rectangle 2">
            <a:extLst>
              <a:ext uri="{FF2B5EF4-FFF2-40B4-BE49-F238E27FC236}">
                <a16:creationId xmlns:a16="http://schemas.microsoft.com/office/drawing/2014/main" id="{5CE5D78C-E0AD-2F42-3ED2-18F579C12A3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92906" y="5317240"/>
            <a:ext cx="8408194" cy="74483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altLang="ru-RU" sz="3100" b="1">
                <a:solidFill>
                  <a:schemeClr val="tx1">
                    <a:lumMod val="85000"/>
                    <a:lumOff val="15000"/>
                  </a:schemeClr>
                </a:solidFill>
              </a:rPr>
              <a:t>Строение кожи</a:t>
            </a:r>
          </a:p>
        </p:txBody>
      </p:sp>
      <p:cxnSp>
        <p:nvCxnSpPr>
          <p:cNvPr id="6164" name="Straight Connector 6154">
            <a:extLst>
              <a:ext uri="{FF2B5EF4-FFF2-40B4-BE49-F238E27FC236}">
                <a16:creationId xmlns:a16="http://schemas.microsoft.com/office/drawing/2014/main" id="{AA2EAA10-076F-46BD-8F0F-B9A2FB77A8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5241983"/>
            <a:ext cx="9144000" cy="0"/>
          </a:xfrm>
          <a:prstGeom prst="line">
            <a:avLst/>
          </a:prstGeom>
          <a:ln w="41275">
            <a:solidFill>
              <a:schemeClr val="bg1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65" name="Straight Connector 6156">
            <a:extLst>
              <a:ext uri="{FF2B5EF4-FFF2-40B4-BE49-F238E27FC236}">
                <a16:creationId xmlns:a16="http://schemas.microsoft.com/office/drawing/2014/main" id="{D891E407-403B-4764-86C9-33A56D3BCA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34852"/>
            <a:ext cx="9144000" cy="0"/>
          </a:xfrm>
          <a:prstGeom prst="line">
            <a:avLst/>
          </a:prstGeom>
          <a:ln w="41275">
            <a:solidFill>
              <a:schemeClr val="bg1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0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" y="0"/>
            <a:ext cx="9143999" cy="2170031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19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062114" y="0"/>
            <a:ext cx="3072908" cy="2170661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48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3486646" y="-3486043"/>
            <a:ext cx="2170709" cy="9144000"/>
          </a:xfrm>
          <a:prstGeom prst="rect">
            <a:avLst/>
          </a:prstGeom>
          <a:gradFill>
            <a:gsLst>
              <a:gs pos="23000">
                <a:schemeClr val="accent1">
                  <a:lumMod val="75000"/>
                  <a:alpha val="16000"/>
                </a:schemeClr>
              </a:gs>
              <a:gs pos="99000">
                <a:srgbClr val="000000">
                  <a:alpha val="45000"/>
                </a:srgbClr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17" name="TextBox 2">
            <a:extLst>
              <a:ext uri="{FF2B5EF4-FFF2-40B4-BE49-F238E27FC236}">
                <a16:creationId xmlns:a16="http://schemas.microsoft.com/office/drawing/2014/main" id="{BA38335C-A7E5-F36F-B557-99F7E2DB88B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05744611"/>
              </p:ext>
            </p:extLst>
          </p:nvPr>
        </p:nvGraphicFramePr>
        <p:xfrm>
          <a:off x="483042" y="2615979"/>
          <a:ext cx="8195871" cy="36894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" y="0"/>
            <a:ext cx="9143999" cy="2170031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19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062114" y="0"/>
            <a:ext cx="3072908" cy="2170661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48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3486646" y="-3486043"/>
            <a:ext cx="2170709" cy="9144000"/>
          </a:xfrm>
          <a:prstGeom prst="rect">
            <a:avLst/>
          </a:prstGeom>
          <a:gradFill>
            <a:gsLst>
              <a:gs pos="23000">
                <a:schemeClr val="accent1">
                  <a:lumMod val="75000"/>
                  <a:alpha val="16000"/>
                </a:schemeClr>
              </a:gs>
              <a:gs pos="99000">
                <a:srgbClr val="000000">
                  <a:alpha val="45000"/>
                </a:srgbClr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7" name="Объект 4">
            <a:extLst>
              <a:ext uri="{FF2B5EF4-FFF2-40B4-BE49-F238E27FC236}">
                <a16:creationId xmlns:a16="http://schemas.microsoft.com/office/drawing/2014/main" id="{C307645D-B37B-3EC5-2D5A-7532355AEFC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47893167"/>
              </p:ext>
            </p:extLst>
          </p:nvPr>
        </p:nvGraphicFramePr>
        <p:xfrm>
          <a:off x="483042" y="2615979"/>
          <a:ext cx="8195871" cy="36894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9">
            <a:extLst>
              <a:ext uri="{FF2B5EF4-FFF2-40B4-BE49-F238E27FC236}">
                <a16:creationId xmlns:a16="http://schemas.microsoft.com/office/drawing/2014/main" id="{F13C74B1-5B17-4795-BED0-7140497B44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ketchy line">
            <a:extLst>
              <a:ext uri="{FF2B5EF4-FFF2-40B4-BE49-F238E27FC236}">
                <a16:creationId xmlns:a16="http://schemas.microsoft.com/office/drawing/2014/main" id="{D4974D33-8DC5-464E-8C6D-BE58F0669C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0060" y="2586994"/>
            <a:ext cx="2606040" cy="18288"/>
          </a:xfrm>
          <a:custGeom>
            <a:avLst/>
            <a:gdLst>
              <a:gd name="connsiteX0" fmla="*/ 0 w 2606040"/>
              <a:gd name="connsiteY0" fmla="*/ 0 h 18288"/>
              <a:gd name="connsiteX1" fmla="*/ 625450 w 2606040"/>
              <a:gd name="connsiteY1" fmla="*/ 0 h 18288"/>
              <a:gd name="connsiteX2" fmla="*/ 1224839 w 2606040"/>
              <a:gd name="connsiteY2" fmla="*/ 0 h 18288"/>
              <a:gd name="connsiteX3" fmla="*/ 1824228 w 2606040"/>
              <a:gd name="connsiteY3" fmla="*/ 0 h 18288"/>
              <a:gd name="connsiteX4" fmla="*/ 2606040 w 2606040"/>
              <a:gd name="connsiteY4" fmla="*/ 0 h 18288"/>
              <a:gd name="connsiteX5" fmla="*/ 2606040 w 2606040"/>
              <a:gd name="connsiteY5" fmla="*/ 18288 h 18288"/>
              <a:gd name="connsiteX6" fmla="*/ 1902409 w 2606040"/>
              <a:gd name="connsiteY6" fmla="*/ 18288 h 18288"/>
              <a:gd name="connsiteX7" fmla="*/ 1276960 w 2606040"/>
              <a:gd name="connsiteY7" fmla="*/ 18288 h 18288"/>
              <a:gd name="connsiteX8" fmla="*/ 677570 w 2606040"/>
              <a:gd name="connsiteY8" fmla="*/ 18288 h 18288"/>
              <a:gd name="connsiteX9" fmla="*/ 0 w 2606040"/>
              <a:gd name="connsiteY9" fmla="*/ 18288 h 18288"/>
              <a:gd name="connsiteX10" fmla="*/ 0 w 2606040"/>
              <a:gd name="connsiteY10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606040" h="18288" fill="none" extrusionOk="0">
                <a:moveTo>
                  <a:pt x="0" y="0"/>
                </a:moveTo>
                <a:cubicBezTo>
                  <a:pt x="266776" y="-600"/>
                  <a:pt x="322756" y="3201"/>
                  <a:pt x="625450" y="0"/>
                </a:cubicBezTo>
                <a:cubicBezTo>
                  <a:pt x="928144" y="-3201"/>
                  <a:pt x="968141" y="9269"/>
                  <a:pt x="1224839" y="0"/>
                </a:cubicBezTo>
                <a:cubicBezTo>
                  <a:pt x="1481537" y="-9269"/>
                  <a:pt x="1569059" y="21947"/>
                  <a:pt x="1824228" y="0"/>
                </a:cubicBezTo>
                <a:cubicBezTo>
                  <a:pt x="2079397" y="-21947"/>
                  <a:pt x="2326053" y="-10194"/>
                  <a:pt x="2606040" y="0"/>
                </a:cubicBezTo>
                <a:cubicBezTo>
                  <a:pt x="2605462" y="4771"/>
                  <a:pt x="2606793" y="12323"/>
                  <a:pt x="2606040" y="18288"/>
                </a:cubicBezTo>
                <a:cubicBezTo>
                  <a:pt x="2256758" y="31410"/>
                  <a:pt x="2173673" y="-12878"/>
                  <a:pt x="1902409" y="18288"/>
                </a:cubicBezTo>
                <a:cubicBezTo>
                  <a:pt x="1631145" y="49454"/>
                  <a:pt x="1461378" y="5466"/>
                  <a:pt x="1276960" y="18288"/>
                </a:cubicBezTo>
                <a:cubicBezTo>
                  <a:pt x="1092542" y="31110"/>
                  <a:pt x="890442" y="13213"/>
                  <a:pt x="677570" y="18288"/>
                </a:cubicBezTo>
                <a:cubicBezTo>
                  <a:pt x="464698" y="23364"/>
                  <a:pt x="187648" y="35837"/>
                  <a:pt x="0" y="18288"/>
                </a:cubicBezTo>
                <a:cubicBezTo>
                  <a:pt x="841" y="12879"/>
                  <a:pt x="-726" y="3977"/>
                  <a:pt x="0" y="0"/>
                </a:cubicBezTo>
                <a:close/>
              </a:path>
              <a:path w="2606040" h="18288" stroke="0" extrusionOk="0">
                <a:moveTo>
                  <a:pt x="0" y="0"/>
                </a:moveTo>
                <a:cubicBezTo>
                  <a:pt x="197231" y="3803"/>
                  <a:pt x="358914" y="-9291"/>
                  <a:pt x="599389" y="0"/>
                </a:cubicBezTo>
                <a:cubicBezTo>
                  <a:pt x="839864" y="9291"/>
                  <a:pt x="979371" y="8509"/>
                  <a:pt x="1303020" y="0"/>
                </a:cubicBezTo>
                <a:cubicBezTo>
                  <a:pt x="1626669" y="-8509"/>
                  <a:pt x="1726300" y="7440"/>
                  <a:pt x="1876349" y="0"/>
                </a:cubicBezTo>
                <a:cubicBezTo>
                  <a:pt x="2026398" y="-7440"/>
                  <a:pt x="2430712" y="17957"/>
                  <a:pt x="2606040" y="0"/>
                </a:cubicBezTo>
                <a:cubicBezTo>
                  <a:pt x="2605426" y="8857"/>
                  <a:pt x="2606544" y="13619"/>
                  <a:pt x="2606040" y="18288"/>
                </a:cubicBezTo>
                <a:cubicBezTo>
                  <a:pt x="2393024" y="2241"/>
                  <a:pt x="2191161" y="39259"/>
                  <a:pt x="1980590" y="18288"/>
                </a:cubicBezTo>
                <a:cubicBezTo>
                  <a:pt x="1770019" y="-2683"/>
                  <a:pt x="1476440" y="36114"/>
                  <a:pt x="1276960" y="18288"/>
                </a:cubicBezTo>
                <a:cubicBezTo>
                  <a:pt x="1077480" y="463"/>
                  <a:pt x="880988" y="42125"/>
                  <a:pt x="651510" y="18288"/>
                </a:cubicBezTo>
                <a:cubicBezTo>
                  <a:pt x="422032" y="-5549"/>
                  <a:pt x="130744" y="-1947"/>
                  <a:pt x="0" y="18288"/>
                </a:cubicBezTo>
                <a:cubicBezTo>
                  <a:pt x="-487" y="10816"/>
                  <a:pt x="-839" y="6058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863741219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DE4F247-BB95-EED4-D27C-1F41180870EA}"/>
              </a:ext>
            </a:extLst>
          </p:cNvPr>
          <p:cNvSpPr txBox="1"/>
          <p:nvPr/>
        </p:nvSpPr>
        <p:spPr>
          <a:xfrm>
            <a:off x="480060" y="2872899"/>
            <a:ext cx="3182691" cy="33206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ru-RU" sz="1900" b="1" dirty="0" err="1"/>
              <a:t>Кожа</a:t>
            </a:r>
            <a:r>
              <a:rPr lang="en-US" altLang="ru-RU" sz="1900" b="1" dirty="0"/>
              <a:t> </a:t>
            </a:r>
            <a:r>
              <a:rPr lang="en-US" altLang="ru-RU" sz="1900" b="1" dirty="0" err="1"/>
              <a:t>состоит</a:t>
            </a:r>
            <a:r>
              <a:rPr lang="en-US" altLang="ru-RU" sz="1900" b="1" dirty="0"/>
              <a:t> </a:t>
            </a:r>
            <a:r>
              <a:rPr lang="en-US" altLang="ru-RU" sz="1900" b="1" dirty="0" err="1"/>
              <a:t>из</a:t>
            </a:r>
            <a:r>
              <a:rPr lang="en-US" altLang="ru-RU" sz="1900" b="1" dirty="0"/>
              <a:t> 3 </a:t>
            </a:r>
            <a:r>
              <a:rPr lang="en-US" altLang="ru-RU" sz="1900" b="1" dirty="0" err="1"/>
              <a:t>слоев</a:t>
            </a:r>
            <a:r>
              <a:rPr lang="en-US" altLang="ru-RU" sz="1900" b="1" dirty="0"/>
              <a:t>: </a:t>
            </a:r>
            <a:r>
              <a:rPr lang="en-US" altLang="ru-RU" sz="1900" b="1" dirty="0" err="1"/>
              <a:t>наружного</a:t>
            </a:r>
            <a:r>
              <a:rPr lang="en-US" altLang="ru-RU" sz="1900" b="1" dirty="0"/>
              <a:t> - </a:t>
            </a:r>
            <a:r>
              <a:rPr lang="en-US" altLang="ru-RU" sz="1900" b="1" dirty="0" err="1">
                <a:hlinkClick r:id="" action="ppaction://noaction"/>
              </a:rPr>
              <a:t>эпидермиса</a:t>
            </a:r>
            <a:r>
              <a:rPr lang="en-US" altLang="ru-RU" sz="1900" b="1" dirty="0"/>
              <a:t> , </a:t>
            </a:r>
            <a:r>
              <a:rPr lang="en-US" altLang="ru-RU" sz="1900" b="1" dirty="0" err="1"/>
              <a:t>внутреннего</a:t>
            </a:r>
            <a:r>
              <a:rPr lang="en-US" altLang="ru-RU" sz="1900" b="1" dirty="0"/>
              <a:t> – </a:t>
            </a:r>
            <a:r>
              <a:rPr lang="en-US" altLang="ru-RU" sz="1900" b="1" dirty="0" err="1">
                <a:hlinkClick r:id="" action="ppaction://noaction"/>
              </a:rPr>
              <a:t>собственно</a:t>
            </a:r>
            <a:r>
              <a:rPr lang="en-US" altLang="ru-RU" sz="1900" b="1" dirty="0">
                <a:hlinkClick r:id="" action="ppaction://noaction"/>
              </a:rPr>
              <a:t> </a:t>
            </a:r>
            <a:r>
              <a:rPr lang="en-US" altLang="ru-RU" sz="1900" b="1" dirty="0" err="1">
                <a:hlinkClick r:id="" action="ppaction://noaction"/>
              </a:rPr>
              <a:t>кожи</a:t>
            </a:r>
            <a:r>
              <a:rPr lang="en-US" altLang="ru-RU" sz="1900" b="1" dirty="0">
                <a:hlinkClick r:id="" action="ppaction://noaction"/>
              </a:rPr>
              <a:t> (</a:t>
            </a:r>
            <a:r>
              <a:rPr lang="en-US" altLang="ru-RU" sz="1900" b="1" dirty="0" err="1">
                <a:hlinkClick r:id="" action="ppaction://noaction"/>
              </a:rPr>
              <a:t>дермы</a:t>
            </a:r>
            <a:r>
              <a:rPr lang="en-US" altLang="ru-RU" sz="1900" b="1" dirty="0">
                <a:hlinkClick r:id="" action="ppaction://noaction"/>
              </a:rPr>
              <a:t>)</a:t>
            </a:r>
            <a:endParaRPr lang="en-US" altLang="ru-RU" sz="1900" b="1" dirty="0"/>
          </a:p>
          <a:p>
            <a:pPr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ru-RU" sz="1900" b="1" dirty="0" err="1"/>
              <a:t>Под</a:t>
            </a:r>
            <a:r>
              <a:rPr lang="en-US" altLang="ru-RU" sz="1900" b="1" dirty="0"/>
              <a:t> </a:t>
            </a:r>
            <a:r>
              <a:rPr lang="en-US" altLang="ru-RU" sz="1900" b="1" dirty="0" err="1"/>
              <a:t>слоем</a:t>
            </a:r>
            <a:r>
              <a:rPr lang="en-US" altLang="ru-RU" sz="1900" b="1" dirty="0"/>
              <a:t> </a:t>
            </a:r>
            <a:r>
              <a:rPr lang="en-US" altLang="ru-RU" sz="1900" b="1" dirty="0" err="1"/>
              <a:t>кожи</a:t>
            </a:r>
            <a:r>
              <a:rPr lang="en-US" altLang="ru-RU" sz="1900" b="1" dirty="0"/>
              <a:t> </a:t>
            </a:r>
            <a:r>
              <a:rPr lang="en-US" altLang="ru-RU" sz="1900" b="1" dirty="0" err="1"/>
              <a:t>расположена</a:t>
            </a:r>
            <a:r>
              <a:rPr lang="en-US" altLang="ru-RU" sz="1900" b="1" dirty="0"/>
              <a:t>  </a:t>
            </a:r>
            <a:r>
              <a:rPr lang="en-US" altLang="ru-RU" sz="1900" b="1" dirty="0" err="1">
                <a:hlinkClick r:id="" action="ppaction://noaction"/>
              </a:rPr>
              <a:t>подкожная</a:t>
            </a:r>
            <a:r>
              <a:rPr lang="en-US" altLang="ru-RU" sz="1900" b="1" dirty="0">
                <a:hlinkClick r:id="" action="ppaction://noaction"/>
              </a:rPr>
              <a:t> </a:t>
            </a:r>
            <a:r>
              <a:rPr lang="en-US" altLang="ru-RU" sz="1900" b="1" dirty="0" err="1">
                <a:hlinkClick r:id="" action="ppaction://noaction"/>
              </a:rPr>
              <a:t>жировая</a:t>
            </a:r>
            <a:r>
              <a:rPr lang="en-US" altLang="ru-RU" sz="1900" b="1" dirty="0">
                <a:hlinkClick r:id="" action="ppaction://noaction"/>
              </a:rPr>
              <a:t> </a:t>
            </a:r>
            <a:r>
              <a:rPr lang="en-US" altLang="ru-RU" sz="1900" b="1" dirty="0" err="1">
                <a:hlinkClick r:id="" action="ppaction://noaction"/>
              </a:rPr>
              <a:t>клетчатка</a:t>
            </a:r>
            <a:r>
              <a:rPr lang="en-US" altLang="ru-RU" sz="1900" b="1" dirty="0">
                <a:hlinkClick r:id="" action="ppaction://noaction"/>
              </a:rPr>
              <a:t>.</a:t>
            </a:r>
            <a:endParaRPr lang="en-US" altLang="ru-RU" sz="1900" b="1" dirty="0"/>
          </a:p>
          <a:p>
            <a:pPr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ru-RU" sz="1900" b="1" dirty="0" err="1"/>
              <a:t>Толщина</a:t>
            </a:r>
            <a:r>
              <a:rPr lang="en-US" altLang="ru-RU" sz="1900" b="1" dirty="0"/>
              <a:t> </a:t>
            </a:r>
            <a:r>
              <a:rPr lang="en-US" altLang="ru-RU" sz="1900" b="1" dirty="0" err="1"/>
              <a:t>кожи</a:t>
            </a:r>
            <a:r>
              <a:rPr lang="en-US" altLang="ru-RU" sz="1900" b="1" dirty="0"/>
              <a:t> в </a:t>
            </a:r>
            <a:r>
              <a:rPr lang="en-US" altLang="ru-RU" sz="1900" b="1" dirty="0" err="1"/>
              <a:t>разных</a:t>
            </a:r>
            <a:r>
              <a:rPr lang="en-US" altLang="ru-RU" sz="1900" b="1" dirty="0"/>
              <a:t> </a:t>
            </a:r>
            <a:r>
              <a:rPr lang="en-US" altLang="ru-RU" sz="1900" b="1" dirty="0" err="1"/>
              <a:t>местах</a:t>
            </a:r>
            <a:r>
              <a:rPr lang="en-US" altLang="ru-RU" sz="1900" b="1" dirty="0"/>
              <a:t> </a:t>
            </a:r>
            <a:r>
              <a:rPr lang="en-US" altLang="ru-RU" sz="1900" b="1" dirty="0" err="1"/>
              <a:t>различается</a:t>
            </a:r>
            <a:r>
              <a:rPr lang="en-US" altLang="ru-RU" sz="1900" b="1" dirty="0"/>
              <a:t> в </a:t>
            </a:r>
            <a:r>
              <a:rPr lang="en-US" altLang="ru-RU" sz="1900" b="1" dirty="0" err="1"/>
              <a:t>интервале</a:t>
            </a:r>
            <a:r>
              <a:rPr lang="en-US" altLang="ru-RU" sz="1900" b="1" dirty="0"/>
              <a:t> </a:t>
            </a:r>
            <a:r>
              <a:rPr lang="en-US" altLang="ru-RU" sz="1900" b="1" dirty="0" err="1"/>
              <a:t>от</a:t>
            </a:r>
            <a:r>
              <a:rPr lang="en-US" altLang="ru-RU" sz="1900" b="1" dirty="0"/>
              <a:t> 0,5 </a:t>
            </a:r>
            <a:r>
              <a:rPr lang="en-US" altLang="ru-RU" sz="1900" b="1" dirty="0" err="1"/>
              <a:t>до</a:t>
            </a:r>
            <a:r>
              <a:rPr lang="en-US" altLang="ru-RU" sz="1900" b="1" dirty="0"/>
              <a:t> 4 </a:t>
            </a:r>
            <a:r>
              <a:rPr lang="en-US" altLang="ru-RU" sz="1900" b="1" dirty="0" err="1"/>
              <a:t>мм</a:t>
            </a:r>
            <a:r>
              <a:rPr lang="en-US" altLang="ru-RU" sz="1900" b="1" dirty="0"/>
              <a:t>.</a:t>
            </a:r>
          </a:p>
          <a:p>
            <a:pPr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ru-RU" sz="1900" dirty="0"/>
          </a:p>
        </p:txBody>
      </p:sp>
      <p:pic>
        <p:nvPicPr>
          <p:cNvPr id="3" name="Picture 9" descr="строение кожи">
            <a:extLst>
              <a:ext uri="{FF2B5EF4-FFF2-40B4-BE49-F238E27FC236}">
                <a16:creationId xmlns:a16="http://schemas.microsoft.com/office/drawing/2014/main" id="{20CCF05A-D1FB-9BD9-1DC6-362E94B13C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81" r="35192" b="1"/>
          <a:stretch/>
        </p:blipFill>
        <p:spPr>
          <a:xfrm>
            <a:off x="3983776" y="10"/>
            <a:ext cx="5159081" cy="6857990"/>
          </a:xfrm>
          <a:custGeom>
            <a:avLst/>
            <a:gdLst/>
            <a:ahLst/>
            <a:cxnLst/>
            <a:rect l="l" t="t" r="r" b="b"/>
            <a:pathLst>
              <a:path w="6878775" h="6858000">
                <a:moveTo>
                  <a:pt x="1102973" y="0"/>
                </a:moveTo>
                <a:lnTo>
                  <a:pt x="1160688" y="0"/>
                </a:lnTo>
                <a:lnTo>
                  <a:pt x="983189" y="331786"/>
                </a:lnTo>
                <a:cubicBezTo>
                  <a:pt x="914866" y="469145"/>
                  <a:pt x="850355" y="608712"/>
                  <a:pt x="789261" y="750263"/>
                </a:cubicBezTo>
                <a:cubicBezTo>
                  <a:pt x="774307" y="784928"/>
                  <a:pt x="759992" y="819849"/>
                  <a:pt x="745295" y="854514"/>
                </a:cubicBezTo>
                <a:cubicBezTo>
                  <a:pt x="756682" y="845393"/>
                  <a:pt x="765489" y="833492"/>
                  <a:pt x="770857" y="819975"/>
                </a:cubicBezTo>
                <a:cubicBezTo>
                  <a:pt x="879943" y="589569"/>
                  <a:pt x="999605" y="365513"/>
                  <a:pt x="1131329" y="148742"/>
                </a:cubicBezTo>
                <a:lnTo>
                  <a:pt x="1227589" y="0"/>
                </a:lnTo>
                <a:lnTo>
                  <a:pt x="6878775" y="0"/>
                </a:lnTo>
                <a:lnTo>
                  <a:pt x="6878775" y="6858000"/>
                </a:lnTo>
                <a:lnTo>
                  <a:pt x="713521" y="6858000"/>
                </a:lnTo>
                <a:lnTo>
                  <a:pt x="625642" y="6670527"/>
                </a:lnTo>
                <a:cubicBezTo>
                  <a:pt x="507232" y="6398531"/>
                  <a:pt x="403083" y="6118381"/>
                  <a:pt x="312785" y="5830359"/>
                </a:cubicBezTo>
                <a:cubicBezTo>
                  <a:pt x="278149" y="5719759"/>
                  <a:pt x="248879" y="5607635"/>
                  <a:pt x="212198" y="5480401"/>
                </a:cubicBezTo>
                <a:cubicBezTo>
                  <a:pt x="212208" y="5491601"/>
                  <a:pt x="212803" y="5502788"/>
                  <a:pt x="213988" y="5513923"/>
                </a:cubicBezTo>
                <a:cubicBezTo>
                  <a:pt x="264089" y="5723695"/>
                  <a:pt x="307290" y="5935370"/>
                  <a:pt x="365826" y="6142729"/>
                </a:cubicBezTo>
                <a:cubicBezTo>
                  <a:pt x="433152" y="6380817"/>
                  <a:pt x="510068" y="6614016"/>
                  <a:pt x="597975" y="6841549"/>
                </a:cubicBezTo>
                <a:lnTo>
                  <a:pt x="604824" y="6858000"/>
                </a:lnTo>
                <a:lnTo>
                  <a:pt x="552056" y="6858000"/>
                </a:lnTo>
                <a:lnTo>
                  <a:pt x="539576" y="6828295"/>
                </a:lnTo>
                <a:cubicBezTo>
                  <a:pt x="380597" y="6414594"/>
                  <a:pt x="260223" y="5988893"/>
                  <a:pt x="171555" y="5552906"/>
                </a:cubicBezTo>
                <a:cubicBezTo>
                  <a:pt x="91163" y="5157998"/>
                  <a:pt x="43746" y="4758899"/>
                  <a:pt x="12305" y="4357388"/>
                </a:cubicBezTo>
                <a:cubicBezTo>
                  <a:pt x="-14281" y="4013908"/>
                  <a:pt x="4507" y="3672965"/>
                  <a:pt x="46684" y="3331516"/>
                </a:cubicBezTo>
                <a:cubicBezTo>
                  <a:pt x="127203" y="2664286"/>
                  <a:pt x="277819" y="2007265"/>
                  <a:pt x="496065" y="1371196"/>
                </a:cubicBezTo>
                <a:cubicBezTo>
                  <a:pt x="636273" y="966066"/>
                  <a:pt x="800445" y="573253"/>
                  <a:pt x="995723" y="196614"/>
                </a:cubicBezTo>
                <a:close/>
              </a:path>
            </a:pathLst>
          </a:cu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417" name="Rectangle 16416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19" name="Rectangle 16418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" y="0"/>
            <a:ext cx="9143999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21" name="Rectangle 16420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6096642" y="0"/>
            <a:ext cx="3047358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23" name="Rectangle 16422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783777" y="-3783778"/>
            <a:ext cx="1576446" cy="9144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290" name="Rectangle 2">
            <a:extLst>
              <a:ext uri="{FF2B5EF4-FFF2-40B4-BE49-F238E27FC236}">
                <a16:creationId xmlns:a16="http://schemas.microsoft.com/office/drawing/2014/main" id="{FA529ECF-F498-8625-3B27-7BA727DEE4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28697" y="348865"/>
            <a:ext cx="7533018" cy="87772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ru-RU" sz="35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Строение кожи и ее функции</a:t>
            </a:r>
          </a:p>
        </p:txBody>
      </p:sp>
      <p:sp>
        <p:nvSpPr>
          <p:cNvPr id="12309" name="AutoShape 30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54873DA9-9E76-94C6-9147-695F0B0F6E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77200" y="6248400"/>
            <a:ext cx="457200" cy="228600"/>
          </a:xfrm>
          <a:prstGeom prst="actionButtonBackPrevious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/>
          </a:p>
        </p:txBody>
      </p:sp>
      <p:graphicFrame>
        <p:nvGraphicFramePr>
          <p:cNvPr id="16412" name="Group 28">
            <a:extLst>
              <a:ext uri="{FF2B5EF4-FFF2-40B4-BE49-F238E27FC236}">
                <a16:creationId xmlns:a16="http://schemas.microsoft.com/office/drawing/2014/main" id="{DD9D98D8-D04F-A520-01E7-E7757CD7C50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10794658"/>
              </p:ext>
            </p:extLst>
          </p:nvPr>
        </p:nvGraphicFramePr>
        <p:xfrm>
          <a:off x="483042" y="2847673"/>
          <a:ext cx="8195871" cy="2722618"/>
        </p:xfrm>
        <a:graphic>
          <a:graphicData uri="http://schemas.openxmlformats.org/drawingml/2006/table">
            <a:tbl>
              <a:tblPr/>
              <a:tblGrid>
                <a:gridCol w="22178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390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389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15978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Название слоя</a:t>
                      </a:r>
                    </a:p>
                  </a:txBody>
                  <a:tcPr marL="123381" marR="123381" marT="61691" marB="6169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Особенности строения</a:t>
                      </a:r>
                    </a:p>
                  </a:txBody>
                  <a:tcPr marL="123381" marR="123381" marT="61691" marB="616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Выполняемые функции</a:t>
                      </a:r>
                    </a:p>
                  </a:txBody>
                  <a:tcPr marL="123381" marR="123381" marT="61691" marB="616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814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3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123381" marR="123381" marT="61691" marB="6169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3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123381" marR="123381" marT="61691" marB="616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3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123381" marR="123381" marT="61691" marB="616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814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3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123381" marR="123381" marT="61691" marB="6169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3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123381" marR="123381" marT="61691" marB="616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3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123381" marR="123381" marT="61691" marB="616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4">
            <a:extLst>
              <a:ext uri="{FF2B5EF4-FFF2-40B4-BE49-F238E27FC236}">
                <a16:creationId xmlns:a16="http://schemas.microsoft.com/office/drawing/2014/main" id="{2D64C814-1DE1-9626-BAD3-155EF7E39B2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4400" y="4763"/>
            <a:ext cx="7772400" cy="1143000"/>
          </a:xfrm>
        </p:spPr>
        <p:txBody>
          <a:bodyPr/>
          <a:lstStyle/>
          <a:p>
            <a:pPr algn="ctr" eaLnBrk="1" hangingPunct="1"/>
            <a:r>
              <a:rPr lang="ru-RU" altLang="ru-RU" sz="3600">
                <a:solidFill>
                  <a:schemeClr val="accent2"/>
                </a:solidFill>
              </a:rPr>
              <a:t>Наружный слой- </a:t>
            </a:r>
            <a:br>
              <a:rPr lang="ru-RU" altLang="ru-RU" sz="3600">
                <a:solidFill>
                  <a:schemeClr val="accent2"/>
                </a:solidFill>
              </a:rPr>
            </a:br>
            <a:r>
              <a:rPr lang="ru-RU" altLang="ru-RU" sz="3600" b="1" i="1">
                <a:solidFill>
                  <a:schemeClr val="accent2"/>
                </a:solidFill>
              </a:rPr>
              <a:t>эпидермис</a:t>
            </a:r>
          </a:p>
        </p:txBody>
      </p:sp>
      <p:pic>
        <p:nvPicPr>
          <p:cNvPr id="13316" name="Picture 9" descr="Эпидермис">
            <a:extLst>
              <a:ext uri="{FF2B5EF4-FFF2-40B4-BE49-F238E27FC236}">
                <a16:creationId xmlns:a16="http://schemas.microsoft.com/office/drawing/2014/main" id="{4DDBFB6B-6266-183E-1C33-F3CBB2A82864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5"/>
          <a:stretch>
            <a:fillRect/>
          </a:stretch>
        </p:blipFill>
        <p:spPr>
          <a:xfrm>
            <a:off x="5105400" y="2133600"/>
            <a:ext cx="3505200" cy="3657600"/>
          </a:xfrm>
          <a:noFill/>
        </p:spPr>
      </p:pic>
      <p:sp>
        <p:nvSpPr>
          <p:cNvPr id="13317" name="Line 10">
            <a:extLst>
              <a:ext uri="{FF2B5EF4-FFF2-40B4-BE49-F238E27FC236}">
                <a16:creationId xmlns:a16="http://schemas.microsoft.com/office/drawing/2014/main" id="{2D767A5C-86CA-E62B-528C-80330A9664E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270500" y="4602163"/>
            <a:ext cx="68580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318" name="Text Box 11">
            <a:extLst>
              <a:ext uri="{FF2B5EF4-FFF2-40B4-BE49-F238E27FC236}">
                <a16:creationId xmlns:a16="http://schemas.microsoft.com/office/drawing/2014/main" id="{C8D95FBC-D32C-5AC6-A402-D726D0C7AA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6126163"/>
            <a:ext cx="29718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ru-RU" altLang="ru-RU" sz="1800"/>
              <a:t>Живые клетки</a:t>
            </a:r>
          </a:p>
        </p:txBody>
      </p:sp>
      <p:sp>
        <p:nvSpPr>
          <p:cNvPr id="13319" name="Line 12">
            <a:extLst>
              <a:ext uri="{FF2B5EF4-FFF2-40B4-BE49-F238E27FC236}">
                <a16:creationId xmlns:a16="http://schemas.microsoft.com/office/drawing/2014/main" id="{5254A215-71D3-9A91-1AA8-EF45C85CF63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477000" y="1752600"/>
            <a:ext cx="9906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320" name="Text Box 13">
            <a:extLst>
              <a:ext uri="{FF2B5EF4-FFF2-40B4-BE49-F238E27FC236}">
                <a16:creationId xmlns:a16="http://schemas.microsoft.com/office/drawing/2014/main" id="{A067E602-EE96-7EDE-1E3B-FF9DC02A1E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0" y="1568450"/>
            <a:ext cx="2819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ru-RU" altLang="ru-RU" sz="1800"/>
              <a:t>Мертвые клетки</a:t>
            </a:r>
          </a:p>
        </p:txBody>
      </p:sp>
      <p:graphicFrame>
        <p:nvGraphicFramePr>
          <p:cNvPr id="13322" name="Rectangle 5">
            <a:extLst>
              <a:ext uri="{FF2B5EF4-FFF2-40B4-BE49-F238E27FC236}">
                <a16:creationId xmlns:a16="http://schemas.microsoft.com/office/drawing/2014/main" id="{BC7891E4-6EB8-9B35-81BA-CF6C24355170}"/>
              </a:ext>
            </a:extLst>
          </p:cNvPr>
          <p:cNvGraphicFramePr/>
          <p:nvPr/>
        </p:nvGraphicFramePr>
        <p:xfrm>
          <a:off x="152400" y="1736725"/>
          <a:ext cx="4572000" cy="4530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664" name="Rectangle 19663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666" name="Rectangle 19665">
            <a:extLst>
              <a:ext uri="{FF2B5EF4-FFF2-40B4-BE49-F238E27FC236}">
                <a16:creationId xmlns:a16="http://schemas.microsoft.com/office/drawing/2014/main" id="{1199E1B1-A8C0-4FE8-A5A8-1CB41D69F8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1" y="0"/>
            <a:ext cx="9143999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668" name="Rectangle 19667">
            <a:extLst>
              <a:ext uri="{FF2B5EF4-FFF2-40B4-BE49-F238E27FC236}">
                <a16:creationId xmlns:a16="http://schemas.microsoft.com/office/drawing/2014/main" id="{84A8DE83-DE75-4B41-9DB4-A7EC0B0DEC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096642" cy="1575461"/>
          </a:xfrm>
          <a:prstGeom prst="rect">
            <a:avLst/>
          </a:prstGeom>
          <a:gradFill>
            <a:gsLst>
              <a:gs pos="0">
                <a:schemeClr val="accent1">
                  <a:alpha val="41000"/>
                </a:schemeClr>
              </a:gs>
              <a:gs pos="74000">
                <a:schemeClr val="accent1">
                  <a:lumMod val="60000"/>
                  <a:lumOff val="40000"/>
                  <a:alpha val="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670" name="Rectangle 19669">
            <a:extLst>
              <a:ext uri="{FF2B5EF4-FFF2-40B4-BE49-F238E27FC236}">
                <a16:creationId xmlns:a16="http://schemas.microsoft.com/office/drawing/2014/main" id="{A7009A0A-BEF5-4EAC-AF15-E4F9F002E2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2" y="-1"/>
            <a:ext cx="9144001" cy="1574311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78000">
                <a:schemeClr val="accent1">
                  <a:alpha val="15000"/>
                </a:scheme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55" name="Text Box 204">
            <a:extLst>
              <a:ext uri="{FF2B5EF4-FFF2-40B4-BE49-F238E27FC236}">
                <a16:creationId xmlns:a16="http://schemas.microsoft.com/office/drawing/2014/main" id="{18C32548-A277-F42D-0715-D5544B1489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4784" y="248038"/>
            <a:ext cx="5297791" cy="11592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14400" eaLnBrk="1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ru-RU" sz="3500" b="1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Строение кожи и ее функции</a:t>
            </a:r>
          </a:p>
        </p:txBody>
      </p:sp>
      <p:graphicFrame>
        <p:nvGraphicFramePr>
          <p:cNvPr id="19659" name="Group 203">
            <a:extLst>
              <a:ext uri="{FF2B5EF4-FFF2-40B4-BE49-F238E27FC236}">
                <a16:creationId xmlns:a16="http://schemas.microsoft.com/office/drawing/2014/main" id="{6660DEA2-93EE-B3FD-B4B0-A00761A2CA6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6755305"/>
              </p:ext>
            </p:extLst>
          </p:nvPr>
        </p:nvGraphicFramePr>
        <p:xfrm>
          <a:off x="324168" y="2228346"/>
          <a:ext cx="8495663" cy="3928055"/>
        </p:xfrm>
        <a:graphic>
          <a:graphicData uri="http://schemas.openxmlformats.org/drawingml/2006/table">
            <a:tbl>
              <a:tblPr firstRow="1" bandRow="1">
                <a:solidFill>
                  <a:schemeClr val="accent1">
                    <a:lumMod val="20000"/>
                    <a:lumOff val="80000"/>
                  </a:schemeClr>
                </a:solidFill>
              </a:tblPr>
              <a:tblGrid>
                <a:gridCol w="2050323">
                  <a:extLst>
                    <a:ext uri="{9D8B030D-6E8A-4147-A177-3AD203B41FA5}">
                      <a16:colId xmlns:a16="http://schemas.microsoft.com/office/drawing/2014/main" val="3352825164"/>
                    </a:ext>
                  </a:extLst>
                </a:gridCol>
                <a:gridCol w="3719617">
                  <a:extLst>
                    <a:ext uri="{9D8B030D-6E8A-4147-A177-3AD203B41FA5}">
                      <a16:colId xmlns:a16="http://schemas.microsoft.com/office/drawing/2014/main" val="946830194"/>
                    </a:ext>
                  </a:extLst>
                </a:gridCol>
                <a:gridCol w="2725723">
                  <a:extLst>
                    <a:ext uri="{9D8B030D-6E8A-4147-A177-3AD203B41FA5}">
                      <a16:colId xmlns:a16="http://schemas.microsoft.com/office/drawing/2014/main" val="2637286840"/>
                    </a:ext>
                  </a:extLst>
                </a:gridCol>
              </a:tblGrid>
              <a:tr h="69469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700" b="1" i="0" u="none" strike="noStrike" cap="all" spc="60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Слой кожи</a:t>
                      </a:r>
                    </a:p>
                  </a:txBody>
                  <a:tcPr marL="192972" marR="192972" marT="192972" marB="192972" anchor="ctr"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700" b="1" i="0" u="none" strike="noStrike" cap="all" spc="60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Особенности строения</a:t>
                      </a:r>
                    </a:p>
                  </a:txBody>
                  <a:tcPr marL="192972" marR="192972" marT="192972" marB="192972" anchor="ctr"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700" b="1" i="0" u="none" strike="noStrike" cap="all" spc="60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Функции </a:t>
                      </a:r>
                    </a:p>
                  </a:txBody>
                  <a:tcPr marL="192972" marR="192972" marT="192972" marB="192972" anchor="ctr"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00095307"/>
                  </a:ext>
                </a:extLst>
              </a:tr>
              <a:tr h="1959739">
                <a:tc row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300" b="0" i="0" u="none" strike="noStrike" cap="none" spc="0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наружный  - эпидермис</a:t>
                      </a:r>
                    </a:p>
                  </a:txBody>
                  <a:tcPr marL="128648" marR="128648" marT="64329" marB="128648" anchor="ctr" horzOverflow="overflow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mpd="sng">
                      <a:noFill/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300" b="0" i="0" u="none" strike="noStrike" cap="none" spc="0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а) наружный слой эпителия  из плотно прилегающих друг к другу погибших клеток; клетки постоянно слущиваются</a:t>
                      </a:r>
                    </a:p>
                  </a:txBody>
                  <a:tcPr marL="128648" marR="128648" marT="64329" marB="128648" anchor="ctr" horzOverflow="overflow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mpd="sng">
                      <a:noFill/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300" b="0" i="0" u="none" strike="noStrike" cap="none" spc="0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защищает от проникновения инфекции</a:t>
                      </a:r>
                    </a:p>
                  </a:txBody>
                  <a:tcPr marL="128648" marR="128648" marT="64329" marB="128648" anchor="ctr" horzOverflow="overflow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mpd="sng">
                      <a:noFill/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31903854"/>
                  </a:ext>
                </a:extLst>
              </a:tr>
              <a:tr h="127361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300" b="0" i="0" u="none" strike="noStrike" cap="none" spc="0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б) глубокий слой эпителия из живых клеток, в них есть пигмент</a:t>
                      </a:r>
                    </a:p>
                  </a:txBody>
                  <a:tcPr marL="128648" marR="128648" marT="64329" marB="128648" anchor="ctr" horzOverflow="overflow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3F3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300" b="0" i="0" u="none" strike="noStrike" cap="none" spc="0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защищает от ультрафиолетовых лучей</a:t>
                      </a:r>
                    </a:p>
                  </a:txBody>
                  <a:tcPr marL="128648" marR="128648" marT="64329" marB="128648" anchor="ctr" horzOverflow="overflow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3F3">
                        <a:alpha val="5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237407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EEDB60D2-EBAD-1933-E9A8-48E1E854319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br>
              <a:rPr lang="ru-RU" altLang="ru-RU" sz="3800"/>
            </a:br>
            <a:endParaRPr lang="ru-RU" altLang="ru-RU" sz="3800">
              <a:solidFill>
                <a:schemeClr val="accent2"/>
              </a:solidFill>
            </a:endParaRPr>
          </a:p>
        </p:txBody>
      </p:sp>
      <p:sp>
        <p:nvSpPr>
          <p:cNvPr id="15364" name="Text Box 5">
            <a:extLst>
              <a:ext uri="{FF2B5EF4-FFF2-40B4-BE49-F238E27FC236}">
                <a16:creationId xmlns:a16="http://schemas.microsoft.com/office/drawing/2014/main" id="{D8841593-9BF4-E2AF-F2A5-D090B8272A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381000"/>
            <a:ext cx="6248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ru-RU" altLang="ru-RU" sz="3600"/>
          </a:p>
        </p:txBody>
      </p:sp>
      <p:sp>
        <p:nvSpPr>
          <p:cNvPr id="15365" name="Text Box 6">
            <a:extLst>
              <a:ext uri="{FF2B5EF4-FFF2-40B4-BE49-F238E27FC236}">
                <a16:creationId xmlns:a16="http://schemas.microsoft.com/office/drawing/2014/main" id="{3C34A934-D576-D911-D446-8A3E9BEDE0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-36513"/>
            <a:ext cx="7848600" cy="14763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ru-RU" altLang="ru-RU" sz="3600">
                <a:solidFill>
                  <a:schemeClr val="accent2"/>
                </a:solidFill>
                <a:latin typeface="Times New Roman" panose="02020603050405020304" pitchFamily="18" charset="0"/>
              </a:rPr>
              <a:t>Внутренний слой –</a:t>
            </a:r>
          </a:p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ru-RU" altLang="ru-RU" sz="3600" b="1" i="1">
                <a:solidFill>
                  <a:schemeClr val="accent2"/>
                </a:solidFill>
                <a:latin typeface="Times New Roman" panose="02020603050405020304" pitchFamily="18" charset="0"/>
              </a:rPr>
              <a:t>собственно кожа или дерма</a:t>
            </a:r>
            <a:endParaRPr lang="ru-RU" altLang="ru-RU" sz="3600" b="1">
              <a:solidFill>
                <a:schemeClr val="accent2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15366" name="Picture 11" descr="строение кожи">
            <a:extLst>
              <a:ext uri="{FF2B5EF4-FFF2-40B4-BE49-F238E27FC236}">
                <a16:creationId xmlns:a16="http://schemas.microsoft.com/office/drawing/2014/main" id="{B02525D0-9734-E8FF-9F3C-2A0170392C4C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117" r="24979" b="17117"/>
          <a:stretch>
            <a:fillRect/>
          </a:stretch>
        </p:blipFill>
        <p:spPr>
          <a:xfrm>
            <a:off x="4953000" y="2209800"/>
            <a:ext cx="2971800" cy="2619375"/>
          </a:xfrm>
          <a:noFill/>
        </p:spPr>
      </p:pic>
      <p:sp>
        <p:nvSpPr>
          <p:cNvPr id="15367" name="Line 12">
            <a:extLst>
              <a:ext uri="{FF2B5EF4-FFF2-40B4-BE49-F238E27FC236}">
                <a16:creationId xmlns:a16="http://schemas.microsoft.com/office/drawing/2014/main" id="{5233C173-E417-801F-8F90-5B3BC14530AA}"/>
              </a:ext>
            </a:extLst>
          </p:cNvPr>
          <p:cNvSpPr>
            <a:spLocks noChangeShapeType="1"/>
          </p:cNvSpPr>
          <p:nvPr/>
        </p:nvSpPr>
        <p:spPr bwMode="auto">
          <a:xfrm>
            <a:off x="7010400" y="3505200"/>
            <a:ext cx="83820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368" name="Line 13">
            <a:extLst>
              <a:ext uri="{FF2B5EF4-FFF2-40B4-BE49-F238E27FC236}">
                <a16:creationId xmlns:a16="http://schemas.microsoft.com/office/drawing/2014/main" id="{FD4ABFEC-0087-C09D-F32B-DD75AE081CFC}"/>
              </a:ext>
            </a:extLst>
          </p:cNvPr>
          <p:cNvSpPr>
            <a:spLocks noChangeShapeType="1"/>
          </p:cNvSpPr>
          <p:nvPr/>
        </p:nvSpPr>
        <p:spPr bwMode="auto">
          <a:xfrm>
            <a:off x="6172200" y="3429000"/>
            <a:ext cx="1676400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369" name="Line 14">
            <a:extLst>
              <a:ext uri="{FF2B5EF4-FFF2-40B4-BE49-F238E27FC236}">
                <a16:creationId xmlns:a16="http://schemas.microsoft.com/office/drawing/2014/main" id="{C73F8B78-542A-CA62-BE3F-DD08A9D5318F}"/>
              </a:ext>
            </a:extLst>
          </p:cNvPr>
          <p:cNvSpPr>
            <a:spLocks noChangeShapeType="1"/>
          </p:cNvSpPr>
          <p:nvPr/>
        </p:nvSpPr>
        <p:spPr bwMode="auto">
          <a:xfrm>
            <a:off x="5791200" y="3200400"/>
            <a:ext cx="2057400" cy="1981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370" name="Text Box 15">
            <a:extLst>
              <a:ext uri="{FF2B5EF4-FFF2-40B4-BE49-F238E27FC236}">
                <a16:creationId xmlns:a16="http://schemas.microsoft.com/office/drawing/2014/main" id="{3B9D93DC-2D20-6E1D-7110-7C2226D469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43800" y="5257800"/>
            <a:ext cx="1600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ru-RU" altLang="ru-RU" sz="1800"/>
              <a:t>рецепторы</a:t>
            </a:r>
          </a:p>
        </p:txBody>
      </p:sp>
      <p:sp>
        <p:nvSpPr>
          <p:cNvPr id="15371" name="Line 16">
            <a:extLst>
              <a:ext uri="{FF2B5EF4-FFF2-40B4-BE49-F238E27FC236}">
                <a16:creationId xmlns:a16="http://schemas.microsoft.com/office/drawing/2014/main" id="{A8A25244-E919-9DC9-83F8-9A61AD2D5B7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572000" y="4114800"/>
            <a:ext cx="914400" cy="2057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372" name="Text Box 17">
            <a:extLst>
              <a:ext uri="{FF2B5EF4-FFF2-40B4-BE49-F238E27FC236}">
                <a16:creationId xmlns:a16="http://schemas.microsoft.com/office/drawing/2014/main" id="{314ED531-826D-6E7A-0AD3-36CD3115F7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1524000"/>
            <a:ext cx="2057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ru-RU" altLang="ru-RU" sz="1800"/>
              <a:t>Сальная железа</a:t>
            </a:r>
          </a:p>
        </p:txBody>
      </p:sp>
      <p:sp>
        <p:nvSpPr>
          <p:cNvPr id="15373" name="Line 18">
            <a:extLst>
              <a:ext uri="{FF2B5EF4-FFF2-40B4-BE49-F238E27FC236}">
                <a16:creationId xmlns:a16="http://schemas.microsoft.com/office/drawing/2014/main" id="{38B97307-AB1F-2204-C1A9-233525101584}"/>
              </a:ext>
            </a:extLst>
          </p:cNvPr>
          <p:cNvSpPr>
            <a:spLocks noChangeShapeType="1"/>
          </p:cNvSpPr>
          <p:nvPr/>
        </p:nvSpPr>
        <p:spPr bwMode="auto">
          <a:xfrm>
            <a:off x="6400800" y="4419600"/>
            <a:ext cx="30480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374" name="Text Box 19">
            <a:extLst>
              <a:ext uri="{FF2B5EF4-FFF2-40B4-BE49-F238E27FC236}">
                <a16:creationId xmlns:a16="http://schemas.microsoft.com/office/drawing/2014/main" id="{DBCC49BE-5A6A-5FDC-0920-E7E016221A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00800" y="5943600"/>
            <a:ext cx="2209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ru-RU" altLang="ru-RU" sz="1800"/>
              <a:t>Потовая железа</a:t>
            </a:r>
          </a:p>
        </p:txBody>
      </p:sp>
      <p:sp>
        <p:nvSpPr>
          <p:cNvPr id="15375" name="Line 20">
            <a:extLst>
              <a:ext uri="{FF2B5EF4-FFF2-40B4-BE49-F238E27FC236}">
                <a16:creationId xmlns:a16="http://schemas.microsoft.com/office/drawing/2014/main" id="{1F61F25D-6D6E-2088-49C1-316C3AC6AED9}"/>
              </a:ext>
            </a:extLst>
          </p:cNvPr>
          <p:cNvSpPr>
            <a:spLocks noChangeShapeType="1"/>
          </p:cNvSpPr>
          <p:nvPr/>
        </p:nvSpPr>
        <p:spPr bwMode="auto">
          <a:xfrm>
            <a:off x="5943600" y="47244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376" name="Line 21">
            <a:extLst>
              <a:ext uri="{FF2B5EF4-FFF2-40B4-BE49-F238E27FC236}">
                <a16:creationId xmlns:a16="http://schemas.microsoft.com/office/drawing/2014/main" id="{20466462-60C0-1736-4690-28344D64B19D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029200" y="1828800"/>
            <a:ext cx="45720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377" name="Text Box 22">
            <a:extLst>
              <a:ext uri="{FF2B5EF4-FFF2-40B4-BE49-F238E27FC236}">
                <a16:creationId xmlns:a16="http://schemas.microsoft.com/office/drawing/2014/main" id="{7D081D68-8915-C897-6013-CE0CF14E51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6324600"/>
            <a:ext cx="2209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ru-RU" altLang="ru-RU" sz="1800"/>
              <a:t>Корень волоса</a:t>
            </a:r>
          </a:p>
        </p:txBody>
      </p:sp>
      <p:sp>
        <p:nvSpPr>
          <p:cNvPr id="15378" name="Line 23">
            <a:extLst>
              <a:ext uri="{FF2B5EF4-FFF2-40B4-BE49-F238E27FC236}">
                <a16:creationId xmlns:a16="http://schemas.microsoft.com/office/drawing/2014/main" id="{7F01CD76-A783-B0A4-CD96-F9A9CFE99BCA}"/>
              </a:ext>
            </a:extLst>
          </p:cNvPr>
          <p:cNvSpPr>
            <a:spLocks noChangeShapeType="1"/>
          </p:cNvSpPr>
          <p:nvPr/>
        </p:nvSpPr>
        <p:spPr bwMode="auto">
          <a:xfrm>
            <a:off x="5867400" y="46482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379" name="Text Box 24">
            <a:extLst>
              <a:ext uri="{FF2B5EF4-FFF2-40B4-BE49-F238E27FC236}">
                <a16:creationId xmlns:a16="http://schemas.microsoft.com/office/drawing/2014/main" id="{7053883D-6473-2382-B26F-C7F7A25560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9200" y="5181600"/>
            <a:ext cx="2438400" cy="1192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ru-RU" altLang="ru-RU" sz="1800"/>
              <a:t>Кровеносные 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ru-RU" altLang="ru-RU" sz="1800"/>
              <a:t>сосуды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ru-RU" altLang="ru-RU" sz="1800"/>
          </a:p>
        </p:txBody>
      </p:sp>
      <p:graphicFrame>
        <p:nvGraphicFramePr>
          <p:cNvPr id="15381" name="Rectangle 3">
            <a:extLst>
              <a:ext uri="{FF2B5EF4-FFF2-40B4-BE49-F238E27FC236}">
                <a16:creationId xmlns:a16="http://schemas.microsoft.com/office/drawing/2014/main" id="{DE956439-4C45-4F6C-C9A2-1372619366C6}"/>
              </a:ext>
            </a:extLst>
          </p:cNvPr>
          <p:cNvGraphicFramePr/>
          <p:nvPr/>
        </p:nvGraphicFramePr>
        <p:xfrm>
          <a:off x="76200" y="1524000"/>
          <a:ext cx="4343400" cy="4530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/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7</TotalTime>
  <Words>598</Words>
  <Application>Microsoft Office PowerPoint</Application>
  <PresentationFormat>Экран (4:3)</PresentationFormat>
  <Paragraphs>94</Paragraphs>
  <Slides>16</Slides>
  <Notes>0</Notes>
  <HiddenSlides>1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2" baseType="lpstr">
      <vt:lpstr>Arial</vt:lpstr>
      <vt:lpstr>Calibri</vt:lpstr>
      <vt:lpstr>Calibri Light</vt:lpstr>
      <vt:lpstr>Times New Roman</vt:lpstr>
      <vt:lpstr>Wingdings</vt:lpstr>
      <vt:lpstr>Тема Office</vt:lpstr>
      <vt:lpstr>Презентация PowerPoint</vt:lpstr>
      <vt:lpstr>Строение кожи</vt:lpstr>
      <vt:lpstr>Презентация PowerPoint</vt:lpstr>
      <vt:lpstr>Презентация PowerPoint</vt:lpstr>
      <vt:lpstr>Презентация PowerPoint</vt:lpstr>
      <vt:lpstr>Строение кожи и ее функции</vt:lpstr>
      <vt:lpstr>Наружный слой-  эпидермис</vt:lpstr>
      <vt:lpstr>Презентация PowerPoint</vt:lpstr>
      <vt:lpstr> </vt:lpstr>
      <vt:lpstr>Рецепторы кожи</vt:lpstr>
      <vt:lpstr>Железы кожи</vt:lpstr>
      <vt:lpstr>Строение ногтя</vt:lpstr>
      <vt:lpstr>Строение волоса</vt:lpstr>
      <vt:lpstr>Презентация PowerPoint</vt:lpstr>
      <vt:lpstr>Подкожная жировая клетчатка – гиподерма.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a2173</dc:creator>
  <cp:lastModifiedBy>a2173</cp:lastModifiedBy>
  <cp:revision>1</cp:revision>
  <dcterms:created xsi:type="dcterms:W3CDTF">2025-04-13T11:28:47Z</dcterms:created>
  <dcterms:modified xsi:type="dcterms:W3CDTF">2025-04-13T11:36:19Z</dcterms:modified>
</cp:coreProperties>
</file>