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22D4C1-93DB-7006-D861-3026D33D2C57}" v="1" dt="2023-06-01T08:13:54.8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entury Schoolbook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entury Schoolbook"/>
              </a:rPr>
              <a:t>Образец заголовка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FAE52653-1C0C-4414-8D95-F88D34F1A6C3}" type="datetime">
              <a:rPr lang="ru-RU" sz="1200" b="0" strike="noStrike" spc="-1">
                <a:solidFill>
                  <a:srgbClr val="8B8B8B"/>
                </a:solidFill>
                <a:latin typeface="Century Schoolbook"/>
              </a:rPr>
              <a:t>01.06.2023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0EEE77E8-F097-4182-B2AD-4EF67C255CCE}" type="slidenum">
              <a:rPr lang="ru-RU" sz="1200" b="0" strike="noStrike" spc="-1">
                <a:solidFill>
                  <a:srgbClr val="8B8B8B"/>
                </a:solidFill>
                <a:latin typeface="Century Schoolbook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entury Schoolbook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entury Schoolbook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entury Schoolbook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entury Schoolbook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entury Schoolbook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entury Schoolbook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entury Schoolbook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entury Schoolbook"/>
              </a:rPr>
              <a:t>Образец заголовка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entury Schoolbook"/>
              </a:rPr>
              <a:t>Образец текста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entury Schoolbook"/>
              </a:rPr>
              <a:t>Второй уровень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entury Schoolbook"/>
              </a:rPr>
              <a:t>Третий уровень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latin typeface="Century Schoolbook"/>
              </a:rPr>
              <a:t>Четвертый уровень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latin typeface="Century Schoolbook"/>
              </a:rPr>
              <a:t>Пятый уровень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E4D006E8-1743-417E-9FBD-8A6229248635}" type="datetime">
              <a:rPr lang="ru-RU" sz="1200" b="0" strike="noStrike" spc="-1">
                <a:solidFill>
                  <a:srgbClr val="8B8B8B"/>
                </a:solidFill>
                <a:latin typeface="Century Schoolbook"/>
              </a:rPr>
              <a:t>01.06.2023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454176D9-3BB7-4355-B097-5E975B5E1C4B}" type="slidenum">
              <a:rPr lang="ru-RU" sz="1200" b="0" strike="noStrike" spc="-1">
                <a:solidFill>
                  <a:srgbClr val="8B8B8B"/>
                </a:solidFill>
                <a:latin typeface="Century Schoolbook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7" name="Rectangle 86">
            <a:extLst>
              <a:ext uri="{FF2B5EF4-FFF2-40B4-BE49-F238E27FC236}">
                <a16:creationId xmlns:a16="http://schemas.microsoft.com/office/drawing/2014/main" id="{699F2931-70EC-414E-8957-39CC893D90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78FFBE11-4B3E-48D7-94D4-2EC8CC9FE8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479720"/>
            <a:ext cx="9144000" cy="3378280"/>
          </a:xfrm>
          <a:custGeom>
            <a:avLst/>
            <a:gdLst>
              <a:gd name="connsiteX0" fmla="*/ 0 w 12192000"/>
              <a:gd name="connsiteY0" fmla="*/ 0 h 3378280"/>
              <a:gd name="connsiteX1" fmla="*/ 13973 w 12192000"/>
              <a:gd name="connsiteY1" fmla="*/ 3431 h 3378280"/>
              <a:gd name="connsiteX2" fmla="*/ 86774 w 12192000"/>
              <a:gd name="connsiteY2" fmla="*/ 43536 h 3378280"/>
              <a:gd name="connsiteX3" fmla="*/ 229780 w 12192000"/>
              <a:gd name="connsiteY3" fmla="*/ 145557 h 3378280"/>
              <a:gd name="connsiteX4" fmla="*/ 302639 w 12192000"/>
              <a:gd name="connsiteY4" fmla="*/ 203425 h 3378280"/>
              <a:gd name="connsiteX5" fmla="*/ 348081 w 12192000"/>
              <a:gd name="connsiteY5" fmla="*/ 187174 h 3378280"/>
              <a:gd name="connsiteX6" fmla="*/ 436950 w 12192000"/>
              <a:gd name="connsiteY6" fmla="*/ 184066 h 3378280"/>
              <a:gd name="connsiteX7" fmla="*/ 501693 w 12192000"/>
              <a:gd name="connsiteY7" fmla="*/ 233225 h 3378280"/>
              <a:gd name="connsiteX8" fmla="*/ 557201 w 12192000"/>
              <a:gd name="connsiteY8" fmla="*/ 312390 h 3378280"/>
              <a:gd name="connsiteX9" fmla="*/ 617648 w 12192000"/>
              <a:gd name="connsiteY9" fmla="*/ 333897 h 3378280"/>
              <a:gd name="connsiteX10" fmla="*/ 692332 w 12192000"/>
              <a:gd name="connsiteY10" fmla="*/ 386327 h 3378280"/>
              <a:gd name="connsiteX11" fmla="*/ 802009 w 12192000"/>
              <a:gd name="connsiteY11" fmla="*/ 419027 h 3378280"/>
              <a:gd name="connsiteX12" fmla="*/ 914003 w 12192000"/>
              <a:gd name="connsiteY12" fmla="*/ 475419 h 3378280"/>
              <a:gd name="connsiteX13" fmla="*/ 938561 w 12192000"/>
              <a:gd name="connsiteY13" fmla="*/ 472887 h 3378280"/>
              <a:gd name="connsiteX14" fmla="*/ 1035683 w 12192000"/>
              <a:gd name="connsiteY14" fmla="*/ 486697 h 3378280"/>
              <a:gd name="connsiteX15" fmla="*/ 1035757 w 12192000"/>
              <a:gd name="connsiteY15" fmla="*/ 486731 h 3378280"/>
              <a:gd name="connsiteX16" fmla="*/ 1074336 w 12192000"/>
              <a:gd name="connsiteY16" fmla="*/ 494465 h 3378280"/>
              <a:gd name="connsiteX17" fmla="*/ 1285084 w 12192000"/>
              <a:gd name="connsiteY17" fmla="*/ 589112 h 3378280"/>
              <a:gd name="connsiteX18" fmla="*/ 1409116 w 12192000"/>
              <a:gd name="connsiteY18" fmla="*/ 656332 h 3378280"/>
              <a:gd name="connsiteX19" fmla="*/ 1533725 w 12192000"/>
              <a:gd name="connsiteY19" fmla="*/ 699179 h 3378280"/>
              <a:gd name="connsiteX20" fmla="*/ 1636242 w 12192000"/>
              <a:gd name="connsiteY20" fmla="*/ 741533 h 3378280"/>
              <a:gd name="connsiteX21" fmla="*/ 1704848 w 12192000"/>
              <a:gd name="connsiteY21" fmla="*/ 770749 h 3378280"/>
              <a:gd name="connsiteX22" fmla="*/ 1718292 w 12192000"/>
              <a:gd name="connsiteY22" fmla="*/ 781051 h 3378280"/>
              <a:gd name="connsiteX23" fmla="*/ 1720835 w 12192000"/>
              <a:gd name="connsiteY23" fmla="*/ 781117 h 3378280"/>
              <a:gd name="connsiteX24" fmla="*/ 1753341 w 12192000"/>
              <a:gd name="connsiteY24" fmla="*/ 800301 h 3378280"/>
              <a:gd name="connsiteX25" fmla="*/ 1775454 w 12192000"/>
              <a:gd name="connsiteY25" fmla="*/ 815182 h 3378280"/>
              <a:gd name="connsiteX26" fmla="*/ 1781011 w 12192000"/>
              <a:gd name="connsiteY26" fmla="*/ 816068 h 3378280"/>
              <a:gd name="connsiteX27" fmla="*/ 1817738 w 12192000"/>
              <a:gd name="connsiteY27" fmla="*/ 834926 h 3378280"/>
              <a:gd name="connsiteX28" fmla="*/ 1830702 w 12192000"/>
              <a:gd name="connsiteY28" fmla="*/ 836485 h 3378280"/>
              <a:gd name="connsiteX29" fmla="*/ 1853950 w 12192000"/>
              <a:gd name="connsiteY29" fmla="*/ 841519 h 3378280"/>
              <a:gd name="connsiteX30" fmla="*/ 1915890 w 12192000"/>
              <a:gd name="connsiteY30" fmla="*/ 841983 h 3378280"/>
              <a:gd name="connsiteX31" fmla="*/ 1960900 w 12192000"/>
              <a:gd name="connsiteY31" fmla="*/ 865789 h 3378280"/>
              <a:gd name="connsiteX32" fmla="*/ 1961217 w 12192000"/>
              <a:gd name="connsiteY32" fmla="*/ 865662 h 3378280"/>
              <a:gd name="connsiteX33" fmla="*/ 1969825 w 12192000"/>
              <a:gd name="connsiteY33" fmla="*/ 869049 h 3378280"/>
              <a:gd name="connsiteX34" fmla="*/ 1975234 w 12192000"/>
              <a:gd name="connsiteY34" fmla="*/ 872329 h 3378280"/>
              <a:gd name="connsiteX35" fmla="*/ 1990485 w 12192000"/>
              <a:gd name="connsiteY35" fmla="*/ 879288 h 3378280"/>
              <a:gd name="connsiteX36" fmla="*/ 1996793 w 12192000"/>
              <a:gd name="connsiteY36" fmla="*/ 880361 h 3378280"/>
              <a:gd name="connsiteX37" fmla="*/ 2055091 w 12192000"/>
              <a:gd name="connsiteY37" fmla="*/ 872818 h 3378280"/>
              <a:gd name="connsiteX38" fmla="*/ 2165143 w 12192000"/>
              <a:gd name="connsiteY38" fmla="*/ 892293 h 3378280"/>
              <a:gd name="connsiteX39" fmla="*/ 2274196 w 12192000"/>
              <a:gd name="connsiteY39" fmla="*/ 914768 h 3378280"/>
              <a:gd name="connsiteX40" fmla="*/ 2383986 w 12192000"/>
              <a:gd name="connsiteY40" fmla="*/ 934891 h 3378280"/>
              <a:gd name="connsiteX41" fmla="*/ 2420278 w 12192000"/>
              <a:gd name="connsiteY41" fmla="*/ 933890 h 3378280"/>
              <a:gd name="connsiteX42" fmla="*/ 2426203 w 12192000"/>
              <a:gd name="connsiteY42" fmla="*/ 933891 h 3378280"/>
              <a:gd name="connsiteX43" fmla="*/ 2448674 w 12192000"/>
              <a:gd name="connsiteY43" fmla="*/ 941056 h 3378280"/>
              <a:gd name="connsiteX44" fmla="*/ 2457640 w 12192000"/>
              <a:gd name="connsiteY44" fmla="*/ 943105 h 3378280"/>
              <a:gd name="connsiteX45" fmla="*/ 2457852 w 12192000"/>
              <a:gd name="connsiteY45" fmla="*/ 942912 h 3378280"/>
              <a:gd name="connsiteX46" fmla="*/ 2466265 w 12192000"/>
              <a:gd name="connsiteY46" fmla="*/ 945310 h 3378280"/>
              <a:gd name="connsiteX47" fmla="*/ 2507496 w 12192000"/>
              <a:gd name="connsiteY47" fmla="*/ 960111 h 3378280"/>
              <a:gd name="connsiteX48" fmla="*/ 2561127 w 12192000"/>
              <a:gd name="connsiteY48" fmla="*/ 949411 h 3378280"/>
              <a:gd name="connsiteX49" fmla="*/ 2583467 w 12192000"/>
              <a:gd name="connsiteY49" fmla="*/ 950570 h 3378280"/>
              <a:gd name="connsiteX50" fmla="*/ 2595361 w 12192000"/>
              <a:gd name="connsiteY50" fmla="*/ 949884 h 3378280"/>
              <a:gd name="connsiteX51" fmla="*/ 2596075 w 12192000"/>
              <a:gd name="connsiteY51" fmla="*/ 949000 h 3378280"/>
              <a:gd name="connsiteX52" fmla="*/ 2666638 w 12192000"/>
              <a:gd name="connsiteY52" fmla="*/ 975095 h 3378280"/>
              <a:gd name="connsiteX53" fmla="*/ 2703393 w 12192000"/>
              <a:gd name="connsiteY53" fmla="*/ 989635 h 3378280"/>
              <a:gd name="connsiteX54" fmla="*/ 2705616 w 12192000"/>
              <a:gd name="connsiteY54" fmla="*/ 989244 h 3378280"/>
              <a:gd name="connsiteX55" fmla="*/ 2721898 w 12192000"/>
              <a:gd name="connsiteY55" fmla="*/ 997777 h 3378280"/>
              <a:gd name="connsiteX56" fmla="*/ 2735669 w 12192000"/>
              <a:gd name="connsiteY56" fmla="*/ 1009612 h 3378280"/>
              <a:gd name="connsiteX57" fmla="*/ 2857526 w 12192000"/>
              <a:gd name="connsiteY57" fmla="*/ 1030627 h 3378280"/>
              <a:gd name="connsiteX58" fmla="*/ 3021918 w 12192000"/>
              <a:gd name="connsiteY58" fmla="*/ 1088093 h 3378280"/>
              <a:gd name="connsiteX59" fmla="*/ 3155458 w 12192000"/>
              <a:gd name="connsiteY59" fmla="*/ 1121618 h 3378280"/>
              <a:gd name="connsiteX60" fmla="*/ 3328229 w 12192000"/>
              <a:gd name="connsiteY60" fmla="*/ 1155903 h 3378280"/>
              <a:gd name="connsiteX61" fmla="*/ 3448440 w 12192000"/>
              <a:gd name="connsiteY61" fmla="*/ 1184343 h 3378280"/>
              <a:gd name="connsiteX62" fmla="*/ 3499287 w 12192000"/>
              <a:gd name="connsiteY62" fmla="*/ 1209472 h 3378280"/>
              <a:gd name="connsiteX63" fmla="*/ 3520027 w 12192000"/>
              <a:gd name="connsiteY63" fmla="*/ 1207338 h 3378280"/>
              <a:gd name="connsiteX64" fmla="*/ 3523594 w 12192000"/>
              <a:gd name="connsiteY64" fmla="*/ 1206755 h 3378280"/>
              <a:gd name="connsiteX65" fmla="*/ 3538013 w 12192000"/>
              <a:gd name="connsiteY65" fmla="*/ 1209066 h 3378280"/>
              <a:gd name="connsiteX66" fmla="*/ 3541918 w 12192000"/>
              <a:gd name="connsiteY66" fmla="*/ 1203922 h 3378280"/>
              <a:gd name="connsiteX67" fmla="*/ 3590082 w 12192000"/>
              <a:gd name="connsiteY67" fmla="*/ 1209115 h 3378280"/>
              <a:gd name="connsiteX68" fmla="*/ 3716445 w 12192000"/>
              <a:gd name="connsiteY68" fmla="*/ 1243431 h 3378280"/>
              <a:gd name="connsiteX69" fmla="*/ 3792028 w 12192000"/>
              <a:gd name="connsiteY69" fmla="*/ 1260288 h 3378280"/>
              <a:gd name="connsiteX70" fmla="*/ 3820707 w 12192000"/>
              <a:gd name="connsiteY70" fmla="*/ 1260924 h 3378280"/>
              <a:gd name="connsiteX71" fmla="*/ 3860784 w 12192000"/>
              <a:gd name="connsiteY71" fmla="*/ 1265692 h 3378280"/>
              <a:gd name="connsiteX72" fmla="*/ 3997310 w 12192000"/>
              <a:gd name="connsiteY72" fmla="*/ 1281176 h 3378280"/>
              <a:gd name="connsiteX73" fmla="*/ 4040665 w 12192000"/>
              <a:gd name="connsiteY73" fmla="*/ 1291934 h 3378280"/>
              <a:gd name="connsiteX74" fmla="*/ 4046831 w 12192000"/>
              <a:gd name="connsiteY74" fmla="*/ 1293910 h 3378280"/>
              <a:gd name="connsiteX75" fmla="*/ 4095847 w 12192000"/>
              <a:gd name="connsiteY75" fmla="*/ 1316851 h 3378280"/>
              <a:gd name="connsiteX76" fmla="*/ 4101945 w 12192000"/>
              <a:gd name="connsiteY76" fmla="*/ 1313869 h 3378280"/>
              <a:gd name="connsiteX77" fmla="*/ 4119420 w 12192000"/>
              <a:gd name="connsiteY77" fmla="*/ 1313965 h 3378280"/>
              <a:gd name="connsiteX78" fmla="*/ 4131728 w 12192000"/>
              <a:gd name="connsiteY78" fmla="*/ 1322978 h 3378280"/>
              <a:gd name="connsiteX79" fmla="*/ 4193827 w 12192000"/>
              <a:gd name="connsiteY79" fmla="*/ 1350222 h 3378280"/>
              <a:gd name="connsiteX80" fmla="*/ 4286157 w 12192000"/>
              <a:gd name="connsiteY80" fmla="*/ 1385101 h 3378280"/>
              <a:gd name="connsiteX81" fmla="*/ 4298907 w 12192000"/>
              <a:gd name="connsiteY81" fmla="*/ 1394396 h 3378280"/>
              <a:gd name="connsiteX82" fmla="*/ 4323224 w 12192000"/>
              <a:gd name="connsiteY82" fmla="*/ 1403133 h 3378280"/>
              <a:gd name="connsiteX83" fmla="*/ 4404439 w 12192000"/>
              <a:gd name="connsiteY83" fmla="*/ 1417252 h 3378280"/>
              <a:gd name="connsiteX84" fmla="*/ 4423989 w 12192000"/>
              <a:gd name="connsiteY84" fmla="*/ 1410448 h 3378280"/>
              <a:gd name="connsiteX85" fmla="*/ 4427300 w 12192000"/>
              <a:gd name="connsiteY85" fmla="*/ 1409068 h 3378280"/>
              <a:gd name="connsiteX86" fmla="*/ 4441847 w 12192000"/>
              <a:gd name="connsiteY86" fmla="*/ 1408029 h 3378280"/>
              <a:gd name="connsiteX87" fmla="*/ 4444331 w 12192000"/>
              <a:gd name="connsiteY87" fmla="*/ 1402133 h 3378280"/>
              <a:gd name="connsiteX88" fmla="*/ 4492293 w 12192000"/>
              <a:gd name="connsiteY88" fmla="*/ 1396205 h 3378280"/>
              <a:gd name="connsiteX89" fmla="*/ 4623335 w 12192000"/>
              <a:gd name="connsiteY89" fmla="*/ 1400793 h 3378280"/>
              <a:gd name="connsiteX90" fmla="*/ 4700790 w 12192000"/>
              <a:gd name="connsiteY90" fmla="*/ 1399970 h 3378280"/>
              <a:gd name="connsiteX91" fmla="*/ 4728732 w 12192000"/>
              <a:gd name="connsiteY91" fmla="*/ 1394050 h 3378280"/>
              <a:gd name="connsiteX92" fmla="*/ 4768749 w 12192000"/>
              <a:gd name="connsiteY92" fmla="*/ 1389553 h 3378280"/>
              <a:gd name="connsiteX93" fmla="*/ 4838227 w 12192000"/>
              <a:gd name="connsiteY93" fmla="*/ 1377273 h 3378280"/>
              <a:gd name="connsiteX94" fmla="*/ 4904889 w 12192000"/>
              <a:gd name="connsiteY94" fmla="*/ 1373499 h 3378280"/>
              <a:gd name="connsiteX95" fmla="*/ 4949597 w 12192000"/>
              <a:gd name="connsiteY95" fmla="*/ 1374085 h 3378280"/>
              <a:gd name="connsiteX96" fmla="*/ 4956064 w 12192000"/>
              <a:gd name="connsiteY96" fmla="*/ 1374603 h 3378280"/>
              <a:gd name="connsiteX97" fmla="*/ 5009322 w 12192000"/>
              <a:gd name="connsiteY97" fmla="*/ 1385751 h 3378280"/>
              <a:gd name="connsiteX98" fmla="*/ 5014476 w 12192000"/>
              <a:gd name="connsiteY98" fmla="*/ 1381460 h 3378280"/>
              <a:gd name="connsiteX99" fmla="*/ 5031428 w 12192000"/>
              <a:gd name="connsiteY99" fmla="*/ 1377570 h 3378280"/>
              <a:gd name="connsiteX100" fmla="*/ 5045619 w 12192000"/>
              <a:gd name="connsiteY100" fmla="*/ 1383532 h 3378280"/>
              <a:gd name="connsiteX101" fmla="*/ 5112635 w 12192000"/>
              <a:gd name="connsiteY101" fmla="*/ 1395891 h 3378280"/>
              <a:gd name="connsiteX102" fmla="*/ 5210851 w 12192000"/>
              <a:gd name="connsiteY102" fmla="*/ 1408784 h 3378280"/>
              <a:gd name="connsiteX103" fmla="*/ 5225543 w 12192000"/>
              <a:gd name="connsiteY103" fmla="*/ 1414923 h 3378280"/>
              <a:gd name="connsiteX104" fmla="*/ 5321696 w 12192000"/>
              <a:gd name="connsiteY104" fmla="*/ 1432414 h 3378280"/>
              <a:gd name="connsiteX105" fmla="*/ 5372327 w 12192000"/>
              <a:gd name="connsiteY105" fmla="*/ 1436597 h 3378280"/>
              <a:gd name="connsiteX106" fmla="*/ 5378149 w 12192000"/>
              <a:gd name="connsiteY106" fmla="*/ 1431785 h 3378280"/>
              <a:gd name="connsiteX107" fmla="*/ 5393069 w 12192000"/>
              <a:gd name="connsiteY107" fmla="*/ 1433737 h 3378280"/>
              <a:gd name="connsiteX108" fmla="*/ 5527621 w 12192000"/>
              <a:gd name="connsiteY108" fmla="*/ 1458786 h 3378280"/>
              <a:gd name="connsiteX109" fmla="*/ 5680585 w 12192000"/>
              <a:gd name="connsiteY109" fmla="*/ 1498233 h 3378280"/>
              <a:gd name="connsiteX110" fmla="*/ 5783795 w 12192000"/>
              <a:gd name="connsiteY110" fmla="*/ 1499932 h 3378280"/>
              <a:gd name="connsiteX111" fmla="*/ 6016525 w 12192000"/>
              <a:gd name="connsiteY111" fmla="*/ 1577292 h 3378280"/>
              <a:gd name="connsiteX112" fmla="*/ 6186598 w 12192000"/>
              <a:gd name="connsiteY112" fmla="*/ 1606065 h 3378280"/>
              <a:gd name="connsiteX113" fmla="*/ 6197872 w 12192000"/>
              <a:gd name="connsiteY113" fmla="*/ 1616845 h 3378280"/>
              <a:gd name="connsiteX114" fmla="*/ 6212885 w 12192000"/>
              <a:gd name="connsiteY114" fmla="*/ 1624535 h 3378280"/>
              <a:gd name="connsiteX115" fmla="*/ 6319240 w 12192000"/>
              <a:gd name="connsiteY115" fmla="*/ 1660375 h 3378280"/>
              <a:gd name="connsiteX116" fmla="*/ 6333397 w 12192000"/>
              <a:gd name="connsiteY116" fmla="*/ 1658763 h 3378280"/>
              <a:gd name="connsiteX117" fmla="*/ 6357266 w 12192000"/>
              <a:gd name="connsiteY117" fmla="*/ 1659543 h 3378280"/>
              <a:gd name="connsiteX118" fmla="*/ 6418740 w 12192000"/>
              <a:gd name="connsiteY118" fmla="*/ 1648944 h 3378280"/>
              <a:gd name="connsiteX119" fmla="*/ 6458877 w 12192000"/>
              <a:gd name="connsiteY119" fmla="*/ 1662117 h 3378280"/>
              <a:gd name="connsiteX120" fmla="*/ 6467254 w 12192000"/>
              <a:gd name="connsiteY120" fmla="*/ 1664227 h 3378280"/>
              <a:gd name="connsiteX121" fmla="*/ 6467545 w 12192000"/>
              <a:gd name="connsiteY121" fmla="*/ 1664046 h 3378280"/>
              <a:gd name="connsiteX122" fmla="*/ 6476635 w 12192000"/>
              <a:gd name="connsiteY122" fmla="*/ 1665826 h 3378280"/>
              <a:gd name="connsiteX123" fmla="*/ 6482535 w 12192000"/>
              <a:gd name="connsiteY123" fmla="*/ 1668074 h 3378280"/>
              <a:gd name="connsiteX124" fmla="*/ 6498791 w 12192000"/>
              <a:gd name="connsiteY124" fmla="*/ 1672167 h 3378280"/>
              <a:gd name="connsiteX125" fmla="*/ 6505220 w 12192000"/>
              <a:gd name="connsiteY125" fmla="*/ 1672092 h 3378280"/>
              <a:gd name="connsiteX126" fmla="*/ 6508969 w 12192000"/>
              <a:gd name="connsiteY126" fmla="*/ 1669922 h 3378280"/>
              <a:gd name="connsiteX127" fmla="*/ 6544886 w 12192000"/>
              <a:gd name="connsiteY127" fmla="*/ 1670695 h 3378280"/>
              <a:gd name="connsiteX128" fmla="*/ 6617859 w 12192000"/>
              <a:gd name="connsiteY128" fmla="*/ 1679453 h 3378280"/>
              <a:gd name="connsiteX129" fmla="*/ 6657726 w 12192000"/>
              <a:gd name="connsiteY129" fmla="*/ 1687906 h 3378280"/>
              <a:gd name="connsiteX130" fmla="*/ 6769041 w 12192000"/>
              <a:gd name="connsiteY130" fmla="*/ 1707304 h 3378280"/>
              <a:gd name="connsiteX131" fmla="*/ 6882368 w 12192000"/>
              <a:gd name="connsiteY131" fmla="*/ 1723914 h 3378280"/>
              <a:gd name="connsiteX132" fmla="*/ 6968822 w 12192000"/>
              <a:gd name="connsiteY132" fmla="*/ 1723334 h 3378280"/>
              <a:gd name="connsiteX133" fmla="*/ 6973672 w 12192000"/>
              <a:gd name="connsiteY133" fmla="*/ 1726298 h 3378280"/>
              <a:gd name="connsiteX134" fmla="*/ 6981961 w 12192000"/>
              <a:gd name="connsiteY134" fmla="*/ 1729324 h 3378280"/>
              <a:gd name="connsiteX135" fmla="*/ 6982342 w 12192000"/>
              <a:gd name="connsiteY135" fmla="*/ 1729201 h 3378280"/>
              <a:gd name="connsiteX136" fmla="*/ 6989757 w 12192000"/>
              <a:gd name="connsiteY136" fmla="*/ 1732420 h 3378280"/>
              <a:gd name="connsiteX137" fmla="*/ 7023794 w 12192000"/>
              <a:gd name="connsiteY137" fmla="*/ 1750660 h 3378280"/>
              <a:gd name="connsiteX138" fmla="*/ 7090828 w 12192000"/>
              <a:gd name="connsiteY138" fmla="*/ 1750287 h 3378280"/>
              <a:gd name="connsiteX139" fmla="*/ 7114479 w 12192000"/>
              <a:gd name="connsiteY139" fmla="*/ 1754649 h 3378280"/>
              <a:gd name="connsiteX140" fmla="*/ 7162053 w 12192000"/>
              <a:gd name="connsiteY140" fmla="*/ 1772908 h 3378280"/>
              <a:gd name="connsiteX141" fmla="*/ 7167808 w 12192000"/>
              <a:gd name="connsiteY141" fmla="*/ 1773656 h 3378280"/>
              <a:gd name="connsiteX142" fmla="*/ 7187185 w 12192000"/>
              <a:gd name="connsiteY142" fmla="*/ 1787148 h 3378280"/>
              <a:gd name="connsiteX143" fmla="*/ 7216505 w 12192000"/>
              <a:gd name="connsiteY143" fmla="*/ 1804489 h 3378280"/>
              <a:gd name="connsiteX144" fmla="*/ 7219246 w 12192000"/>
              <a:gd name="connsiteY144" fmla="*/ 1804514 h 3378280"/>
              <a:gd name="connsiteX145" fmla="*/ 7230639 w 12192000"/>
              <a:gd name="connsiteY145" fmla="*/ 1813879 h 3378280"/>
              <a:gd name="connsiteX146" fmla="*/ 7236776 w 12192000"/>
              <a:gd name="connsiteY146" fmla="*/ 1825514 h 3378280"/>
              <a:gd name="connsiteX147" fmla="*/ 7394082 w 12192000"/>
              <a:gd name="connsiteY147" fmla="*/ 1877925 h 3378280"/>
              <a:gd name="connsiteX148" fmla="*/ 7505820 w 12192000"/>
              <a:gd name="connsiteY148" fmla="*/ 1933859 h 3378280"/>
              <a:gd name="connsiteX149" fmla="*/ 7572147 w 12192000"/>
              <a:gd name="connsiteY149" fmla="*/ 2003817 h 3378280"/>
              <a:gd name="connsiteX150" fmla="*/ 7828975 w 12192000"/>
              <a:gd name="connsiteY150" fmla="*/ 2061508 h 3378280"/>
              <a:gd name="connsiteX151" fmla="*/ 7886804 w 12192000"/>
              <a:gd name="connsiteY151" fmla="*/ 2075509 h 3378280"/>
              <a:gd name="connsiteX152" fmla="*/ 7923558 w 12192000"/>
              <a:gd name="connsiteY152" fmla="*/ 2103529 h 3378280"/>
              <a:gd name="connsiteX153" fmla="*/ 7947954 w 12192000"/>
              <a:gd name="connsiteY153" fmla="*/ 2104996 h 3378280"/>
              <a:gd name="connsiteX154" fmla="*/ 7952318 w 12192000"/>
              <a:gd name="connsiteY154" fmla="*/ 2105077 h 3378280"/>
              <a:gd name="connsiteX155" fmla="*/ 7966398 w 12192000"/>
              <a:gd name="connsiteY155" fmla="*/ 2109147 h 3378280"/>
              <a:gd name="connsiteX156" fmla="*/ 7974591 w 12192000"/>
              <a:gd name="connsiteY156" fmla="*/ 2105612 h 3378280"/>
              <a:gd name="connsiteX157" fmla="*/ 7998806 w 12192000"/>
              <a:gd name="connsiteY157" fmla="*/ 2108382 h 3378280"/>
              <a:gd name="connsiteX158" fmla="*/ 8023544 w 12192000"/>
              <a:gd name="connsiteY158" fmla="*/ 2117183 h 3378280"/>
              <a:gd name="connsiteX159" fmla="*/ 8136247 w 12192000"/>
              <a:gd name="connsiteY159" fmla="*/ 2164190 h 3378280"/>
              <a:gd name="connsiteX160" fmla="*/ 8206445 w 12192000"/>
              <a:gd name="connsiteY160" fmla="*/ 2189356 h 3378280"/>
              <a:gd name="connsiteX161" fmla="*/ 8237464 w 12192000"/>
              <a:gd name="connsiteY161" fmla="*/ 2194272 h 3378280"/>
              <a:gd name="connsiteX162" fmla="*/ 8277853 w 12192000"/>
              <a:gd name="connsiteY162" fmla="*/ 2204259 h 3378280"/>
              <a:gd name="connsiteX163" fmla="*/ 8352501 w 12192000"/>
              <a:gd name="connsiteY163" fmla="*/ 2218290 h 3378280"/>
              <a:gd name="connsiteX164" fmla="*/ 8446938 w 12192000"/>
              <a:gd name="connsiteY164" fmla="*/ 2243393 h 3378280"/>
              <a:gd name="connsiteX165" fmla="*/ 8497138 w 12192000"/>
              <a:gd name="connsiteY165" fmla="*/ 2281506 h 3378280"/>
              <a:gd name="connsiteX166" fmla="*/ 8506096 w 12192000"/>
              <a:gd name="connsiteY166" fmla="*/ 2280042 h 3378280"/>
              <a:gd name="connsiteX167" fmla="*/ 8549806 w 12192000"/>
              <a:gd name="connsiteY167" fmla="*/ 2296675 h 3378280"/>
              <a:gd name="connsiteX168" fmla="*/ 8680256 w 12192000"/>
              <a:gd name="connsiteY168" fmla="*/ 2378758 h 3378280"/>
              <a:gd name="connsiteX169" fmla="*/ 8766301 w 12192000"/>
              <a:gd name="connsiteY169" fmla="*/ 2410605 h 3378280"/>
              <a:gd name="connsiteX170" fmla="*/ 8800492 w 12192000"/>
              <a:gd name="connsiteY170" fmla="*/ 2418067 h 3378280"/>
              <a:gd name="connsiteX171" fmla="*/ 8857555 w 12192000"/>
              <a:gd name="connsiteY171" fmla="*/ 2430810 h 3378280"/>
              <a:gd name="connsiteX172" fmla="*/ 8951967 w 12192000"/>
              <a:gd name="connsiteY172" fmla="*/ 2460856 h 3378280"/>
              <a:gd name="connsiteX173" fmla="*/ 9002970 w 12192000"/>
              <a:gd name="connsiteY173" fmla="*/ 2472291 h 3378280"/>
              <a:gd name="connsiteX174" fmla="*/ 9081613 w 12192000"/>
              <a:gd name="connsiteY174" fmla="*/ 2488296 h 3378280"/>
              <a:gd name="connsiteX175" fmla="*/ 9091561 w 12192000"/>
              <a:gd name="connsiteY175" fmla="*/ 2494386 h 3378280"/>
              <a:gd name="connsiteX176" fmla="*/ 9140625 w 12192000"/>
              <a:gd name="connsiteY176" fmla="*/ 2486779 h 3378280"/>
              <a:gd name="connsiteX177" fmla="*/ 9271105 w 12192000"/>
              <a:gd name="connsiteY177" fmla="*/ 2511730 h 3378280"/>
              <a:gd name="connsiteX178" fmla="*/ 9295023 w 12192000"/>
              <a:gd name="connsiteY178" fmla="*/ 2512830 h 3378280"/>
              <a:gd name="connsiteX179" fmla="*/ 9321673 w 12192000"/>
              <a:gd name="connsiteY179" fmla="*/ 2524119 h 3378280"/>
              <a:gd name="connsiteX180" fmla="*/ 9378975 w 12192000"/>
              <a:gd name="connsiteY180" fmla="*/ 2543803 h 3378280"/>
              <a:gd name="connsiteX181" fmla="*/ 9414193 w 12192000"/>
              <a:gd name="connsiteY181" fmla="*/ 2562927 h 3378280"/>
              <a:gd name="connsiteX182" fmla="*/ 9426009 w 12192000"/>
              <a:gd name="connsiteY182" fmla="*/ 2558847 h 3378280"/>
              <a:gd name="connsiteX183" fmla="*/ 9450634 w 12192000"/>
              <a:gd name="connsiteY183" fmla="*/ 2560685 h 3378280"/>
              <a:gd name="connsiteX184" fmla="*/ 9549097 w 12192000"/>
              <a:gd name="connsiteY184" fmla="*/ 2585168 h 3378280"/>
              <a:gd name="connsiteX185" fmla="*/ 9567633 w 12192000"/>
              <a:gd name="connsiteY185" fmla="*/ 2587105 h 3378280"/>
              <a:gd name="connsiteX186" fmla="*/ 9586878 w 12192000"/>
              <a:gd name="connsiteY186" fmla="*/ 2596659 h 3378280"/>
              <a:gd name="connsiteX187" fmla="*/ 9589974 w 12192000"/>
              <a:gd name="connsiteY187" fmla="*/ 2598235 h 3378280"/>
              <a:gd name="connsiteX188" fmla="*/ 9590570 w 12192000"/>
              <a:gd name="connsiteY188" fmla="*/ 2598249 h 3378280"/>
              <a:gd name="connsiteX189" fmla="*/ 9591896 w 12192000"/>
              <a:gd name="connsiteY189" fmla="*/ 2599214 h 3378280"/>
              <a:gd name="connsiteX190" fmla="*/ 9604535 w 12192000"/>
              <a:gd name="connsiteY190" fmla="*/ 2605654 h 3378280"/>
              <a:gd name="connsiteX191" fmla="*/ 9610554 w 12192000"/>
              <a:gd name="connsiteY191" fmla="*/ 2606189 h 3378280"/>
              <a:gd name="connsiteX192" fmla="*/ 9690072 w 12192000"/>
              <a:gd name="connsiteY192" fmla="*/ 2638745 h 3378280"/>
              <a:gd name="connsiteX193" fmla="*/ 9726964 w 12192000"/>
              <a:gd name="connsiteY193" fmla="*/ 2653728 h 3378280"/>
              <a:gd name="connsiteX194" fmla="*/ 9738036 w 12192000"/>
              <a:gd name="connsiteY194" fmla="*/ 2654794 h 3378280"/>
              <a:gd name="connsiteX195" fmla="*/ 9774202 w 12192000"/>
              <a:gd name="connsiteY195" fmla="*/ 2671509 h 3378280"/>
              <a:gd name="connsiteX196" fmla="*/ 9793246 w 12192000"/>
              <a:gd name="connsiteY196" fmla="*/ 2675245 h 3378280"/>
              <a:gd name="connsiteX197" fmla="*/ 9890301 w 12192000"/>
              <a:gd name="connsiteY197" fmla="*/ 2700274 h 3378280"/>
              <a:gd name="connsiteX198" fmla="*/ 9915070 w 12192000"/>
              <a:gd name="connsiteY198" fmla="*/ 2699250 h 3378280"/>
              <a:gd name="connsiteX199" fmla="*/ 9976517 w 12192000"/>
              <a:gd name="connsiteY199" fmla="*/ 2732899 h 3378280"/>
              <a:gd name="connsiteX200" fmla="*/ 9990168 w 12192000"/>
              <a:gd name="connsiteY200" fmla="*/ 2737877 h 3378280"/>
              <a:gd name="connsiteX201" fmla="*/ 9995041 w 12192000"/>
              <a:gd name="connsiteY201" fmla="*/ 2741223 h 3378280"/>
              <a:gd name="connsiteX202" fmla="*/ 10012636 w 12192000"/>
              <a:gd name="connsiteY202" fmla="*/ 2729876 h 3378280"/>
              <a:gd name="connsiteX203" fmla="*/ 10044280 w 12192000"/>
              <a:gd name="connsiteY203" fmla="*/ 2726966 h 3378280"/>
              <a:gd name="connsiteX204" fmla="*/ 10057934 w 12192000"/>
              <a:gd name="connsiteY204" fmla="*/ 2735671 h 3378280"/>
              <a:gd name="connsiteX205" fmla="*/ 10148373 w 12192000"/>
              <a:gd name="connsiteY205" fmla="*/ 2778987 h 3378280"/>
              <a:gd name="connsiteX206" fmla="*/ 10176601 w 12192000"/>
              <a:gd name="connsiteY206" fmla="*/ 2791940 h 3378280"/>
              <a:gd name="connsiteX207" fmla="*/ 10235082 w 12192000"/>
              <a:gd name="connsiteY207" fmla="*/ 2816761 h 3378280"/>
              <a:gd name="connsiteX208" fmla="*/ 10421684 w 12192000"/>
              <a:gd name="connsiteY208" fmla="*/ 2833871 h 3378280"/>
              <a:gd name="connsiteX209" fmla="*/ 10507376 w 12192000"/>
              <a:gd name="connsiteY209" fmla="*/ 2822262 h 3378280"/>
              <a:gd name="connsiteX210" fmla="*/ 10738376 w 12192000"/>
              <a:gd name="connsiteY210" fmla="*/ 2833353 h 3378280"/>
              <a:gd name="connsiteX211" fmla="*/ 11043443 w 12192000"/>
              <a:gd name="connsiteY211" fmla="*/ 2803954 h 3378280"/>
              <a:gd name="connsiteX212" fmla="*/ 11115269 w 12192000"/>
              <a:gd name="connsiteY212" fmla="*/ 2823367 h 3378280"/>
              <a:gd name="connsiteX213" fmla="*/ 11147582 w 12192000"/>
              <a:gd name="connsiteY213" fmla="*/ 2822547 h 3378280"/>
              <a:gd name="connsiteX214" fmla="*/ 11201205 w 12192000"/>
              <a:gd name="connsiteY214" fmla="*/ 2818210 h 3378280"/>
              <a:gd name="connsiteX215" fmla="*/ 11391726 w 12192000"/>
              <a:gd name="connsiteY215" fmla="*/ 2826386 h 3378280"/>
              <a:gd name="connsiteX216" fmla="*/ 11507640 w 12192000"/>
              <a:gd name="connsiteY216" fmla="*/ 2824866 h 3378280"/>
              <a:gd name="connsiteX217" fmla="*/ 11718056 w 12192000"/>
              <a:gd name="connsiteY217" fmla="*/ 2821969 h 3378280"/>
              <a:gd name="connsiteX218" fmla="*/ 11937926 w 12192000"/>
              <a:gd name="connsiteY218" fmla="*/ 2817058 h 3378280"/>
              <a:gd name="connsiteX219" fmla="*/ 12035355 w 12192000"/>
              <a:gd name="connsiteY219" fmla="*/ 2813340 h 3378280"/>
              <a:gd name="connsiteX220" fmla="*/ 12179047 w 12192000"/>
              <a:gd name="connsiteY220" fmla="*/ 2788508 h 3378280"/>
              <a:gd name="connsiteX221" fmla="*/ 12192000 w 12192000"/>
              <a:gd name="connsiteY221" fmla="*/ 2788486 h 3378280"/>
              <a:gd name="connsiteX222" fmla="*/ 12192000 w 12192000"/>
              <a:gd name="connsiteY222" fmla="*/ 3378280 h 3378280"/>
              <a:gd name="connsiteX223" fmla="*/ 0 w 12192000"/>
              <a:gd name="connsiteY223" fmla="*/ 3378280 h 3378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</a:cxnLst>
            <a:rect l="l" t="t" r="r" b="b"/>
            <a:pathLst>
              <a:path w="12192000" h="3378280">
                <a:moveTo>
                  <a:pt x="0" y="0"/>
                </a:moveTo>
                <a:lnTo>
                  <a:pt x="13973" y="3431"/>
                </a:lnTo>
                <a:cubicBezTo>
                  <a:pt x="48258" y="17773"/>
                  <a:pt x="68757" y="59402"/>
                  <a:pt x="86774" y="43536"/>
                </a:cubicBezTo>
                <a:cubicBezTo>
                  <a:pt x="86532" y="72023"/>
                  <a:pt x="217976" y="120568"/>
                  <a:pt x="229780" y="145557"/>
                </a:cubicBezTo>
                <a:lnTo>
                  <a:pt x="302639" y="203425"/>
                </a:lnTo>
                <a:cubicBezTo>
                  <a:pt x="312906" y="207200"/>
                  <a:pt x="342855" y="184923"/>
                  <a:pt x="348081" y="187174"/>
                </a:cubicBezTo>
                <a:lnTo>
                  <a:pt x="436950" y="184066"/>
                </a:lnTo>
                <a:lnTo>
                  <a:pt x="501693" y="233225"/>
                </a:lnTo>
                <a:lnTo>
                  <a:pt x="557201" y="312390"/>
                </a:lnTo>
                <a:cubicBezTo>
                  <a:pt x="579844" y="353675"/>
                  <a:pt x="602207" y="315301"/>
                  <a:pt x="617648" y="333897"/>
                </a:cubicBezTo>
                <a:lnTo>
                  <a:pt x="692332" y="386327"/>
                </a:lnTo>
                <a:cubicBezTo>
                  <a:pt x="715261" y="398377"/>
                  <a:pt x="770477" y="414831"/>
                  <a:pt x="802009" y="419027"/>
                </a:cubicBezTo>
                <a:cubicBezTo>
                  <a:pt x="838953" y="433876"/>
                  <a:pt x="886385" y="473956"/>
                  <a:pt x="914003" y="475419"/>
                </a:cubicBezTo>
                <a:cubicBezTo>
                  <a:pt x="923483" y="477324"/>
                  <a:pt x="931440" y="475817"/>
                  <a:pt x="938561" y="472887"/>
                </a:cubicBezTo>
                <a:lnTo>
                  <a:pt x="1035683" y="486697"/>
                </a:lnTo>
                <a:cubicBezTo>
                  <a:pt x="1035708" y="486708"/>
                  <a:pt x="1035733" y="486720"/>
                  <a:pt x="1035757" y="486731"/>
                </a:cubicBezTo>
                <a:cubicBezTo>
                  <a:pt x="1046500" y="494574"/>
                  <a:pt x="1038533" y="500311"/>
                  <a:pt x="1074336" y="494465"/>
                </a:cubicBezTo>
                <a:cubicBezTo>
                  <a:pt x="1137289" y="530436"/>
                  <a:pt x="1235340" y="545106"/>
                  <a:pt x="1285084" y="589112"/>
                </a:cubicBezTo>
                <a:cubicBezTo>
                  <a:pt x="1341251" y="608873"/>
                  <a:pt x="1367674" y="637988"/>
                  <a:pt x="1409116" y="656332"/>
                </a:cubicBezTo>
                <a:cubicBezTo>
                  <a:pt x="1471208" y="682449"/>
                  <a:pt x="1492207" y="692779"/>
                  <a:pt x="1533725" y="699179"/>
                </a:cubicBezTo>
                <a:cubicBezTo>
                  <a:pt x="1592391" y="718911"/>
                  <a:pt x="1575207" y="737633"/>
                  <a:pt x="1636242" y="741533"/>
                </a:cubicBezTo>
                <a:cubicBezTo>
                  <a:pt x="1638264" y="746130"/>
                  <a:pt x="1700806" y="766849"/>
                  <a:pt x="1704848" y="770749"/>
                </a:cubicBezTo>
                <a:lnTo>
                  <a:pt x="1718292" y="781051"/>
                </a:lnTo>
                <a:lnTo>
                  <a:pt x="1720835" y="781117"/>
                </a:lnTo>
                <a:lnTo>
                  <a:pt x="1753341" y="800301"/>
                </a:lnTo>
                <a:lnTo>
                  <a:pt x="1775454" y="815182"/>
                </a:lnTo>
                <a:lnTo>
                  <a:pt x="1781011" y="816068"/>
                </a:lnTo>
                <a:lnTo>
                  <a:pt x="1817738" y="834926"/>
                </a:lnTo>
                <a:cubicBezTo>
                  <a:pt x="1821156" y="833953"/>
                  <a:pt x="1825209" y="834074"/>
                  <a:pt x="1830702" y="836485"/>
                </a:cubicBezTo>
                <a:cubicBezTo>
                  <a:pt x="1832151" y="819591"/>
                  <a:pt x="1837883" y="832919"/>
                  <a:pt x="1853950" y="841519"/>
                </a:cubicBezTo>
                <a:cubicBezTo>
                  <a:pt x="1859780" y="817198"/>
                  <a:pt x="1899456" y="849599"/>
                  <a:pt x="1915890" y="841983"/>
                </a:cubicBezTo>
                <a:lnTo>
                  <a:pt x="1960900" y="865789"/>
                </a:lnTo>
                <a:lnTo>
                  <a:pt x="1961217" y="865662"/>
                </a:lnTo>
                <a:cubicBezTo>
                  <a:pt x="1963265" y="866017"/>
                  <a:pt x="1965977" y="867037"/>
                  <a:pt x="1969825" y="869049"/>
                </a:cubicBezTo>
                <a:lnTo>
                  <a:pt x="1975234" y="872329"/>
                </a:lnTo>
                <a:lnTo>
                  <a:pt x="1990485" y="879288"/>
                </a:lnTo>
                <a:lnTo>
                  <a:pt x="1996793" y="880361"/>
                </a:lnTo>
                <a:cubicBezTo>
                  <a:pt x="2020465" y="879540"/>
                  <a:pt x="2023446" y="845377"/>
                  <a:pt x="2055091" y="872818"/>
                </a:cubicBezTo>
                <a:cubicBezTo>
                  <a:pt x="2098055" y="882341"/>
                  <a:pt x="2125216" y="870433"/>
                  <a:pt x="2165143" y="892293"/>
                </a:cubicBezTo>
                <a:cubicBezTo>
                  <a:pt x="2205365" y="901134"/>
                  <a:pt x="2239987" y="901455"/>
                  <a:pt x="2274196" y="914768"/>
                </a:cubicBezTo>
                <a:cubicBezTo>
                  <a:pt x="2310666" y="921868"/>
                  <a:pt x="2360104" y="931320"/>
                  <a:pt x="2383986" y="934891"/>
                </a:cubicBezTo>
                <a:lnTo>
                  <a:pt x="2420278" y="933890"/>
                </a:lnTo>
                <a:lnTo>
                  <a:pt x="2426203" y="933891"/>
                </a:lnTo>
                <a:lnTo>
                  <a:pt x="2448674" y="941056"/>
                </a:lnTo>
                <a:cubicBezTo>
                  <a:pt x="2452907" y="942503"/>
                  <a:pt x="2455711" y="943098"/>
                  <a:pt x="2457640" y="943105"/>
                </a:cubicBezTo>
                <a:lnTo>
                  <a:pt x="2457852" y="942912"/>
                </a:lnTo>
                <a:lnTo>
                  <a:pt x="2466265" y="945310"/>
                </a:lnTo>
                <a:cubicBezTo>
                  <a:pt x="2480470" y="949908"/>
                  <a:pt x="2494307" y="954915"/>
                  <a:pt x="2507496" y="960111"/>
                </a:cubicBezTo>
                <a:cubicBezTo>
                  <a:pt x="2518208" y="949036"/>
                  <a:pt x="2567155" y="976345"/>
                  <a:pt x="2561127" y="949411"/>
                </a:cubicBezTo>
                <a:cubicBezTo>
                  <a:pt x="2578896" y="955660"/>
                  <a:pt x="2589900" y="968806"/>
                  <a:pt x="2583467" y="950570"/>
                </a:cubicBezTo>
                <a:cubicBezTo>
                  <a:pt x="2589300" y="952141"/>
                  <a:pt x="2592850" y="951536"/>
                  <a:pt x="2595361" y="949884"/>
                </a:cubicBezTo>
                <a:lnTo>
                  <a:pt x="2596075" y="949000"/>
                </a:lnTo>
                <a:lnTo>
                  <a:pt x="2666638" y="975095"/>
                </a:lnTo>
                <a:lnTo>
                  <a:pt x="2703393" y="989635"/>
                </a:lnTo>
                <a:lnTo>
                  <a:pt x="2705616" y="989244"/>
                </a:lnTo>
                <a:lnTo>
                  <a:pt x="2721898" y="997777"/>
                </a:lnTo>
                <a:cubicBezTo>
                  <a:pt x="2727157" y="1001198"/>
                  <a:pt x="2731840" y="1005088"/>
                  <a:pt x="2735669" y="1009612"/>
                </a:cubicBezTo>
                <a:cubicBezTo>
                  <a:pt x="2790086" y="1002732"/>
                  <a:pt x="2797958" y="1020231"/>
                  <a:pt x="2857526" y="1030627"/>
                </a:cubicBezTo>
                <a:cubicBezTo>
                  <a:pt x="2897602" y="1063034"/>
                  <a:pt x="2965720" y="1083366"/>
                  <a:pt x="3021918" y="1088093"/>
                </a:cubicBezTo>
                <a:cubicBezTo>
                  <a:pt x="3054425" y="1110664"/>
                  <a:pt x="3109014" y="1101433"/>
                  <a:pt x="3155458" y="1121618"/>
                </a:cubicBezTo>
                <a:cubicBezTo>
                  <a:pt x="3217017" y="1136576"/>
                  <a:pt x="3270135" y="1143600"/>
                  <a:pt x="3328229" y="1155903"/>
                </a:cubicBezTo>
                <a:cubicBezTo>
                  <a:pt x="3365862" y="1138978"/>
                  <a:pt x="3408797" y="1179981"/>
                  <a:pt x="3448440" y="1184343"/>
                </a:cubicBezTo>
                <a:cubicBezTo>
                  <a:pt x="3438226" y="1205566"/>
                  <a:pt x="3496361" y="1182183"/>
                  <a:pt x="3499287" y="1209472"/>
                </a:cubicBezTo>
                <a:cubicBezTo>
                  <a:pt x="3506411" y="1209402"/>
                  <a:pt x="3513215" y="1208473"/>
                  <a:pt x="3520027" y="1207338"/>
                </a:cubicBezTo>
                <a:lnTo>
                  <a:pt x="3523594" y="1206755"/>
                </a:lnTo>
                <a:lnTo>
                  <a:pt x="3538013" y="1209066"/>
                </a:lnTo>
                <a:lnTo>
                  <a:pt x="3541918" y="1203922"/>
                </a:lnTo>
                <a:cubicBezTo>
                  <a:pt x="3550592" y="1203930"/>
                  <a:pt x="3560995" y="1202529"/>
                  <a:pt x="3590082" y="1209115"/>
                </a:cubicBezTo>
                <a:cubicBezTo>
                  <a:pt x="3622244" y="1230604"/>
                  <a:pt x="3676827" y="1215544"/>
                  <a:pt x="3716445" y="1243431"/>
                </a:cubicBezTo>
                <a:cubicBezTo>
                  <a:pt x="3731486" y="1251699"/>
                  <a:pt x="3780926" y="1265146"/>
                  <a:pt x="3792028" y="1260288"/>
                </a:cubicBezTo>
                <a:cubicBezTo>
                  <a:pt x="3802696" y="1261567"/>
                  <a:pt x="3814066" y="1267606"/>
                  <a:pt x="3820707" y="1260924"/>
                </a:cubicBezTo>
                <a:cubicBezTo>
                  <a:pt x="3830836" y="1253486"/>
                  <a:pt x="3863215" y="1278527"/>
                  <a:pt x="3860784" y="1265692"/>
                </a:cubicBezTo>
                <a:lnTo>
                  <a:pt x="3997310" y="1281176"/>
                </a:lnTo>
                <a:lnTo>
                  <a:pt x="4040665" y="1291934"/>
                </a:lnTo>
                <a:lnTo>
                  <a:pt x="4046831" y="1293910"/>
                </a:lnTo>
                <a:lnTo>
                  <a:pt x="4095847" y="1316851"/>
                </a:lnTo>
                <a:cubicBezTo>
                  <a:pt x="4097518" y="1315619"/>
                  <a:pt x="4099569" y="1314612"/>
                  <a:pt x="4101945" y="1313869"/>
                </a:cubicBezTo>
                <a:lnTo>
                  <a:pt x="4119420" y="1313965"/>
                </a:lnTo>
                <a:lnTo>
                  <a:pt x="4131728" y="1322978"/>
                </a:lnTo>
                <a:lnTo>
                  <a:pt x="4193827" y="1350222"/>
                </a:lnTo>
                <a:lnTo>
                  <a:pt x="4286157" y="1385101"/>
                </a:lnTo>
                <a:lnTo>
                  <a:pt x="4298907" y="1394396"/>
                </a:lnTo>
                <a:lnTo>
                  <a:pt x="4323224" y="1403133"/>
                </a:lnTo>
                <a:lnTo>
                  <a:pt x="4404439" y="1417252"/>
                </a:lnTo>
                <a:cubicBezTo>
                  <a:pt x="4411321" y="1415560"/>
                  <a:pt x="4417679" y="1413105"/>
                  <a:pt x="4423989" y="1410448"/>
                </a:cubicBezTo>
                <a:lnTo>
                  <a:pt x="4427300" y="1409068"/>
                </a:lnTo>
                <a:lnTo>
                  <a:pt x="4441847" y="1408029"/>
                </a:lnTo>
                <a:lnTo>
                  <a:pt x="4444331" y="1402133"/>
                </a:lnTo>
                <a:cubicBezTo>
                  <a:pt x="4452739" y="1400163"/>
                  <a:pt x="4462460" y="1396428"/>
                  <a:pt x="4492293" y="1396205"/>
                </a:cubicBezTo>
                <a:cubicBezTo>
                  <a:pt x="4528861" y="1409788"/>
                  <a:pt x="4577933" y="1382688"/>
                  <a:pt x="4623335" y="1400793"/>
                </a:cubicBezTo>
                <a:cubicBezTo>
                  <a:pt x="4639986" y="1405413"/>
                  <a:pt x="4691262" y="1407228"/>
                  <a:pt x="4700790" y="1399970"/>
                </a:cubicBezTo>
                <a:cubicBezTo>
                  <a:pt x="4711447" y="1398782"/>
                  <a:pt x="4723982" y="1402066"/>
                  <a:pt x="4728732" y="1394050"/>
                </a:cubicBezTo>
                <a:cubicBezTo>
                  <a:pt x="4736666" y="1384502"/>
                  <a:pt x="4774338" y="1401491"/>
                  <a:pt x="4768749" y="1389553"/>
                </a:cubicBezTo>
                <a:cubicBezTo>
                  <a:pt x="4795495" y="1401233"/>
                  <a:pt x="4816075" y="1381410"/>
                  <a:pt x="4838227" y="1377273"/>
                </a:cubicBezTo>
                <a:lnTo>
                  <a:pt x="4904889" y="1373499"/>
                </a:lnTo>
                <a:lnTo>
                  <a:pt x="4949597" y="1374085"/>
                </a:lnTo>
                <a:lnTo>
                  <a:pt x="4956064" y="1374603"/>
                </a:lnTo>
                <a:lnTo>
                  <a:pt x="5009322" y="1385751"/>
                </a:lnTo>
                <a:cubicBezTo>
                  <a:pt x="5010629" y="1384171"/>
                  <a:pt x="5012363" y="1382724"/>
                  <a:pt x="5014476" y="1381460"/>
                </a:cubicBezTo>
                <a:lnTo>
                  <a:pt x="5031428" y="1377570"/>
                </a:lnTo>
                <a:lnTo>
                  <a:pt x="5045619" y="1383532"/>
                </a:lnTo>
                <a:lnTo>
                  <a:pt x="5112635" y="1395891"/>
                </a:lnTo>
                <a:lnTo>
                  <a:pt x="5210851" y="1408784"/>
                </a:lnTo>
                <a:lnTo>
                  <a:pt x="5225543" y="1414923"/>
                </a:lnTo>
                <a:cubicBezTo>
                  <a:pt x="5259311" y="1422389"/>
                  <a:pt x="5300520" y="1417803"/>
                  <a:pt x="5321696" y="1432414"/>
                </a:cubicBezTo>
                <a:lnTo>
                  <a:pt x="5372327" y="1436597"/>
                </a:lnTo>
                <a:lnTo>
                  <a:pt x="5378149" y="1431785"/>
                </a:lnTo>
                <a:lnTo>
                  <a:pt x="5393069" y="1433737"/>
                </a:lnTo>
                <a:lnTo>
                  <a:pt x="5527621" y="1458786"/>
                </a:lnTo>
                <a:cubicBezTo>
                  <a:pt x="5595913" y="1482782"/>
                  <a:pt x="5624062" y="1464011"/>
                  <a:pt x="5680585" y="1498233"/>
                </a:cubicBezTo>
                <a:cubicBezTo>
                  <a:pt x="5671953" y="1485766"/>
                  <a:pt x="5763880" y="1493019"/>
                  <a:pt x="5783795" y="1499932"/>
                </a:cubicBezTo>
                <a:cubicBezTo>
                  <a:pt x="5806935" y="1511749"/>
                  <a:pt x="5950173" y="1559636"/>
                  <a:pt x="6016525" y="1577292"/>
                </a:cubicBezTo>
                <a:cubicBezTo>
                  <a:pt x="6077908" y="1586145"/>
                  <a:pt x="6125458" y="1613138"/>
                  <a:pt x="6186598" y="1606065"/>
                </a:cubicBezTo>
                <a:cubicBezTo>
                  <a:pt x="6189351" y="1610205"/>
                  <a:pt x="6193226" y="1613745"/>
                  <a:pt x="6197872" y="1616845"/>
                </a:cubicBezTo>
                <a:lnTo>
                  <a:pt x="6212885" y="1624535"/>
                </a:lnTo>
                <a:lnTo>
                  <a:pt x="6319240" y="1660375"/>
                </a:lnTo>
                <a:lnTo>
                  <a:pt x="6333397" y="1658763"/>
                </a:lnTo>
                <a:cubicBezTo>
                  <a:pt x="6332062" y="1641958"/>
                  <a:pt x="6339931" y="1653989"/>
                  <a:pt x="6357266" y="1659543"/>
                </a:cubicBezTo>
                <a:cubicBezTo>
                  <a:pt x="6359058" y="1634684"/>
                  <a:pt x="6403697" y="1659337"/>
                  <a:pt x="6418740" y="1648944"/>
                </a:cubicBezTo>
                <a:cubicBezTo>
                  <a:pt x="6431434" y="1653585"/>
                  <a:pt x="6444892" y="1658041"/>
                  <a:pt x="6458877" y="1662117"/>
                </a:cubicBezTo>
                <a:lnTo>
                  <a:pt x="6467254" y="1664227"/>
                </a:lnTo>
                <a:lnTo>
                  <a:pt x="6467545" y="1664046"/>
                </a:lnTo>
                <a:cubicBezTo>
                  <a:pt x="6469635" y="1664026"/>
                  <a:pt x="6472488" y="1664540"/>
                  <a:pt x="6476635" y="1665826"/>
                </a:cubicBezTo>
                <a:lnTo>
                  <a:pt x="6482535" y="1668074"/>
                </a:lnTo>
                <a:lnTo>
                  <a:pt x="6498791" y="1672167"/>
                </a:lnTo>
                <a:lnTo>
                  <a:pt x="6505220" y="1672092"/>
                </a:lnTo>
                <a:lnTo>
                  <a:pt x="6508969" y="1669922"/>
                </a:lnTo>
                <a:lnTo>
                  <a:pt x="6544886" y="1670695"/>
                </a:lnTo>
                <a:cubicBezTo>
                  <a:pt x="6566195" y="1684748"/>
                  <a:pt x="6578985" y="1674687"/>
                  <a:pt x="6617859" y="1679453"/>
                </a:cubicBezTo>
                <a:cubicBezTo>
                  <a:pt x="6628154" y="1690316"/>
                  <a:pt x="6642041" y="1690691"/>
                  <a:pt x="6657726" y="1687906"/>
                </a:cubicBezTo>
                <a:cubicBezTo>
                  <a:pt x="6690709" y="1699790"/>
                  <a:pt x="6728158" y="1699639"/>
                  <a:pt x="6769041" y="1707304"/>
                </a:cubicBezTo>
                <a:cubicBezTo>
                  <a:pt x="6805580" y="1727028"/>
                  <a:pt x="6838723" y="1715650"/>
                  <a:pt x="6882368" y="1723914"/>
                </a:cubicBezTo>
                <a:lnTo>
                  <a:pt x="6968822" y="1723334"/>
                </a:lnTo>
                <a:lnTo>
                  <a:pt x="6973672" y="1726298"/>
                </a:lnTo>
                <a:cubicBezTo>
                  <a:pt x="6977223" y="1728111"/>
                  <a:pt x="6979851" y="1729020"/>
                  <a:pt x="6981961" y="1729324"/>
                </a:cubicBezTo>
                <a:lnTo>
                  <a:pt x="6982342" y="1729201"/>
                </a:lnTo>
                <a:lnTo>
                  <a:pt x="6989757" y="1732420"/>
                </a:lnTo>
                <a:cubicBezTo>
                  <a:pt x="7001869" y="1738303"/>
                  <a:pt x="7013262" y="1744453"/>
                  <a:pt x="7023794" y="1750660"/>
                </a:cubicBezTo>
                <a:cubicBezTo>
                  <a:pt x="7043973" y="1743394"/>
                  <a:pt x="7076983" y="1772878"/>
                  <a:pt x="7090828" y="1750287"/>
                </a:cubicBezTo>
                <a:cubicBezTo>
                  <a:pt x="7105590" y="1758041"/>
                  <a:pt x="7107688" y="1770308"/>
                  <a:pt x="7114479" y="1754649"/>
                </a:cubicBezTo>
                <a:cubicBezTo>
                  <a:pt x="7126350" y="1758420"/>
                  <a:pt x="7153167" y="1769741"/>
                  <a:pt x="7162053" y="1772908"/>
                </a:cubicBezTo>
                <a:lnTo>
                  <a:pt x="7167808" y="1773656"/>
                </a:lnTo>
                <a:lnTo>
                  <a:pt x="7187185" y="1787148"/>
                </a:lnTo>
                <a:lnTo>
                  <a:pt x="7216505" y="1804489"/>
                </a:lnTo>
                <a:lnTo>
                  <a:pt x="7219246" y="1804514"/>
                </a:lnTo>
                <a:lnTo>
                  <a:pt x="7230639" y="1813879"/>
                </a:lnTo>
                <a:cubicBezTo>
                  <a:pt x="7233815" y="1817438"/>
                  <a:pt x="7236006" y="1821285"/>
                  <a:pt x="7236776" y="1825514"/>
                </a:cubicBezTo>
                <a:cubicBezTo>
                  <a:pt x="7301762" y="1828337"/>
                  <a:pt x="7336564" y="1860417"/>
                  <a:pt x="7394082" y="1877925"/>
                </a:cubicBezTo>
                <a:cubicBezTo>
                  <a:pt x="7452342" y="1904287"/>
                  <a:pt x="7466551" y="1917411"/>
                  <a:pt x="7505820" y="1933859"/>
                </a:cubicBezTo>
                <a:cubicBezTo>
                  <a:pt x="7522528" y="1943253"/>
                  <a:pt x="7574803" y="2016599"/>
                  <a:pt x="7572147" y="2003817"/>
                </a:cubicBezTo>
                <a:cubicBezTo>
                  <a:pt x="7612486" y="2043915"/>
                  <a:pt x="7771831" y="2029022"/>
                  <a:pt x="7828975" y="2061508"/>
                </a:cubicBezTo>
                <a:lnTo>
                  <a:pt x="7886804" y="2075509"/>
                </a:lnTo>
                <a:cubicBezTo>
                  <a:pt x="7859463" y="2091010"/>
                  <a:pt x="7941076" y="2081130"/>
                  <a:pt x="7923558" y="2103529"/>
                </a:cubicBezTo>
                <a:lnTo>
                  <a:pt x="7947954" y="2104996"/>
                </a:lnTo>
                <a:lnTo>
                  <a:pt x="7952318" y="2105077"/>
                </a:lnTo>
                <a:lnTo>
                  <a:pt x="7966398" y="2109147"/>
                </a:lnTo>
                <a:lnTo>
                  <a:pt x="7974591" y="2105612"/>
                </a:lnTo>
                <a:lnTo>
                  <a:pt x="7998806" y="2108382"/>
                </a:lnTo>
                <a:cubicBezTo>
                  <a:pt x="8007224" y="2110145"/>
                  <a:pt x="8015519" y="2112885"/>
                  <a:pt x="8023544" y="2117183"/>
                </a:cubicBezTo>
                <a:cubicBezTo>
                  <a:pt x="8042536" y="2139405"/>
                  <a:pt x="8113922" y="2135674"/>
                  <a:pt x="8136247" y="2164190"/>
                </a:cubicBezTo>
                <a:cubicBezTo>
                  <a:pt x="8146485" y="2173150"/>
                  <a:pt x="8190564" y="2191557"/>
                  <a:pt x="8206445" y="2189356"/>
                </a:cubicBezTo>
                <a:cubicBezTo>
                  <a:pt x="8217189" y="2192022"/>
                  <a:pt x="8225092" y="2198625"/>
                  <a:pt x="8237464" y="2194272"/>
                </a:cubicBezTo>
                <a:cubicBezTo>
                  <a:pt x="8254235" y="2189840"/>
                  <a:pt x="8270768" y="2214957"/>
                  <a:pt x="8277853" y="2204259"/>
                </a:cubicBezTo>
                <a:cubicBezTo>
                  <a:pt x="8289971" y="2221808"/>
                  <a:pt x="8328475" y="2213978"/>
                  <a:pt x="8352501" y="2218290"/>
                </a:cubicBezTo>
                <a:cubicBezTo>
                  <a:pt x="8359916" y="2233716"/>
                  <a:pt x="8403014" y="2227555"/>
                  <a:pt x="8446938" y="2243393"/>
                </a:cubicBezTo>
                <a:cubicBezTo>
                  <a:pt x="8454511" y="2260801"/>
                  <a:pt x="8476684" y="2253935"/>
                  <a:pt x="8497138" y="2281506"/>
                </a:cubicBezTo>
                <a:cubicBezTo>
                  <a:pt x="8499906" y="2280770"/>
                  <a:pt x="8502925" y="2280276"/>
                  <a:pt x="8506096" y="2280042"/>
                </a:cubicBezTo>
                <a:cubicBezTo>
                  <a:pt x="8524529" y="2278674"/>
                  <a:pt x="8544098" y="2286123"/>
                  <a:pt x="8549806" y="2296675"/>
                </a:cubicBezTo>
                <a:cubicBezTo>
                  <a:pt x="8586026" y="2337107"/>
                  <a:pt x="8636988" y="2356250"/>
                  <a:pt x="8680256" y="2378758"/>
                </a:cubicBezTo>
                <a:cubicBezTo>
                  <a:pt x="8731302" y="2402123"/>
                  <a:pt x="8717522" y="2366494"/>
                  <a:pt x="8766301" y="2410605"/>
                </a:cubicBezTo>
                <a:cubicBezTo>
                  <a:pt x="8780965" y="2405907"/>
                  <a:pt x="8789790" y="2408871"/>
                  <a:pt x="8800492" y="2418067"/>
                </a:cubicBezTo>
                <a:cubicBezTo>
                  <a:pt x="8825856" y="2428860"/>
                  <a:pt x="8842594" y="2409144"/>
                  <a:pt x="8857555" y="2430810"/>
                </a:cubicBezTo>
                <a:cubicBezTo>
                  <a:pt x="8882799" y="2437942"/>
                  <a:pt x="8927730" y="2453942"/>
                  <a:pt x="8951967" y="2460856"/>
                </a:cubicBezTo>
                <a:cubicBezTo>
                  <a:pt x="8978331" y="2469875"/>
                  <a:pt x="8959838" y="2488515"/>
                  <a:pt x="9002970" y="2472291"/>
                </a:cubicBezTo>
                <a:cubicBezTo>
                  <a:pt x="9023997" y="2488383"/>
                  <a:pt x="9039735" y="2479669"/>
                  <a:pt x="9081613" y="2488296"/>
                </a:cubicBezTo>
                <a:lnTo>
                  <a:pt x="9091561" y="2494386"/>
                </a:lnTo>
                <a:lnTo>
                  <a:pt x="9140625" y="2486779"/>
                </a:lnTo>
                <a:cubicBezTo>
                  <a:pt x="9207053" y="2531245"/>
                  <a:pt x="9151264" y="2467994"/>
                  <a:pt x="9271105" y="2511730"/>
                </a:cubicBezTo>
                <a:cubicBezTo>
                  <a:pt x="9275764" y="2517275"/>
                  <a:pt x="9293352" y="2518083"/>
                  <a:pt x="9295023" y="2512830"/>
                </a:cubicBezTo>
                <a:cubicBezTo>
                  <a:pt x="9301933" y="2516606"/>
                  <a:pt x="9314623" y="2531276"/>
                  <a:pt x="9321673" y="2524119"/>
                </a:cubicBezTo>
                <a:cubicBezTo>
                  <a:pt x="9341881" y="2529408"/>
                  <a:pt x="9361130" y="2536033"/>
                  <a:pt x="9378975" y="2543803"/>
                </a:cubicBezTo>
                <a:lnTo>
                  <a:pt x="9414193" y="2562927"/>
                </a:lnTo>
                <a:lnTo>
                  <a:pt x="9426009" y="2558847"/>
                </a:lnTo>
                <a:cubicBezTo>
                  <a:pt x="9433598" y="2557225"/>
                  <a:pt x="9441714" y="2557145"/>
                  <a:pt x="9450634" y="2560685"/>
                </a:cubicBezTo>
                <a:cubicBezTo>
                  <a:pt x="9496298" y="2596479"/>
                  <a:pt x="9461586" y="2547391"/>
                  <a:pt x="9549097" y="2585168"/>
                </a:cubicBezTo>
                <a:cubicBezTo>
                  <a:pt x="9551956" y="2589460"/>
                  <a:pt x="9565592" y="2590888"/>
                  <a:pt x="9567633" y="2587105"/>
                </a:cubicBezTo>
                <a:cubicBezTo>
                  <a:pt x="9572507" y="2590206"/>
                  <a:pt x="9580361" y="2601581"/>
                  <a:pt x="9586878" y="2596659"/>
                </a:cubicBezTo>
                <a:lnTo>
                  <a:pt x="9589974" y="2598235"/>
                </a:lnTo>
                <a:lnTo>
                  <a:pt x="9590570" y="2598249"/>
                </a:lnTo>
                <a:lnTo>
                  <a:pt x="9591896" y="2599214"/>
                </a:lnTo>
                <a:lnTo>
                  <a:pt x="9604535" y="2605654"/>
                </a:lnTo>
                <a:lnTo>
                  <a:pt x="9610554" y="2606189"/>
                </a:lnTo>
                <a:cubicBezTo>
                  <a:pt x="9641361" y="2613359"/>
                  <a:pt x="9668752" y="2624572"/>
                  <a:pt x="9690072" y="2638745"/>
                </a:cubicBezTo>
                <a:cubicBezTo>
                  <a:pt x="9723195" y="2641319"/>
                  <a:pt x="9726446" y="2647335"/>
                  <a:pt x="9726964" y="2653728"/>
                </a:cubicBezTo>
                <a:cubicBezTo>
                  <a:pt x="9734958" y="2656403"/>
                  <a:pt x="9731670" y="2653170"/>
                  <a:pt x="9738036" y="2654794"/>
                </a:cubicBezTo>
                <a:cubicBezTo>
                  <a:pt x="9745908" y="2657757"/>
                  <a:pt x="9765000" y="2668100"/>
                  <a:pt x="9774202" y="2671509"/>
                </a:cubicBezTo>
                <a:lnTo>
                  <a:pt x="9793246" y="2675245"/>
                </a:lnTo>
                <a:cubicBezTo>
                  <a:pt x="9812596" y="2680039"/>
                  <a:pt x="9869995" y="2696274"/>
                  <a:pt x="9890301" y="2700274"/>
                </a:cubicBezTo>
                <a:cubicBezTo>
                  <a:pt x="9900631" y="2696314"/>
                  <a:pt x="9908572" y="2696560"/>
                  <a:pt x="9915070" y="2699250"/>
                </a:cubicBezTo>
                <a:lnTo>
                  <a:pt x="9976517" y="2732899"/>
                </a:lnTo>
                <a:cubicBezTo>
                  <a:pt x="9981869" y="2727000"/>
                  <a:pt x="9984699" y="2731165"/>
                  <a:pt x="9990168" y="2737877"/>
                </a:cubicBezTo>
                <a:lnTo>
                  <a:pt x="9995041" y="2741223"/>
                </a:lnTo>
                <a:lnTo>
                  <a:pt x="10012636" y="2729876"/>
                </a:lnTo>
                <a:lnTo>
                  <a:pt x="10044280" y="2726966"/>
                </a:lnTo>
                <a:lnTo>
                  <a:pt x="10057934" y="2735671"/>
                </a:lnTo>
                <a:cubicBezTo>
                  <a:pt x="10075281" y="2744341"/>
                  <a:pt x="10128594" y="2769607"/>
                  <a:pt x="10148373" y="2778987"/>
                </a:cubicBezTo>
                <a:lnTo>
                  <a:pt x="10176601" y="2791940"/>
                </a:lnTo>
                <a:cubicBezTo>
                  <a:pt x="10185319" y="2817937"/>
                  <a:pt x="10238746" y="2788423"/>
                  <a:pt x="10235082" y="2816761"/>
                </a:cubicBezTo>
                <a:cubicBezTo>
                  <a:pt x="10261478" y="2797979"/>
                  <a:pt x="10382486" y="2835579"/>
                  <a:pt x="10421684" y="2833871"/>
                </a:cubicBezTo>
                <a:cubicBezTo>
                  <a:pt x="10427369" y="2846480"/>
                  <a:pt x="10490893" y="2829473"/>
                  <a:pt x="10507376" y="2822262"/>
                </a:cubicBezTo>
                <a:cubicBezTo>
                  <a:pt x="10633551" y="2812985"/>
                  <a:pt x="10703974" y="2842678"/>
                  <a:pt x="10738376" y="2833353"/>
                </a:cubicBezTo>
                <a:cubicBezTo>
                  <a:pt x="10827719" y="2830304"/>
                  <a:pt x="10976757" y="2802522"/>
                  <a:pt x="11043443" y="2803954"/>
                </a:cubicBezTo>
                <a:cubicBezTo>
                  <a:pt x="11049567" y="2823106"/>
                  <a:pt x="11121061" y="2794142"/>
                  <a:pt x="11115269" y="2823367"/>
                </a:cubicBezTo>
                <a:cubicBezTo>
                  <a:pt x="11122168" y="2835110"/>
                  <a:pt x="11139334" y="2833959"/>
                  <a:pt x="11147582" y="2822547"/>
                </a:cubicBezTo>
                <a:cubicBezTo>
                  <a:pt x="11168093" y="2823815"/>
                  <a:pt x="11180424" y="2837446"/>
                  <a:pt x="11201205" y="2818210"/>
                </a:cubicBezTo>
                <a:cubicBezTo>
                  <a:pt x="11229430" y="2819282"/>
                  <a:pt x="11368539" y="2855696"/>
                  <a:pt x="11391726" y="2826386"/>
                </a:cubicBezTo>
                <a:cubicBezTo>
                  <a:pt x="11480791" y="2839198"/>
                  <a:pt x="11451058" y="2820936"/>
                  <a:pt x="11507640" y="2824866"/>
                </a:cubicBezTo>
                <a:cubicBezTo>
                  <a:pt x="11607733" y="2861658"/>
                  <a:pt x="11671908" y="2815146"/>
                  <a:pt x="11718056" y="2821969"/>
                </a:cubicBezTo>
                <a:cubicBezTo>
                  <a:pt x="11816707" y="2792061"/>
                  <a:pt x="11860087" y="2819031"/>
                  <a:pt x="11937926" y="2817058"/>
                </a:cubicBezTo>
                <a:cubicBezTo>
                  <a:pt x="11973607" y="2824139"/>
                  <a:pt x="11989529" y="2794506"/>
                  <a:pt x="12035355" y="2813340"/>
                </a:cubicBezTo>
                <a:cubicBezTo>
                  <a:pt x="12062147" y="2782988"/>
                  <a:pt x="12154841" y="2795794"/>
                  <a:pt x="12179047" y="2788508"/>
                </a:cubicBezTo>
                <a:lnTo>
                  <a:pt x="12192000" y="2788486"/>
                </a:lnTo>
                <a:lnTo>
                  <a:pt x="12192000" y="3378280"/>
                </a:lnTo>
                <a:lnTo>
                  <a:pt x="0" y="337828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2" name="TextShape 1"/>
          <p:cNvSpPr txBox="1"/>
          <p:nvPr/>
        </p:nvSpPr>
        <p:spPr>
          <a:xfrm>
            <a:off x="1801585" y="2039254"/>
            <a:ext cx="5540829" cy="22061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800" b="0" strike="noStrike" kern="1200" spc="-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УРОВНИ ОРГАНИЗАЦИИ </a:t>
            </a:r>
            <a:br>
              <a:rPr lang="en-US" sz="38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3800" b="0" strike="noStrike" kern="1200" spc="-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ЖИЗНИ</a:t>
            </a:r>
            <a:br>
              <a:rPr lang="en-US" sz="38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3800" b="0" strike="noStrike" kern="1200" spc="-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НА ЗЕМЛЕ</a:t>
            </a:r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AEFD2FD1-B3A5-4E1D-BCC8-7684A5440C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3667538" y="0"/>
            <a:ext cx="5476462" cy="91834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6423 w 9517857"/>
              <a:gd name="connsiteY3" fmla="*/ 247919 h 918356"/>
              <a:gd name="connsiteX4" fmla="*/ 4685225 w 9517857"/>
              <a:gd name="connsiteY4" fmla="*/ 246530 h 918356"/>
              <a:gd name="connsiteX5" fmla="*/ 4686133 w 9517857"/>
              <a:gd name="connsiteY5" fmla="*/ 246727 h 918356"/>
              <a:gd name="connsiteX6" fmla="*/ 4686423 w 9517857"/>
              <a:gd name="connsiteY6" fmla="*/ 247919 h 918356"/>
              <a:gd name="connsiteX7" fmla="*/ 4685225 w 9517857"/>
              <a:gd name="connsiteY7" fmla="*/ 246530 h 918356"/>
              <a:gd name="connsiteX8" fmla="*/ 9517856 w 9517857"/>
              <a:gd name="connsiteY8" fmla="*/ 0 h 918356"/>
              <a:gd name="connsiteX9" fmla="*/ 9517857 w 9517857"/>
              <a:gd name="connsiteY9" fmla="*/ 12 h 918356"/>
              <a:gd name="connsiteX10" fmla="*/ 9517857 w 9517857"/>
              <a:gd name="connsiteY10" fmla="*/ 918356 h 918356"/>
              <a:gd name="connsiteX11" fmla="*/ 14604 w 9517857"/>
              <a:gd name="connsiteY11" fmla="*/ 918356 h 918356"/>
              <a:gd name="connsiteX12" fmla="*/ 12841 w 9517857"/>
              <a:gd name="connsiteY12" fmla="*/ 917763 h 918356"/>
              <a:gd name="connsiteX13" fmla="*/ 93 w 9517857"/>
              <a:gd name="connsiteY13" fmla="*/ 912471 h 918356"/>
              <a:gd name="connsiteX14" fmla="*/ 58674 w 9517857"/>
              <a:gd name="connsiteY14" fmla="*/ 890322 h 918356"/>
              <a:gd name="connsiteX15" fmla="*/ 275005 w 9517857"/>
              <a:gd name="connsiteY15" fmla="*/ 807229 h 918356"/>
              <a:gd name="connsiteX16" fmla="*/ 587824 w 9517857"/>
              <a:gd name="connsiteY16" fmla="*/ 798195 h 918356"/>
              <a:gd name="connsiteX17" fmla="*/ 651826 w 9517857"/>
              <a:gd name="connsiteY17" fmla="*/ 738338 h 918356"/>
              <a:gd name="connsiteX18" fmla="*/ 727985 w 9517857"/>
              <a:gd name="connsiteY18" fmla="*/ 719826 h 918356"/>
              <a:gd name="connsiteX19" fmla="*/ 778982 w 9517857"/>
              <a:gd name="connsiteY19" fmla="*/ 710142 h 918356"/>
              <a:gd name="connsiteX20" fmla="*/ 849944 w 9517857"/>
              <a:gd name="connsiteY20" fmla="*/ 717987 h 918356"/>
              <a:gd name="connsiteX21" fmla="*/ 921659 w 9517857"/>
              <a:gd name="connsiteY21" fmla="*/ 712695 h 918356"/>
              <a:gd name="connsiteX22" fmla="*/ 930946 w 9517857"/>
              <a:gd name="connsiteY22" fmla="*/ 734046 h 918356"/>
              <a:gd name="connsiteX23" fmla="*/ 986250 w 9517857"/>
              <a:gd name="connsiteY23" fmla="*/ 713530 h 918356"/>
              <a:gd name="connsiteX24" fmla="*/ 1013752 w 9517857"/>
              <a:gd name="connsiteY24" fmla="*/ 713361 h 918356"/>
              <a:gd name="connsiteX25" fmla="*/ 1023734 w 9517857"/>
              <a:gd name="connsiteY25" fmla="*/ 718571 h 918356"/>
              <a:gd name="connsiteX26" fmla="*/ 1063207 w 9517857"/>
              <a:gd name="connsiteY26" fmla="*/ 715651 h 918356"/>
              <a:gd name="connsiteX27" fmla="*/ 1081980 w 9517857"/>
              <a:gd name="connsiteY27" fmla="*/ 738455 h 918356"/>
              <a:gd name="connsiteX28" fmla="*/ 1218120 w 9517857"/>
              <a:gd name="connsiteY28" fmla="*/ 713280 h 918356"/>
              <a:gd name="connsiteX29" fmla="*/ 1397459 w 9517857"/>
              <a:gd name="connsiteY29" fmla="*/ 691190 h 918356"/>
              <a:gd name="connsiteX30" fmla="*/ 1580688 w 9517857"/>
              <a:gd name="connsiteY30" fmla="*/ 693697 h 918356"/>
              <a:gd name="connsiteX31" fmla="*/ 1772334 w 9517857"/>
              <a:gd name="connsiteY31" fmla="*/ 710640 h 918356"/>
              <a:gd name="connsiteX32" fmla="*/ 2002561 w 9517857"/>
              <a:gd name="connsiteY32" fmla="*/ 659917 h 918356"/>
              <a:gd name="connsiteX33" fmla="*/ 2135144 w 9517857"/>
              <a:gd name="connsiteY33" fmla="*/ 636501 h 918356"/>
              <a:gd name="connsiteX34" fmla="*/ 2440292 w 9517857"/>
              <a:gd name="connsiteY34" fmla="*/ 593862 h 918356"/>
              <a:gd name="connsiteX35" fmla="*/ 2547829 w 9517857"/>
              <a:gd name="connsiteY35" fmla="*/ 566150 h 918356"/>
              <a:gd name="connsiteX36" fmla="*/ 2658055 w 9517857"/>
              <a:gd name="connsiteY36" fmla="*/ 578727 h 918356"/>
              <a:gd name="connsiteX37" fmla="*/ 2693698 w 9517857"/>
              <a:gd name="connsiteY37" fmla="*/ 560029 h 918356"/>
              <a:gd name="connsiteX38" fmla="*/ 2699673 w 9517857"/>
              <a:gd name="connsiteY38" fmla="*/ 556400 h 918356"/>
              <a:gd name="connsiteX39" fmla="*/ 2727306 w 9517857"/>
              <a:gd name="connsiteY39" fmla="*/ 550698 h 918356"/>
              <a:gd name="connsiteX40" fmla="*/ 2730451 w 9517857"/>
              <a:gd name="connsiteY40" fmla="*/ 538058 h 918356"/>
              <a:gd name="connsiteX41" fmla="*/ 2768713 w 9517857"/>
              <a:gd name="connsiteY41" fmla="*/ 521575 h 918356"/>
              <a:gd name="connsiteX42" fmla="*/ 2820868 w 9517857"/>
              <a:gd name="connsiteY42" fmla="*/ 514160 h 918356"/>
              <a:gd name="connsiteX43" fmla="*/ 3073635 w 9517857"/>
              <a:gd name="connsiteY43" fmla="*/ 491294 h 918356"/>
              <a:gd name="connsiteX44" fmla="*/ 3222071 w 9517857"/>
              <a:gd name="connsiteY44" fmla="*/ 470559 h 918356"/>
              <a:gd name="connsiteX45" fmla="*/ 3274069 w 9517857"/>
              <a:gd name="connsiteY45" fmla="*/ 451605 h 918356"/>
              <a:gd name="connsiteX46" fmla="*/ 3349632 w 9517857"/>
              <a:gd name="connsiteY46" fmla="*/ 432583 h 918356"/>
              <a:gd name="connsiteX47" fmla="*/ 3479593 w 9517857"/>
              <a:gd name="connsiteY47" fmla="*/ 390437 h 918356"/>
              <a:gd name="connsiteX48" fmla="*/ 3660110 w 9517857"/>
              <a:gd name="connsiteY48" fmla="*/ 348726 h 918356"/>
              <a:gd name="connsiteX49" fmla="*/ 3750023 w 9517857"/>
              <a:gd name="connsiteY49" fmla="*/ 370678 h 918356"/>
              <a:gd name="connsiteX50" fmla="*/ 3844133 w 9517857"/>
              <a:gd name="connsiteY50" fmla="*/ 360648 h 918356"/>
              <a:gd name="connsiteX51" fmla="*/ 3913545 w 9517857"/>
              <a:gd name="connsiteY51" fmla="*/ 344235 h 918356"/>
              <a:gd name="connsiteX52" fmla="*/ 4266740 w 9517857"/>
              <a:gd name="connsiteY52" fmla="*/ 361454 h 918356"/>
              <a:gd name="connsiteX53" fmla="*/ 4430770 w 9517857"/>
              <a:gd name="connsiteY53" fmla="*/ 342643 h 918356"/>
              <a:gd name="connsiteX54" fmla="*/ 4512664 w 9517857"/>
              <a:gd name="connsiteY54" fmla="*/ 319948 h 918356"/>
              <a:gd name="connsiteX55" fmla="*/ 4616423 w 9517857"/>
              <a:gd name="connsiteY55" fmla="*/ 290914 h 918356"/>
              <a:gd name="connsiteX56" fmla="*/ 4691675 w 9517857"/>
              <a:gd name="connsiteY56" fmla="*/ 254011 h 918356"/>
              <a:gd name="connsiteX57" fmla="*/ 4689051 w 9517857"/>
              <a:gd name="connsiteY57" fmla="*/ 250968 h 918356"/>
              <a:gd name="connsiteX58" fmla="*/ 4719994 w 9517857"/>
              <a:gd name="connsiteY58" fmla="*/ 245307 h 918356"/>
              <a:gd name="connsiteX59" fmla="*/ 4752894 w 9517857"/>
              <a:gd name="connsiteY59" fmla="*/ 239875 h 918356"/>
              <a:gd name="connsiteX60" fmla="*/ 4769329 w 9517857"/>
              <a:gd name="connsiteY60" fmla="*/ 233585 h 918356"/>
              <a:gd name="connsiteX61" fmla="*/ 4775634 w 9517857"/>
              <a:gd name="connsiteY61" fmla="*/ 234063 h 918356"/>
              <a:gd name="connsiteX62" fmla="*/ 4790452 w 9517857"/>
              <a:gd name="connsiteY62" fmla="*/ 233572 h 918356"/>
              <a:gd name="connsiteX63" fmla="*/ 4789062 w 9517857"/>
              <a:gd name="connsiteY63" fmla="*/ 241924 h 918356"/>
              <a:gd name="connsiteX64" fmla="*/ 4827826 w 9517857"/>
              <a:gd name="connsiteY64" fmla="*/ 246977 h 918356"/>
              <a:gd name="connsiteX65" fmla="*/ 4892569 w 9517857"/>
              <a:gd name="connsiteY65" fmla="*/ 249933 h 918356"/>
              <a:gd name="connsiteX66" fmla="*/ 4896611 w 9517857"/>
              <a:gd name="connsiteY66" fmla="*/ 240448 h 918356"/>
              <a:gd name="connsiteX67" fmla="*/ 4917286 w 9517857"/>
              <a:gd name="connsiteY67" fmla="*/ 243659 h 918356"/>
              <a:gd name="connsiteX68" fmla="*/ 4981173 w 9517857"/>
              <a:gd name="connsiteY68" fmla="*/ 247103 h 918356"/>
              <a:gd name="connsiteX69" fmla="*/ 5060397 w 9517857"/>
              <a:gd name="connsiteY69" fmla="*/ 263688 h 918356"/>
              <a:gd name="connsiteX70" fmla="*/ 5252996 w 9517857"/>
              <a:gd name="connsiteY70" fmla="*/ 270655 h 918356"/>
              <a:gd name="connsiteX71" fmla="*/ 5358056 w 9517857"/>
              <a:gd name="connsiteY71" fmla="*/ 247248 h 918356"/>
              <a:gd name="connsiteX72" fmla="*/ 5426496 w 9517857"/>
              <a:gd name="connsiteY72" fmla="*/ 235142 h 918356"/>
              <a:gd name="connsiteX73" fmla="*/ 5497161 w 9517857"/>
              <a:gd name="connsiteY73" fmla="*/ 228808 h 918356"/>
              <a:gd name="connsiteX74" fmla="*/ 5826043 w 9517857"/>
              <a:gd name="connsiteY74" fmla="*/ 148073 h 918356"/>
              <a:gd name="connsiteX75" fmla="*/ 6013415 w 9517857"/>
              <a:gd name="connsiteY75" fmla="*/ 137316 h 918356"/>
              <a:gd name="connsiteX76" fmla="*/ 6080994 w 9517857"/>
              <a:gd name="connsiteY76" fmla="*/ 142938 h 918356"/>
              <a:gd name="connsiteX77" fmla="*/ 6194152 w 9517857"/>
              <a:gd name="connsiteY77" fmla="*/ 151772 h 918356"/>
              <a:gd name="connsiteX78" fmla="*/ 6281379 w 9517857"/>
              <a:gd name="connsiteY78" fmla="*/ 181626 h 918356"/>
              <a:gd name="connsiteX79" fmla="*/ 6374947 w 9517857"/>
              <a:gd name="connsiteY79" fmla="*/ 179799 h 918356"/>
              <a:gd name="connsiteX80" fmla="*/ 6448518 w 9517857"/>
              <a:gd name="connsiteY80" fmla="*/ 164378 h 918356"/>
              <a:gd name="connsiteX81" fmla="*/ 6544700 w 9517857"/>
              <a:gd name="connsiteY81" fmla="*/ 167161 h 918356"/>
              <a:gd name="connsiteX82" fmla="*/ 6648353 w 9517857"/>
              <a:gd name="connsiteY82" fmla="*/ 172250 h 918356"/>
              <a:gd name="connsiteX83" fmla="*/ 6736227 w 9517857"/>
              <a:gd name="connsiteY83" fmla="*/ 173216 h 918356"/>
              <a:gd name="connsiteX84" fmla="*/ 6977218 w 9517857"/>
              <a:gd name="connsiteY84" fmla="*/ 184289 h 918356"/>
              <a:gd name="connsiteX85" fmla="*/ 7065221 w 9517857"/>
              <a:gd name="connsiteY85" fmla="*/ 227531 h 918356"/>
              <a:gd name="connsiteX86" fmla="*/ 7565449 w 9517857"/>
              <a:gd name="connsiteY86" fmla="*/ 258950 h 918356"/>
              <a:gd name="connsiteX87" fmla="*/ 7599285 w 9517857"/>
              <a:gd name="connsiteY87" fmla="*/ 266021 h 918356"/>
              <a:gd name="connsiteX88" fmla="*/ 7644411 w 9517857"/>
              <a:gd name="connsiteY88" fmla="*/ 258986 h 918356"/>
              <a:gd name="connsiteX89" fmla="*/ 7825110 w 9517857"/>
              <a:gd name="connsiteY89" fmla="*/ 229109 h 918356"/>
              <a:gd name="connsiteX90" fmla="*/ 7965804 w 9517857"/>
              <a:gd name="connsiteY90" fmla="*/ 190545 h 918356"/>
              <a:gd name="connsiteX91" fmla="*/ 8147401 w 9517857"/>
              <a:gd name="connsiteY91" fmla="*/ 205617 h 918356"/>
              <a:gd name="connsiteX92" fmla="*/ 8256033 w 9517857"/>
              <a:gd name="connsiteY92" fmla="*/ 193713 h 918356"/>
              <a:gd name="connsiteX93" fmla="*/ 8410677 w 9517857"/>
              <a:gd name="connsiteY93" fmla="*/ 172167 h 918356"/>
              <a:gd name="connsiteX94" fmla="*/ 8617841 w 9517857"/>
              <a:gd name="connsiteY94" fmla="*/ 155167 h 918356"/>
              <a:gd name="connsiteX95" fmla="*/ 8715976 w 9517857"/>
              <a:gd name="connsiteY95" fmla="*/ 178374 h 918356"/>
              <a:gd name="connsiteX96" fmla="*/ 8778827 w 9517857"/>
              <a:gd name="connsiteY96" fmla="*/ 172936 h 918356"/>
              <a:gd name="connsiteX97" fmla="*/ 8840778 w 9517857"/>
              <a:gd name="connsiteY97" fmla="*/ 143149 h 918356"/>
              <a:gd name="connsiteX98" fmla="*/ 9010380 w 9517857"/>
              <a:gd name="connsiteY98" fmla="*/ 91891 h 918356"/>
              <a:gd name="connsiteX99" fmla="*/ 9110856 w 9517857"/>
              <a:gd name="connsiteY99" fmla="*/ 70997 h 918356"/>
              <a:gd name="connsiteX100" fmla="*/ 9268817 w 9517857"/>
              <a:gd name="connsiteY100" fmla="*/ 53082 h 918356"/>
              <a:gd name="connsiteX101" fmla="*/ 9316667 w 9517857"/>
              <a:gd name="connsiteY101" fmla="*/ 45047 h 918356"/>
              <a:gd name="connsiteX102" fmla="*/ 9428209 w 9517857"/>
              <a:gd name="connsiteY102" fmla="*/ 29923 h 918356"/>
              <a:gd name="connsiteX103" fmla="*/ 9517856 w 9517857"/>
              <a:gd name="connsiteY103" fmla="*/ 0 h 918356"/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6423 w 9517857"/>
              <a:gd name="connsiteY3" fmla="*/ 247919 h 918356"/>
              <a:gd name="connsiteX4" fmla="*/ 4685225 w 9517857"/>
              <a:gd name="connsiteY4" fmla="*/ 246530 h 918356"/>
              <a:gd name="connsiteX5" fmla="*/ 4686133 w 9517857"/>
              <a:gd name="connsiteY5" fmla="*/ 246727 h 918356"/>
              <a:gd name="connsiteX6" fmla="*/ 4686423 w 9517857"/>
              <a:gd name="connsiteY6" fmla="*/ 247919 h 918356"/>
              <a:gd name="connsiteX7" fmla="*/ 4685225 w 9517857"/>
              <a:gd name="connsiteY7" fmla="*/ 246530 h 918356"/>
              <a:gd name="connsiteX8" fmla="*/ 9517856 w 9517857"/>
              <a:gd name="connsiteY8" fmla="*/ 0 h 918356"/>
              <a:gd name="connsiteX9" fmla="*/ 9517857 w 9517857"/>
              <a:gd name="connsiteY9" fmla="*/ 12 h 918356"/>
              <a:gd name="connsiteX10" fmla="*/ 9517857 w 9517857"/>
              <a:gd name="connsiteY10" fmla="*/ 918356 h 918356"/>
              <a:gd name="connsiteX11" fmla="*/ 14604 w 9517857"/>
              <a:gd name="connsiteY11" fmla="*/ 918356 h 918356"/>
              <a:gd name="connsiteX12" fmla="*/ 12841 w 9517857"/>
              <a:gd name="connsiteY12" fmla="*/ 917763 h 918356"/>
              <a:gd name="connsiteX13" fmla="*/ 93 w 9517857"/>
              <a:gd name="connsiteY13" fmla="*/ 912471 h 918356"/>
              <a:gd name="connsiteX14" fmla="*/ 58674 w 9517857"/>
              <a:gd name="connsiteY14" fmla="*/ 890322 h 918356"/>
              <a:gd name="connsiteX15" fmla="*/ 275005 w 9517857"/>
              <a:gd name="connsiteY15" fmla="*/ 807229 h 918356"/>
              <a:gd name="connsiteX16" fmla="*/ 587824 w 9517857"/>
              <a:gd name="connsiteY16" fmla="*/ 798195 h 918356"/>
              <a:gd name="connsiteX17" fmla="*/ 651826 w 9517857"/>
              <a:gd name="connsiteY17" fmla="*/ 738338 h 918356"/>
              <a:gd name="connsiteX18" fmla="*/ 727985 w 9517857"/>
              <a:gd name="connsiteY18" fmla="*/ 719826 h 918356"/>
              <a:gd name="connsiteX19" fmla="*/ 778982 w 9517857"/>
              <a:gd name="connsiteY19" fmla="*/ 710142 h 918356"/>
              <a:gd name="connsiteX20" fmla="*/ 849944 w 9517857"/>
              <a:gd name="connsiteY20" fmla="*/ 717987 h 918356"/>
              <a:gd name="connsiteX21" fmla="*/ 921659 w 9517857"/>
              <a:gd name="connsiteY21" fmla="*/ 712695 h 918356"/>
              <a:gd name="connsiteX22" fmla="*/ 930946 w 9517857"/>
              <a:gd name="connsiteY22" fmla="*/ 734046 h 918356"/>
              <a:gd name="connsiteX23" fmla="*/ 986250 w 9517857"/>
              <a:gd name="connsiteY23" fmla="*/ 713530 h 918356"/>
              <a:gd name="connsiteX24" fmla="*/ 1013752 w 9517857"/>
              <a:gd name="connsiteY24" fmla="*/ 713361 h 918356"/>
              <a:gd name="connsiteX25" fmla="*/ 1023734 w 9517857"/>
              <a:gd name="connsiteY25" fmla="*/ 718571 h 918356"/>
              <a:gd name="connsiteX26" fmla="*/ 1063207 w 9517857"/>
              <a:gd name="connsiteY26" fmla="*/ 715651 h 918356"/>
              <a:gd name="connsiteX27" fmla="*/ 1081980 w 9517857"/>
              <a:gd name="connsiteY27" fmla="*/ 738455 h 918356"/>
              <a:gd name="connsiteX28" fmla="*/ 1218120 w 9517857"/>
              <a:gd name="connsiteY28" fmla="*/ 713280 h 918356"/>
              <a:gd name="connsiteX29" fmla="*/ 1397459 w 9517857"/>
              <a:gd name="connsiteY29" fmla="*/ 691190 h 918356"/>
              <a:gd name="connsiteX30" fmla="*/ 1580688 w 9517857"/>
              <a:gd name="connsiteY30" fmla="*/ 693697 h 918356"/>
              <a:gd name="connsiteX31" fmla="*/ 1772334 w 9517857"/>
              <a:gd name="connsiteY31" fmla="*/ 710640 h 918356"/>
              <a:gd name="connsiteX32" fmla="*/ 2002561 w 9517857"/>
              <a:gd name="connsiteY32" fmla="*/ 659917 h 918356"/>
              <a:gd name="connsiteX33" fmla="*/ 2135144 w 9517857"/>
              <a:gd name="connsiteY33" fmla="*/ 636501 h 918356"/>
              <a:gd name="connsiteX34" fmla="*/ 2440292 w 9517857"/>
              <a:gd name="connsiteY34" fmla="*/ 593862 h 918356"/>
              <a:gd name="connsiteX35" fmla="*/ 2547829 w 9517857"/>
              <a:gd name="connsiteY35" fmla="*/ 566150 h 918356"/>
              <a:gd name="connsiteX36" fmla="*/ 2658055 w 9517857"/>
              <a:gd name="connsiteY36" fmla="*/ 578727 h 918356"/>
              <a:gd name="connsiteX37" fmla="*/ 2693698 w 9517857"/>
              <a:gd name="connsiteY37" fmla="*/ 560029 h 918356"/>
              <a:gd name="connsiteX38" fmla="*/ 2699673 w 9517857"/>
              <a:gd name="connsiteY38" fmla="*/ 556400 h 918356"/>
              <a:gd name="connsiteX39" fmla="*/ 2727306 w 9517857"/>
              <a:gd name="connsiteY39" fmla="*/ 550698 h 918356"/>
              <a:gd name="connsiteX40" fmla="*/ 2730451 w 9517857"/>
              <a:gd name="connsiteY40" fmla="*/ 538058 h 918356"/>
              <a:gd name="connsiteX41" fmla="*/ 2768713 w 9517857"/>
              <a:gd name="connsiteY41" fmla="*/ 521575 h 918356"/>
              <a:gd name="connsiteX42" fmla="*/ 2820868 w 9517857"/>
              <a:gd name="connsiteY42" fmla="*/ 514160 h 918356"/>
              <a:gd name="connsiteX43" fmla="*/ 3073635 w 9517857"/>
              <a:gd name="connsiteY43" fmla="*/ 491294 h 918356"/>
              <a:gd name="connsiteX44" fmla="*/ 3222071 w 9517857"/>
              <a:gd name="connsiteY44" fmla="*/ 470559 h 918356"/>
              <a:gd name="connsiteX45" fmla="*/ 3274069 w 9517857"/>
              <a:gd name="connsiteY45" fmla="*/ 451605 h 918356"/>
              <a:gd name="connsiteX46" fmla="*/ 3349632 w 9517857"/>
              <a:gd name="connsiteY46" fmla="*/ 432583 h 918356"/>
              <a:gd name="connsiteX47" fmla="*/ 3479593 w 9517857"/>
              <a:gd name="connsiteY47" fmla="*/ 390437 h 918356"/>
              <a:gd name="connsiteX48" fmla="*/ 3660110 w 9517857"/>
              <a:gd name="connsiteY48" fmla="*/ 348726 h 918356"/>
              <a:gd name="connsiteX49" fmla="*/ 3750023 w 9517857"/>
              <a:gd name="connsiteY49" fmla="*/ 370678 h 918356"/>
              <a:gd name="connsiteX50" fmla="*/ 3844133 w 9517857"/>
              <a:gd name="connsiteY50" fmla="*/ 360648 h 918356"/>
              <a:gd name="connsiteX51" fmla="*/ 3913545 w 9517857"/>
              <a:gd name="connsiteY51" fmla="*/ 344235 h 918356"/>
              <a:gd name="connsiteX52" fmla="*/ 4266740 w 9517857"/>
              <a:gd name="connsiteY52" fmla="*/ 361454 h 918356"/>
              <a:gd name="connsiteX53" fmla="*/ 4430770 w 9517857"/>
              <a:gd name="connsiteY53" fmla="*/ 342643 h 918356"/>
              <a:gd name="connsiteX54" fmla="*/ 4512664 w 9517857"/>
              <a:gd name="connsiteY54" fmla="*/ 319948 h 918356"/>
              <a:gd name="connsiteX55" fmla="*/ 4616423 w 9517857"/>
              <a:gd name="connsiteY55" fmla="*/ 290914 h 918356"/>
              <a:gd name="connsiteX56" fmla="*/ 4691675 w 9517857"/>
              <a:gd name="connsiteY56" fmla="*/ 254011 h 918356"/>
              <a:gd name="connsiteX57" fmla="*/ 4689051 w 9517857"/>
              <a:gd name="connsiteY57" fmla="*/ 250968 h 918356"/>
              <a:gd name="connsiteX58" fmla="*/ 4719994 w 9517857"/>
              <a:gd name="connsiteY58" fmla="*/ 245307 h 918356"/>
              <a:gd name="connsiteX59" fmla="*/ 4752894 w 9517857"/>
              <a:gd name="connsiteY59" fmla="*/ 239875 h 918356"/>
              <a:gd name="connsiteX60" fmla="*/ 4769329 w 9517857"/>
              <a:gd name="connsiteY60" fmla="*/ 233585 h 918356"/>
              <a:gd name="connsiteX61" fmla="*/ 4775634 w 9517857"/>
              <a:gd name="connsiteY61" fmla="*/ 234063 h 918356"/>
              <a:gd name="connsiteX62" fmla="*/ 4790452 w 9517857"/>
              <a:gd name="connsiteY62" fmla="*/ 233572 h 918356"/>
              <a:gd name="connsiteX63" fmla="*/ 4789062 w 9517857"/>
              <a:gd name="connsiteY63" fmla="*/ 241924 h 918356"/>
              <a:gd name="connsiteX64" fmla="*/ 4827826 w 9517857"/>
              <a:gd name="connsiteY64" fmla="*/ 246977 h 918356"/>
              <a:gd name="connsiteX65" fmla="*/ 4892569 w 9517857"/>
              <a:gd name="connsiteY65" fmla="*/ 249933 h 918356"/>
              <a:gd name="connsiteX66" fmla="*/ 4896611 w 9517857"/>
              <a:gd name="connsiteY66" fmla="*/ 240448 h 918356"/>
              <a:gd name="connsiteX67" fmla="*/ 4917286 w 9517857"/>
              <a:gd name="connsiteY67" fmla="*/ 243659 h 918356"/>
              <a:gd name="connsiteX68" fmla="*/ 4981173 w 9517857"/>
              <a:gd name="connsiteY68" fmla="*/ 247103 h 918356"/>
              <a:gd name="connsiteX69" fmla="*/ 5060397 w 9517857"/>
              <a:gd name="connsiteY69" fmla="*/ 263688 h 918356"/>
              <a:gd name="connsiteX70" fmla="*/ 5252996 w 9517857"/>
              <a:gd name="connsiteY70" fmla="*/ 270655 h 918356"/>
              <a:gd name="connsiteX71" fmla="*/ 5358056 w 9517857"/>
              <a:gd name="connsiteY71" fmla="*/ 247248 h 918356"/>
              <a:gd name="connsiteX72" fmla="*/ 5426496 w 9517857"/>
              <a:gd name="connsiteY72" fmla="*/ 235142 h 918356"/>
              <a:gd name="connsiteX73" fmla="*/ 5497161 w 9517857"/>
              <a:gd name="connsiteY73" fmla="*/ 228808 h 918356"/>
              <a:gd name="connsiteX74" fmla="*/ 5826043 w 9517857"/>
              <a:gd name="connsiteY74" fmla="*/ 148073 h 918356"/>
              <a:gd name="connsiteX75" fmla="*/ 6013415 w 9517857"/>
              <a:gd name="connsiteY75" fmla="*/ 137316 h 918356"/>
              <a:gd name="connsiteX76" fmla="*/ 6080994 w 9517857"/>
              <a:gd name="connsiteY76" fmla="*/ 142938 h 918356"/>
              <a:gd name="connsiteX77" fmla="*/ 6194152 w 9517857"/>
              <a:gd name="connsiteY77" fmla="*/ 151772 h 918356"/>
              <a:gd name="connsiteX78" fmla="*/ 6281379 w 9517857"/>
              <a:gd name="connsiteY78" fmla="*/ 181626 h 918356"/>
              <a:gd name="connsiteX79" fmla="*/ 6374947 w 9517857"/>
              <a:gd name="connsiteY79" fmla="*/ 179799 h 918356"/>
              <a:gd name="connsiteX80" fmla="*/ 6448518 w 9517857"/>
              <a:gd name="connsiteY80" fmla="*/ 164378 h 918356"/>
              <a:gd name="connsiteX81" fmla="*/ 6544700 w 9517857"/>
              <a:gd name="connsiteY81" fmla="*/ 167161 h 918356"/>
              <a:gd name="connsiteX82" fmla="*/ 6648353 w 9517857"/>
              <a:gd name="connsiteY82" fmla="*/ 172250 h 918356"/>
              <a:gd name="connsiteX83" fmla="*/ 6736227 w 9517857"/>
              <a:gd name="connsiteY83" fmla="*/ 173216 h 918356"/>
              <a:gd name="connsiteX84" fmla="*/ 6977218 w 9517857"/>
              <a:gd name="connsiteY84" fmla="*/ 184289 h 918356"/>
              <a:gd name="connsiteX85" fmla="*/ 7065221 w 9517857"/>
              <a:gd name="connsiteY85" fmla="*/ 227531 h 918356"/>
              <a:gd name="connsiteX86" fmla="*/ 7565449 w 9517857"/>
              <a:gd name="connsiteY86" fmla="*/ 258950 h 918356"/>
              <a:gd name="connsiteX87" fmla="*/ 7599285 w 9517857"/>
              <a:gd name="connsiteY87" fmla="*/ 266021 h 918356"/>
              <a:gd name="connsiteX88" fmla="*/ 7644411 w 9517857"/>
              <a:gd name="connsiteY88" fmla="*/ 258986 h 918356"/>
              <a:gd name="connsiteX89" fmla="*/ 7825110 w 9517857"/>
              <a:gd name="connsiteY89" fmla="*/ 229109 h 918356"/>
              <a:gd name="connsiteX90" fmla="*/ 7965804 w 9517857"/>
              <a:gd name="connsiteY90" fmla="*/ 190545 h 918356"/>
              <a:gd name="connsiteX91" fmla="*/ 8147401 w 9517857"/>
              <a:gd name="connsiteY91" fmla="*/ 205617 h 918356"/>
              <a:gd name="connsiteX92" fmla="*/ 8256033 w 9517857"/>
              <a:gd name="connsiteY92" fmla="*/ 193713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  <a:gd name="connsiteX102" fmla="*/ 9517856 w 9517857"/>
              <a:gd name="connsiteY102" fmla="*/ 0 h 918356"/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6423 w 9517857"/>
              <a:gd name="connsiteY3" fmla="*/ 247919 h 918356"/>
              <a:gd name="connsiteX4" fmla="*/ 4685225 w 9517857"/>
              <a:gd name="connsiteY4" fmla="*/ 246530 h 918356"/>
              <a:gd name="connsiteX5" fmla="*/ 4686133 w 9517857"/>
              <a:gd name="connsiteY5" fmla="*/ 246727 h 918356"/>
              <a:gd name="connsiteX6" fmla="*/ 4686423 w 9517857"/>
              <a:gd name="connsiteY6" fmla="*/ 247919 h 918356"/>
              <a:gd name="connsiteX7" fmla="*/ 4685225 w 9517857"/>
              <a:gd name="connsiteY7" fmla="*/ 246530 h 918356"/>
              <a:gd name="connsiteX8" fmla="*/ 9517856 w 9517857"/>
              <a:gd name="connsiteY8" fmla="*/ 0 h 918356"/>
              <a:gd name="connsiteX9" fmla="*/ 9517857 w 9517857"/>
              <a:gd name="connsiteY9" fmla="*/ 12 h 918356"/>
              <a:gd name="connsiteX10" fmla="*/ 9517857 w 9517857"/>
              <a:gd name="connsiteY10" fmla="*/ 918356 h 918356"/>
              <a:gd name="connsiteX11" fmla="*/ 14604 w 9517857"/>
              <a:gd name="connsiteY11" fmla="*/ 918356 h 918356"/>
              <a:gd name="connsiteX12" fmla="*/ 12841 w 9517857"/>
              <a:gd name="connsiteY12" fmla="*/ 917763 h 918356"/>
              <a:gd name="connsiteX13" fmla="*/ 93 w 9517857"/>
              <a:gd name="connsiteY13" fmla="*/ 912471 h 918356"/>
              <a:gd name="connsiteX14" fmla="*/ 58674 w 9517857"/>
              <a:gd name="connsiteY14" fmla="*/ 890322 h 918356"/>
              <a:gd name="connsiteX15" fmla="*/ 275005 w 9517857"/>
              <a:gd name="connsiteY15" fmla="*/ 807229 h 918356"/>
              <a:gd name="connsiteX16" fmla="*/ 587824 w 9517857"/>
              <a:gd name="connsiteY16" fmla="*/ 798195 h 918356"/>
              <a:gd name="connsiteX17" fmla="*/ 651826 w 9517857"/>
              <a:gd name="connsiteY17" fmla="*/ 738338 h 918356"/>
              <a:gd name="connsiteX18" fmla="*/ 727985 w 9517857"/>
              <a:gd name="connsiteY18" fmla="*/ 719826 h 918356"/>
              <a:gd name="connsiteX19" fmla="*/ 778982 w 9517857"/>
              <a:gd name="connsiteY19" fmla="*/ 710142 h 918356"/>
              <a:gd name="connsiteX20" fmla="*/ 849944 w 9517857"/>
              <a:gd name="connsiteY20" fmla="*/ 717987 h 918356"/>
              <a:gd name="connsiteX21" fmla="*/ 921659 w 9517857"/>
              <a:gd name="connsiteY21" fmla="*/ 712695 h 918356"/>
              <a:gd name="connsiteX22" fmla="*/ 930946 w 9517857"/>
              <a:gd name="connsiteY22" fmla="*/ 734046 h 918356"/>
              <a:gd name="connsiteX23" fmla="*/ 986250 w 9517857"/>
              <a:gd name="connsiteY23" fmla="*/ 713530 h 918356"/>
              <a:gd name="connsiteX24" fmla="*/ 1013752 w 9517857"/>
              <a:gd name="connsiteY24" fmla="*/ 713361 h 918356"/>
              <a:gd name="connsiteX25" fmla="*/ 1023734 w 9517857"/>
              <a:gd name="connsiteY25" fmla="*/ 718571 h 918356"/>
              <a:gd name="connsiteX26" fmla="*/ 1063207 w 9517857"/>
              <a:gd name="connsiteY26" fmla="*/ 715651 h 918356"/>
              <a:gd name="connsiteX27" fmla="*/ 1081980 w 9517857"/>
              <a:gd name="connsiteY27" fmla="*/ 738455 h 918356"/>
              <a:gd name="connsiteX28" fmla="*/ 1218120 w 9517857"/>
              <a:gd name="connsiteY28" fmla="*/ 713280 h 918356"/>
              <a:gd name="connsiteX29" fmla="*/ 1397459 w 9517857"/>
              <a:gd name="connsiteY29" fmla="*/ 691190 h 918356"/>
              <a:gd name="connsiteX30" fmla="*/ 1580688 w 9517857"/>
              <a:gd name="connsiteY30" fmla="*/ 693697 h 918356"/>
              <a:gd name="connsiteX31" fmla="*/ 1772334 w 9517857"/>
              <a:gd name="connsiteY31" fmla="*/ 710640 h 918356"/>
              <a:gd name="connsiteX32" fmla="*/ 2002561 w 9517857"/>
              <a:gd name="connsiteY32" fmla="*/ 659917 h 918356"/>
              <a:gd name="connsiteX33" fmla="*/ 2135144 w 9517857"/>
              <a:gd name="connsiteY33" fmla="*/ 636501 h 918356"/>
              <a:gd name="connsiteX34" fmla="*/ 2440292 w 9517857"/>
              <a:gd name="connsiteY34" fmla="*/ 593862 h 918356"/>
              <a:gd name="connsiteX35" fmla="*/ 2547829 w 9517857"/>
              <a:gd name="connsiteY35" fmla="*/ 566150 h 918356"/>
              <a:gd name="connsiteX36" fmla="*/ 2658055 w 9517857"/>
              <a:gd name="connsiteY36" fmla="*/ 578727 h 918356"/>
              <a:gd name="connsiteX37" fmla="*/ 2693698 w 9517857"/>
              <a:gd name="connsiteY37" fmla="*/ 560029 h 918356"/>
              <a:gd name="connsiteX38" fmla="*/ 2699673 w 9517857"/>
              <a:gd name="connsiteY38" fmla="*/ 556400 h 918356"/>
              <a:gd name="connsiteX39" fmla="*/ 2727306 w 9517857"/>
              <a:gd name="connsiteY39" fmla="*/ 550698 h 918356"/>
              <a:gd name="connsiteX40" fmla="*/ 2730451 w 9517857"/>
              <a:gd name="connsiteY40" fmla="*/ 538058 h 918356"/>
              <a:gd name="connsiteX41" fmla="*/ 2768713 w 9517857"/>
              <a:gd name="connsiteY41" fmla="*/ 521575 h 918356"/>
              <a:gd name="connsiteX42" fmla="*/ 2820868 w 9517857"/>
              <a:gd name="connsiteY42" fmla="*/ 514160 h 918356"/>
              <a:gd name="connsiteX43" fmla="*/ 3073635 w 9517857"/>
              <a:gd name="connsiteY43" fmla="*/ 491294 h 918356"/>
              <a:gd name="connsiteX44" fmla="*/ 3222071 w 9517857"/>
              <a:gd name="connsiteY44" fmla="*/ 470559 h 918356"/>
              <a:gd name="connsiteX45" fmla="*/ 3274069 w 9517857"/>
              <a:gd name="connsiteY45" fmla="*/ 451605 h 918356"/>
              <a:gd name="connsiteX46" fmla="*/ 3349632 w 9517857"/>
              <a:gd name="connsiteY46" fmla="*/ 432583 h 918356"/>
              <a:gd name="connsiteX47" fmla="*/ 3479593 w 9517857"/>
              <a:gd name="connsiteY47" fmla="*/ 390437 h 918356"/>
              <a:gd name="connsiteX48" fmla="*/ 3660110 w 9517857"/>
              <a:gd name="connsiteY48" fmla="*/ 348726 h 918356"/>
              <a:gd name="connsiteX49" fmla="*/ 3750023 w 9517857"/>
              <a:gd name="connsiteY49" fmla="*/ 370678 h 918356"/>
              <a:gd name="connsiteX50" fmla="*/ 3844133 w 9517857"/>
              <a:gd name="connsiteY50" fmla="*/ 360648 h 918356"/>
              <a:gd name="connsiteX51" fmla="*/ 3913545 w 9517857"/>
              <a:gd name="connsiteY51" fmla="*/ 344235 h 918356"/>
              <a:gd name="connsiteX52" fmla="*/ 4266740 w 9517857"/>
              <a:gd name="connsiteY52" fmla="*/ 361454 h 918356"/>
              <a:gd name="connsiteX53" fmla="*/ 4430770 w 9517857"/>
              <a:gd name="connsiteY53" fmla="*/ 342643 h 918356"/>
              <a:gd name="connsiteX54" fmla="*/ 4512664 w 9517857"/>
              <a:gd name="connsiteY54" fmla="*/ 319948 h 918356"/>
              <a:gd name="connsiteX55" fmla="*/ 4616423 w 9517857"/>
              <a:gd name="connsiteY55" fmla="*/ 290914 h 918356"/>
              <a:gd name="connsiteX56" fmla="*/ 4691675 w 9517857"/>
              <a:gd name="connsiteY56" fmla="*/ 254011 h 918356"/>
              <a:gd name="connsiteX57" fmla="*/ 4689051 w 9517857"/>
              <a:gd name="connsiteY57" fmla="*/ 250968 h 918356"/>
              <a:gd name="connsiteX58" fmla="*/ 4719994 w 9517857"/>
              <a:gd name="connsiteY58" fmla="*/ 245307 h 918356"/>
              <a:gd name="connsiteX59" fmla="*/ 4752894 w 9517857"/>
              <a:gd name="connsiteY59" fmla="*/ 239875 h 918356"/>
              <a:gd name="connsiteX60" fmla="*/ 4769329 w 9517857"/>
              <a:gd name="connsiteY60" fmla="*/ 233585 h 918356"/>
              <a:gd name="connsiteX61" fmla="*/ 4775634 w 9517857"/>
              <a:gd name="connsiteY61" fmla="*/ 234063 h 918356"/>
              <a:gd name="connsiteX62" fmla="*/ 4790452 w 9517857"/>
              <a:gd name="connsiteY62" fmla="*/ 233572 h 918356"/>
              <a:gd name="connsiteX63" fmla="*/ 4789062 w 9517857"/>
              <a:gd name="connsiteY63" fmla="*/ 241924 h 918356"/>
              <a:gd name="connsiteX64" fmla="*/ 4827826 w 9517857"/>
              <a:gd name="connsiteY64" fmla="*/ 246977 h 918356"/>
              <a:gd name="connsiteX65" fmla="*/ 4892569 w 9517857"/>
              <a:gd name="connsiteY65" fmla="*/ 249933 h 918356"/>
              <a:gd name="connsiteX66" fmla="*/ 4896611 w 9517857"/>
              <a:gd name="connsiteY66" fmla="*/ 240448 h 918356"/>
              <a:gd name="connsiteX67" fmla="*/ 4917286 w 9517857"/>
              <a:gd name="connsiteY67" fmla="*/ 243659 h 918356"/>
              <a:gd name="connsiteX68" fmla="*/ 4981173 w 9517857"/>
              <a:gd name="connsiteY68" fmla="*/ 247103 h 918356"/>
              <a:gd name="connsiteX69" fmla="*/ 5060397 w 9517857"/>
              <a:gd name="connsiteY69" fmla="*/ 263688 h 918356"/>
              <a:gd name="connsiteX70" fmla="*/ 5252996 w 9517857"/>
              <a:gd name="connsiteY70" fmla="*/ 270655 h 918356"/>
              <a:gd name="connsiteX71" fmla="*/ 5358056 w 9517857"/>
              <a:gd name="connsiteY71" fmla="*/ 247248 h 918356"/>
              <a:gd name="connsiteX72" fmla="*/ 5426496 w 9517857"/>
              <a:gd name="connsiteY72" fmla="*/ 235142 h 918356"/>
              <a:gd name="connsiteX73" fmla="*/ 5497161 w 9517857"/>
              <a:gd name="connsiteY73" fmla="*/ 228808 h 918356"/>
              <a:gd name="connsiteX74" fmla="*/ 5826043 w 9517857"/>
              <a:gd name="connsiteY74" fmla="*/ 148073 h 918356"/>
              <a:gd name="connsiteX75" fmla="*/ 6013415 w 9517857"/>
              <a:gd name="connsiteY75" fmla="*/ 137316 h 918356"/>
              <a:gd name="connsiteX76" fmla="*/ 6080994 w 9517857"/>
              <a:gd name="connsiteY76" fmla="*/ 142938 h 918356"/>
              <a:gd name="connsiteX77" fmla="*/ 6194152 w 9517857"/>
              <a:gd name="connsiteY77" fmla="*/ 151772 h 918356"/>
              <a:gd name="connsiteX78" fmla="*/ 6281379 w 9517857"/>
              <a:gd name="connsiteY78" fmla="*/ 181626 h 918356"/>
              <a:gd name="connsiteX79" fmla="*/ 6374947 w 9517857"/>
              <a:gd name="connsiteY79" fmla="*/ 179799 h 918356"/>
              <a:gd name="connsiteX80" fmla="*/ 6448518 w 9517857"/>
              <a:gd name="connsiteY80" fmla="*/ 164378 h 918356"/>
              <a:gd name="connsiteX81" fmla="*/ 6544700 w 9517857"/>
              <a:gd name="connsiteY81" fmla="*/ 167161 h 918356"/>
              <a:gd name="connsiteX82" fmla="*/ 6648353 w 9517857"/>
              <a:gd name="connsiteY82" fmla="*/ 172250 h 918356"/>
              <a:gd name="connsiteX83" fmla="*/ 6736227 w 9517857"/>
              <a:gd name="connsiteY83" fmla="*/ 173216 h 918356"/>
              <a:gd name="connsiteX84" fmla="*/ 6977218 w 9517857"/>
              <a:gd name="connsiteY84" fmla="*/ 184289 h 918356"/>
              <a:gd name="connsiteX85" fmla="*/ 7065221 w 9517857"/>
              <a:gd name="connsiteY85" fmla="*/ 227531 h 918356"/>
              <a:gd name="connsiteX86" fmla="*/ 7565449 w 9517857"/>
              <a:gd name="connsiteY86" fmla="*/ 258950 h 918356"/>
              <a:gd name="connsiteX87" fmla="*/ 7599285 w 9517857"/>
              <a:gd name="connsiteY87" fmla="*/ 266021 h 918356"/>
              <a:gd name="connsiteX88" fmla="*/ 7644411 w 9517857"/>
              <a:gd name="connsiteY88" fmla="*/ 258986 h 918356"/>
              <a:gd name="connsiteX89" fmla="*/ 7825110 w 9517857"/>
              <a:gd name="connsiteY89" fmla="*/ 229109 h 918356"/>
              <a:gd name="connsiteX90" fmla="*/ 7965804 w 9517857"/>
              <a:gd name="connsiteY90" fmla="*/ 190545 h 918356"/>
              <a:gd name="connsiteX91" fmla="*/ 8147401 w 9517857"/>
              <a:gd name="connsiteY91" fmla="*/ 205617 h 918356"/>
              <a:gd name="connsiteX92" fmla="*/ 8256033 w 9517857"/>
              <a:gd name="connsiteY92" fmla="*/ 193713 h 918356"/>
              <a:gd name="connsiteX93" fmla="*/ 8551625 w 9517857"/>
              <a:gd name="connsiteY93" fmla="*/ 16151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  <a:gd name="connsiteX102" fmla="*/ 9517856 w 9517857"/>
              <a:gd name="connsiteY102" fmla="*/ 0 h 918356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0292 w 9517857"/>
              <a:gd name="connsiteY34" fmla="*/ 593850 h 918344"/>
              <a:gd name="connsiteX35" fmla="*/ 2547829 w 9517857"/>
              <a:gd name="connsiteY35" fmla="*/ 566138 h 918344"/>
              <a:gd name="connsiteX36" fmla="*/ 2658055 w 9517857"/>
              <a:gd name="connsiteY36" fmla="*/ 578715 h 918344"/>
              <a:gd name="connsiteX37" fmla="*/ 2693698 w 9517857"/>
              <a:gd name="connsiteY37" fmla="*/ 560017 h 918344"/>
              <a:gd name="connsiteX38" fmla="*/ 2699673 w 9517857"/>
              <a:gd name="connsiteY38" fmla="*/ 556388 h 918344"/>
              <a:gd name="connsiteX39" fmla="*/ 2727306 w 9517857"/>
              <a:gd name="connsiteY39" fmla="*/ 550686 h 918344"/>
              <a:gd name="connsiteX40" fmla="*/ 2730451 w 9517857"/>
              <a:gd name="connsiteY40" fmla="*/ 538046 h 918344"/>
              <a:gd name="connsiteX41" fmla="*/ 2768713 w 9517857"/>
              <a:gd name="connsiteY41" fmla="*/ 521563 h 918344"/>
              <a:gd name="connsiteX42" fmla="*/ 2820868 w 9517857"/>
              <a:gd name="connsiteY42" fmla="*/ 514148 h 918344"/>
              <a:gd name="connsiteX43" fmla="*/ 3073635 w 9517857"/>
              <a:gd name="connsiteY43" fmla="*/ 491282 h 918344"/>
              <a:gd name="connsiteX44" fmla="*/ 3222071 w 9517857"/>
              <a:gd name="connsiteY44" fmla="*/ 470547 h 918344"/>
              <a:gd name="connsiteX45" fmla="*/ 3274069 w 9517857"/>
              <a:gd name="connsiteY45" fmla="*/ 451593 h 918344"/>
              <a:gd name="connsiteX46" fmla="*/ 3349632 w 9517857"/>
              <a:gd name="connsiteY46" fmla="*/ 432571 h 918344"/>
              <a:gd name="connsiteX47" fmla="*/ 3479593 w 9517857"/>
              <a:gd name="connsiteY47" fmla="*/ 390425 h 918344"/>
              <a:gd name="connsiteX48" fmla="*/ 3660110 w 9517857"/>
              <a:gd name="connsiteY48" fmla="*/ 348714 h 918344"/>
              <a:gd name="connsiteX49" fmla="*/ 3750023 w 9517857"/>
              <a:gd name="connsiteY49" fmla="*/ 370666 h 918344"/>
              <a:gd name="connsiteX50" fmla="*/ 3844133 w 9517857"/>
              <a:gd name="connsiteY50" fmla="*/ 360636 h 918344"/>
              <a:gd name="connsiteX51" fmla="*/ 3913545 w 9517857"/>
              <a:gd name="connsiteY51" fmla="*/ 344223 h 918344"/>
              <a:gd name="connsiteX52" fmla="*/ 4266740 w 9517857"/>
              <a:gd name="connsiteY52" fmla="*/ 361442 h 918344"/>
              <a:gd name="connsiteX53" fmla="*/ 4430770 w 9517857"/>
              <a:gd name="connsiteY53" fmla="*/ 342631 h 918344"/>
              <a:gd name="connsiteX54" fmla="*/ 4512664 w 9517857"/>
              <a:gd name="connsiteY54" fmla="*/ 319936 h 918344"/>
              <a:gd name="connsiteX55" fmla="*/ 4616423 w 9517857"/>
              <a:gd name="connsiteY55" fmla="*/ 290902 h 918344"/>
              <a:gd name="connsiteX56" fmla="*/ 4691675 w 9517857"/>
              <a:gd name="connsiteY56" fmla="*/ 253999 h 918344"/>
              <a:gd name="connsiteX57" fmla="*/ 4689051 w 9517857"/>
              <a:gd name="connsiteY57" fmla="*/ 250956 h 918344"/>
              <a:gd name="connsiteX58" fmla="*/ 4719994 w 9517857"/>
              <a:gd name="connsiteY58" fmla="*/ 245295 h 918344"/>
              <a:gd name="connsiteX59" fmla="*/ 4752894 w 9517857"/>
              <a:gd name="connsiteY59" fmla="*/ 239863 h 918344"/>
              <a:gd name="connsiteX60" fmla="*/ 4769329 w 9517857"/>
              <a:gd name="connsiteY60" fmla="*/ 233573 h 918344"/>
              <a:gd name="connsiteX61" fmla="*/ 4775634 w 9517857"/>
              <a:gd name="connsiteY61" fmla="*/ 234051 h 918344"/>
              <a:gd name="connsiteX62" fmla="*/ 4790452 w 9517857"/>
              <a:gd name="connsiteY62" fmla="*/ 233560 h 918344"/>
              <a:gd name="connsiteX63" fmla="*/ 4789062 w 9517857"/>
              <a:gd name="connsiteY63" fmla="*/ 241912 h 918344"/>
              <a:gd name="connsiteX64" fmla="*/ 4827826 w 9517857"/>
              <a:gd name="connsiteY64" fmla="*/ 246965 h 918344"/>
              <a:gd name="connsiteX65" fmla="*/ 4892569 w 9517857"/>
              <a:gd name="connsiteY65" fmla="*/ 249921 h 918344"/>
              <a:gd name="connsiteX66" fmla="*/ 4896611 w 9517857"/>
              <a:gd name="connsiteY66" fmla="*/ 240436 h 918344"/>
              <a:gd name="connsiteX67" fmla="*/ 4917286 w 9517857"/>
              <a:gd name="connsiteY67" fmla="*/ 243647 h 918344"/>
              <a:gd name="connsiteX68" fmla="*/ 4981173 w 9517857"/>
              <a:gd name="connsiteY68" fmla="*/ 247091 h 918344"/>
              <a:gd name="connsiteX69" fmla="*/ 5060397 w 9517857"/>
              <a:gd name="connsiteY69" fmla="*/ 263676 h 918344"/>
              <a:gd name="connsiteX70" fmla="*/ 5252996 w 9517857"/>
              <a:gd name="connsiteY70" fmla="*/ 270643 h 918344"/>
              <a:gd name="connsiteX71" fmla="*/ 5358056 w 9517857"/>
              <a:gd name="connsiteY71" fmla="*/ 247236 h 918344"/>
              <a:gd name="connsiteX72" fmla="*/ 5426496 w 9517857"/>
              <a:gd name="connsiteY72" fmla="*/ 235130 h 918344"/>
              <a:gd name="connsiteX73" fmla="*/ 5497161 w 9517857"/>
              <a:gd name="connsiteY73" fmla="*/ 228796 h 918344"/>
              <a:gd name="connsiteX74" fmla="*/ 5826043 w 9517857"/>
              <a:gd name="connsiteY74" fmla="*/ 148061 h 918344"/>
              <a:gd name="connsiteX75" fmla="*/ 6013415 w 9517857"/>
              <a:gd name="connsiteY75" fmla="*/ 137304 h 918344"/>
              <a:gd name="connsiteX76" fmla="*/ 6080994 w 9517857"/>
              <a:gd name="connsiteY76" fmla="*/ 142926 h 918344"/>
              <a:gd name="connsiteX77" fmla="*/ 6194152 w 9517857"/>
              <a:gd name="connsiteY77" fmla="*/ 151760 h 918344"/>
              <a:gd name="connsiteX78" fmla="*/ 6281379 w 9517857"/>
              <a:gd name="connsiteY78" fmla="*/ 181614 h 918344"/>
              <a:gd name="connsiteX79" fmla="*/ 6374947 w 9517857"/>
              <a:gd name="connsiteY79" fmla="*/ 179787 h 918344"/>
              <a:gd name="connsiteX80" fmla="*/ 6448518 w 9517857"/>
              <a:gd name="connsiteY80" fmla="*/ 164366 h 918344"/>
              <a:gd name="connsiteX81" fmla="*/ 6544700 w 9517857"/>
              <a:gd name="connsiteY81" fmla="*/ 167149 h 918344"/>
              <a:gd name="connsiteX82" fmla="*/ 6648353 w 9517857"/>
              <a:gd name="connsiteY82" fmla="*/ 172238 h 918344"/>
              <a:gd name="connsiteX83" fmla="*/ 6736227 w 9517857"/>
              <a:gd name="connsiteY83" fmla="*/ 173204 h 918344"/>
              <a:gd name="connsiteX84" fmla="*/ 6977218 w 9517857"/>
              <a:gd name="connsiteY84" fmla="*/ 184277 h 918344"/>
              <a:gd name="connsiteX85" fmla="*/ 7065221 w 9517857"/>
              <a:gd name="connsiteY85" fmla="*/ 227519 h 918344"/>
              <a:gd name="connsiteX86" fmla="*/ 7565449 w 9517857"/>
              <a:gd name="connsiteY86" fmla="*/ 258938 h 918344"/>
              <a:gd name="connsiteX87" fmla="*/ 7599285 w 9517857"/>
              <a:gd name="connsiteY87" fmla="*/ 266009 h 918344"/>
              <a:gd name="connsiteX88" fmla="*/ 7644411 w 9517857"/>
              <a:gd name="connsiteY88" fmla="*/ 258974 h 918344"/>
              <a:gd name="connsiteX89" fmla="*/ 7825110 w 9517857"/>
              <a:gd name="connsiteY89" fmla="*/ 229097 h 918344"/>
              <a:gd name="connsiteX90" fmla="*/ 7965804 w 9517857"/>
              <a:gd name="connsiteY90" fmla="*/ 190533 h 918344"/>
              <a:gd name="connsiteX91" fmla="*/ 8147401 w 9517857"/>
              <a:gd name="connsiteY91" fmla="*/ 205605 h 918344"/>
              <a:gd name="connsiteX92" fmla="*/ 8256033 w 9517857"/>
              <a:gd name="connsiteY92" fmla="*/ 193701 h 918344"/>
              <a:gd name="connsiteX93" fmla="*/ 8551625 w 9517857"/>
              <a:gd name="connsiteY93" fmla="*/ 161505 h 918344"/>
              <a:gd name="connsiteX94" fmla="*/ 8715976 w 9517857"/>
              <a:gd name="connsiteY94" fmla="*/ 178362 h 918344"/>
              <a:gd name="connsiteX95" fmla="*/ 8778827 w 9517857"/>
              <a:gd name="connsiteY95" fmla="*/ 172924 h 918344"/>
              <a:gd name="connsiteX96" fmla="*/ 8840778 w 9517857"/>
              <a:gd name="connsiteY96" fmla="*/ 143137 h 918344"/>
              <a:gd name="connsiteX97" fmla="*/ 9010380 w 9517857"/>
              <a:gd name="connsiteY97" fmla="*/ 91879 h 918344"/>
              <a:gd name="connsiteX98" fmla="*/ 9110856 w 9517857"/>
              <a:gd name="connsiteY98" fmla="*/ 70985 h 918344"/>
              <a:gd name="connsiteX99" fmla="*/ 9268817 w 9517857"/>
              <a:gd name="connsiteY99" fmla="*/ 53070 h 918344"/>
              <a:gd name="connsiteX100" fmla="*/ 9316667 w 9517857"/>
              <a:gd name="connsiteY100" fmla="*/ 45035 h 918344"/>
              <a:gd name="connsiteX101" fmla="*/ 9428209 w 9517857"/>
              <a:gd name="connsiteY101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0292 w 9517857"/>
              <a:gd name="connsiteY34" fmla="*/ 593850 h 918344"/>
              <a:gd name="connsiteX35" fmla="*/ 2547829 w 9517857"/>
              <a:gd name="connsiteY35" fmla="*/ 566138 h 918344"/>
              <a:gd name="connsiteX36" fmla="*/ 2658055 w 9517857"/>
              <a:gd name="connsiteY36" fmla="*/ 578715 h 918344"/>
              <a:gd name="connsiteX37" fmla="*/ 2693698 w 9517857"/>
              <a:gd name="connsiteY37" fmla="*/ 560017 h 918344"/>
              <a:gd name="connsiteX38" fmla="*/ 2699673 w 9517857"/>
              <a:gd name="connsiteY38" fmla="*/ 556388 h 918344"/>
              <a:gd name="connsiteX39" fmla="*/ 2727306 w 9517857"/>
              <a:gd name="connsiteY39" fmla="*/ 550686 h 918344"/>
              <a:gd name="connsiteX40" fmla="*/ 2730451 w 9517857"/>
              <a:gd name="connsiteY40" fmla="*/ 538046 h 918344"/>
              <a:gd name="connsiteX41" fmla="*/ 2768713 w 9517857"/>
              <a:gd name="connsiteY41" fmla="*/ 521563 h 918344"/>
              <a:gd name="connsiteX42" fmla="*/ 2820868 w 9517857"/>
              <a:gd name="connsiteY42" fmla="*/ 514148 h 918344"/>
              <a:gd name="connsiteX43" fmla="*/ 3073635 w 9517857"/>
              <a:gd name="connsiteY43" fmla="*/ 491282 h 918344"/>
              <a:gd name="connsiteX44" fmla="*/ 3222071 w 9517857"/>
              <a:gd name="connsiteY44" fmla="*/ 470547 h 918344"/>
              <a:gd name="connsiteX45" fmla="*/ 3274069 w 9517857"/>
              <a:gd name="connsiteY45" fmla="*/ 451593 h 918344"/>
              <a:gd name="connsiteX46" fmla="*/ 3349632 w 9517857"/>
              <a:gd name="connsiteY46" fmla="*/ 432571 h 918344"/>
              <a:gd name="connsiteX47" fmla="*/ 3479593 w 9517857"/>
              <a:gd name="connsiteY47" fmla="*/ 390425 h 918344"/>
              <a:gd name="connsiteX48" fmla="*/ 3660110 w 9517857"/>
              <a:gd name="connsiteY48" fmla="*/ 348714 h 918344"/>
              <a:gd name="connsiteX49" fmla="*/ 3750023 w 9517857"/>
              <a:gd name="connsiteY49" fmla="*/ 370666 h 918344"/>
              <a:gd name="connsiteX50" fmla="*/ 3844133 w 9517857"/>
              <a:gd name="connsiteY50" fmla="*/ 360636 h 918344"/>
              <a:gd name="connsiteX51" fmla="*/ 3913545 w 9517857"/>
              <a:gd name="connsiteY51" fmla="*/ 344223 h 918344"/>
              <a:gd name="connsiteX52" fmla="*/ 4266740 w 9517857"/>
              <a:gd name="connsiteY52" fmla="*/ 361442 h 918344"/>
              <a:gd name="connsiteX53" fmla="*/ 4430770 w 9517857"/>
              <a:gd name="connsiteY53" fmla="*/ 342631 h 918344"/>
              <a:gd name="connsiteX54" fmla="*/ 4512664 w 9517857"/>
              <a:gd name="connsiteY54" fmla="*/ 319936 h 918344"/>
              <a:gd name="connsiteX55" fmla="*/ 4616423 w 9517857"/>
              <a:gd name="connsiteY55" fmla="*/ 290902 h 918344"/>
              <a:gd name="connsiteX56" fmla="*/ 4691675 w 9517857"/>
              <a:gd name="connsiteY56" fmla="*/ 253999 h 918344"/>
              <a:gd name="connsiteX57" fmla="*/ 4689051 w 9517857"/>
              <a:gd name="connsiteY57" fmla="*/ 250956 h 918344"/>
              <a:gd name="connsiteX58" fmla="*/ 4719994 w 9517857"/>
              <a:gd name="connsiteY58" fmla="*/ 245295 h 918344"/>
              <a:gd name="connsiteX59" fmla="*/ 4752894 w 9517857"/>
              <a:gd name="connsiteY59" fmla="*/ 239863 h 918344"/>
              <a:gd name="connsiteX60" fmla="*/ 4769329 w 9517857"/>
              <a:gd name="connsiteY60" fmla="*/ 233573 h 918344"/>
              <a:gd name="connsiteX61" fmla="*/ 4775634 w 9517857"/>
              <a:gd name="connsiteY61" fmla="*/ 234051 h 918344"/>
              <a:gd name="connsiteX62" fmla="*/ 4790452 w 9517857"/>
              <a:gd name="connsiteY62" fmla="*/ 233560 h 918344"/>
              <a:gd name="connsiteX63" fmla="*/ 4789062 w 9517857"/>
              <a:gd name="connsiteY63" fmla="*/ 241912 h 918344"/>
              <a:gd name="connsiteX64" fmla="*/ 4827826 w 9517857"/>
              <a:gd name="connsiteY64" fmla="*/ 246965 h 918344"/>
              <a:gd name="connsiteX65" fmla="*/ 4892569 w 9517857"/>
              <a:gd name="connsiteY65" fmla="*/ 249921 h 918344"/>
              <a:gd name="connsiteX66" fmla="*/ 4896611 w 9517857"/>
              <a:gd name="connsiteY66" fmla="*/ 240436 h 918344"/>
              <a:gd name="connsiteX67" fmla="*/ 4917286 w 9517857"/>
              <a:gd name="connsiteY67" fmla="*/ 243647 h 918344"/>
              <a:gd name="connsiteX68" fmla="*/ 5060397 w 9517857"/>
              <a:gd name="connsiteY68" fmla="*/ 263676 h 918344"/>
              <a:gd name="connsiteX69" fmla="*/ 5252996 w 9517857"/>
              <a:gd name="connsiteY69" fmla="*/ 270643 h 918344"/>
              <a:gd name="connsiteX70" fmla="*/ 5358056 w 9517857"/>
              <a:gd name="connsiteY70" fmla="*/ 247236 h 918344"/>
              <a:gd name="connsiteX71" fmla="*/ 5426496 w 9517857"/>
              <a:gd name="connsiteY71" fmla="*/ 235130 h 918344"/>
              <a:gd name="connsiteX72" fmla="*/ 5497161 w 9517857"/>
              <a:gd name="connsiteY72" fmla="*/ 228796 h 918344"/>
              <a:gd name="connsiteX73" fmla="*/ 5826043 w 9517857"/>
              <a:gd name="connsiteY73" fmla="*/ 148061 h 918344"/>
              <a:gd name="connsiteX74" fmla="*/ 6013415 w 9517857"/>
              <a:gd name="connsiteY74" fmla="*/ 137304 h 918344"/>
              <a:gd name="connsiteX75" fmla="*/ 6080994 w 9517857"/>
              <a:gd name="connsiteY75" fmla="*/ 142926 h 918344"/>
              <a:gd name="connsiteX76" fmla="*/ 6194152 w 9517857"/>
              <a:gd name="connsiteY76" fmla="*/ 151760 h 918344"/>
              <a:gd name="connsiteX77" fmla="*/ 6281379 w 9517857"/>
              <a:gd name="connsiteY77" fmla="*/ 181614 h 918344"/>
              <a:gd name="connsiteX78" fmla="*/ 6374947 w 9517857"/>
              <a:gd name="connsiteY78" fmla="*/ 179787 h 918344"/>
              <a:gd name="connsiteX79" fmla="*/ 6448518 w 9517857"/>
              <a:gd name="connsiteY79" fmla="*/ 164366 h 918344"/>
              <a:gd name="connsiteX80" fmla="*/ 6544700 w 9517857"/>
              <a:gd name="connsiteY80" fmla="*/ 167149 h 918344"/>
              <a:gd name="connsiteX81" fmla="*/ 6648353 w 9517857"/>
              <a:gd name="connsiteY81" fmla="*/ 172238 h 918344"/>
              <a:gd name="connsiteX82" fmla="*/ 6736227 w 9517857"/>
              <a:gd name="connsiteY82" fmla="*/ 173204 h 918344"/>
              <a:gd name="connsiteX83" fmla="*/ 6977218 w 9517857"/>
              <a:gd name="connsiteY83" fmla="*/ 184277 h 918344"/>
              <a:gd name="connsiteX84" fmla="*/ 7065221 w 9517857"/>
              <a:gd name="connsiteY84" fmla="*/ 227519 h 918344"/>
              <a:gd name="connsiteX85" fmla="*/ 7565449 w 9517857"/>
              <a:gd name="connsiteY85" fmla="*/ 258938 h 918344"/>
              <a:gd name="connsiteX86" fmla="*/ 7599285 w 9517857"/>
              <a:gd name="connsiteY86" fmla="*/ 266009 h 918344"/>
              <a:gd name="connsiteX87" fmla="*/ 7644411 w 9517857"/>
              <a:gd name="connsiteY87" fmla="*/ 258974 h 918344"/>
              <a:gd name="connsiteX88" fmla="*/ 7825110 w 9517857"/>
              <a:gd name="connsiteY88" fmla="*/ 229097 h 918344"/>
              <a:gd name="connsiteX89" fmla="*/ 7965804 w 9517857"/>
              <a:gd name="connsiteY89" fmla="*/ 190533 h 918344"/>
              <a:gd name="connsiteX90" fmla="*/ 8147401 w 9517857"/>
              <a:gd name="connsiteY90" fmla="*/ 205605 h 918344"/>
              <a:gd name="connsiteX91" fmla="*/ 8256033 w 9517857"/>
              <a:gd name="connsiteY91" fmla="*/ 193701 h 918344"/>
              <a:gd name="connsiteX92" fmla="*/ 8551625 w 9517857"/>
              <a:gd name="connsiteY92" fmla="*/ 161505 h 918344"/>
              <a:gd name="connsiteX93" fmla="*/ 8715976 w 9517857"/>
              <a:gd name="connsiteY93" fmla="*/ 178362 h 918344"/>
              <a:gd name="connsiteX94" fmla="*/ 8778827 w 9517857"/>
              <a:gd name="connsiteY94" fmla="*/ 172924 h 918344"/>
              <a:gd name="connsiteX95" fmla="*/ 8840778 w 9517857"/>
              <a:gd name="connsiteY95" fmla="*/ 143137 h 918344"/>
              <a:gd name="connsiteX96" fmla="*/ 9010380 w 9517857"/>
              <a:gd name="connsiteY96" fmla="*/ 91879 h 918344"/>
              <a:gd name="connsiteX97" fmla="*/ 9110856 w 9517857"/>
              <a:gd name="connsiteY97" fmla="*/ 70985 h 918344"/>
              <a:gd name="connsiteX98" fmla="*/ 9268817 w 9517857"/>
              <a:gd name="connsiteY98" fmla="*/ 53070 h 918344"/>
              <a:gd name="connsiteX99" fmla="*/ 9316667 w 9517857"/>
              <a:gd name="connsiteY99" fmla="*/ 45035 h 918344"/>
              <a:gd name="connsiteX100" fmla="*/ 9428209 w 9517857"/>
              <a:gd name="connsiteY100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0292 w 9517857"/>
              <a:gd name="connsiteY34" fmla="*/ 593850 h 918344"/>
              <a:gd name="connsiteX35" fmla="*/ 2547829 w 9517857"/>
              <a:gd name="connsiteY35" fmla="*/ 566138 h 918344"/>
              <a:gd name="connsiteX36" fmla="*/ 2658055 w 9517857"/>
              <a:gd name="connsiteY36" fmla="*/ 578715 h 918344"/>
              <a:gd name="connsiteX37" fmla="*/ 2693698 w 9517857"/>
              <a:gd name="connsiteY37" fmla="*/ 560017 h 918344"/>
              <a:gd name="connsiteX38" fmla="*/ 2699673 w 9517857"/>
              <a:gd name="connsiteY38" fmla="*/ 556388 h 918344"/>
              <a:gd name="connsiteX39" fmla="*/ 2727306 w 9517857"/>
              <a:gd name="connsiteY39" fmla="*/ 550686 h 918344"/>
              <a:gd name="connsiteX40" fmla="*/ 2730451 w 9517857"/>
              <a:gd name="connsiteY40" fmla="*/ 538046 h 918344"/>
              <a:gd name="connsiteX41" fmla="*/ 2768713 w 9517857"/>
              <a:gd name="connsiteY41" fmla="*/ 521563 h 918344"/>
              <a:gd name="connsiteX42" fmla="*/ 2820868 w 9517857"/>
              <a:gd name="connsiteY42" fmla="*/ 514148 h 918344"/>
              <a:gd name="connsiteX43" fmla="*/ 3073635 w 9517857"/>
              <a:gd name="connsiteY43" fmla="*/ 491282 h 918344"/>
              <a:gd name="connsiteX44" fmla="*/ 3222071 w 9517857"/>
              <a:gd name="connsiteY44" fmla="*/ 470547 h 918344"/>
              <a:gd name="connsiteX45" fmla="*/ 3274069 w 9517857"/>
              <a:gd name="connsiteY45" fmla="*/ 451593 h 918344"/>
              <a:gd name="connsiteX46" fmla="*/ 3349632 w 9517857"/>
              <a:gd name="connsiteY46" fmla="*/ 432571 h 918344"/>
              <a:gd name="connsiteX47" fmla="*/ 3479593 w 9517857"/>
              <a:gd name="connsiteY47" fmla="*/ 390425 h 918344"/>
              <a:gd name="connsiteX48" fmla="*/ 3750023 w 9517857"/>
              <a:gd name="connsiteY48" fmla="*/ 370666 h 918344"/>
              <a:gd name="connsiteX49" fmla="*/ 3844133 w 9517857"/>
              <a:gd name="connsiteY49" fmla="*/ 360636 h 918344"/>
              <a:gd name="connsiteX50" fmla="*/ 3913545 w 9517857"/>
              <a:gd name="connsiteY50" fmla="*/ 344223 h 918344"/>
              <a:gd name="connsiteX51" fmla="*/ 4266740 w 9517857"/>
              <a:gd name="connsiteY51" fmla="*/ 361442 h 918344"/>
              <a:gd name="connsiteX52" fmla="*/ 4430770 w 9517857"/>
              <a:gd name="connsiteY52" fmla="*/ 342631 h 918344"/>
              <a:gd name="connsiteX53" fmla="*/ 4512664 w 9517857"/>
              <a:gd name="connsiteY53" fmla="*/ 319936 h 918344"/>
              <a:gd name="connsiteX54" fmla="*/ 4616423 w 9517857"/>
              <a:gd name="connsiteY54" fmla="*/ 290902 h 918344"/>
              <a:gd name="connsiteX55" fmla="*/ 4691675 w 9517857"/>
              <a:gd name="connsiteY55" fmla="*/ 253999 h 918344"/>
              <a:gd name="connsiteX56" fmla="*/ 4689051 w 9517857"/>
              <a:gd name="connsiteY56" fmla="*/ 250956 h 918344"/>
              <a:gd name="connsiteX57" fmla="*/ 4719994 w 9517857"/>
              <a:gd name="connsiteY57" fmla="*/ 245295 h 918344"/>
              <a:gd name="connsiteX58" fmla="*/ 4752894 w 9517857"/>
              <a:gd name="connsiteY58" fmla="*/ 239863 h 918344"/>
              <a:gd name="connsiteX59" fmla="*/ 4769329 w 9517857"/>
              <a:gd name="connsiteY59" fmla="*/ 233573 h 918344"/>
              <a:gd name="connsiteX60" fmla="*/ 4775634 w 9517857"/>
              <a:gd name="connsiteY60" fmla="*/ 234051 h 918344"/>
              <a:gd name="connsiteX61" fmla="*/ 4790452 w 9517857"/>
              <a:gd name="connsiteY61" fmla="*/ 233560 h 918344"/>
              <a:gd name="connsiteX62" fmla="*/ 4789062 w 9517857"/>
              <a:gd name="connsiteY62" fmla="*/ 241912 h 918344"/>
              <a:gd name="connsiteX63" fmla="*/ 4827826 w 9517857"/>
              <a:gd name="connsiteY63" fmla="*/ 246965 h 918344"/>
              <a:gd name="connsiteX64" fmla="*/ 4892569 w 9517857"/>
              <a:gd name="connsiteY64" fmla="*/ 249921 h 918344"/>
              <a:gd name="connsiteX65" fmla="*/ 4896611 w 9517857"/>
              <a:gd name="connsiteY65" fmla="*/ 240436 h 918344"/>
              <a:gd name="connsiteX66" fmla="*/ 4917286 w 9517857"/>
              <a:gd name="connsiteY66" fmla="*/ 243647 h 918344"/>
              <a:gd name="connsiteX67" fmla="*/ 5060397 w 9517857"/>
              <a:gd name="connsiteY67" fmla="*/ 263676 h 918344"/>
              <a:gd name="connsiteX68" fmla="*/ 5252996 w 9517857"/>
              <a:gd name="connsiteY68" fmla="*/ 270643 h 918344"/>
              <a:gd name="connsiteX69" fmla="*/ 5358056 w 9517857"/>
              <a:gd name="connsiteY69" fmla="*/ 247236 h 918344"/>
              <a:gd name="connsiteX70" fmla="*/ 5426496 w 9517857"/>
              <a:gd name="connsiteY70" fmla="*/ 235130 h 918344"/>
              <a:gd name="connsiteX71" fmla="*/ 5497161 w 9517857"/>
              <a:gd name="connsiteY71" fmla="*/ 228796 h 918344"/>
              <a:gd name="connsiteX72" fmla="*/ 5826043 w 9517857"/>
              <a:gd name="connsiteY72" fmla="*/ 148061 h 918344"/>
              <a:gd name="connsiteX73" fmla="*/ 6013415 w 9517857"/>
              <a:gd name="connsiteY73" fmla="*/ 137304 h 918344"/>
              <a:gd name="connsiteX74" fmla="*/ 6080994 w 9517857"/>
              <a:gd name="connsiteY74" fmla="*/ 142926 h 918344"/>
              <a:gd name="connsiteX75" fmla="*/ 6194152 w 9517857"/>
              <a:gd name="connsiteY75" fmla="*/ 151760 h 918344"/>
              <a:gd name="connsiteX76" fmla="*/ 6281379 w 9517857"/>
              <a:gd name="connsiteY76" fmla="*/ 181614 h 918344"/>
              <a:gd name="connsiteX77" fmla="*/ 6374947 w 9517857"/>
              <a:gd name="connsiteY77" fmla="*/ 179787 h 918344"/>
              <a:gd name="connsiteX78" fmla="*/ 6448518 w 9517857"/>
              <a:gd name="connsiteY78" fmla="*/ 164366 h 918344"/>
              <a:gd name="connsiteX79" fmla="*/ 6544700 w 9517857"/>
              <a:gd name="connsiteY79" fmla="*/ 167149 h 918344"/>
              <a:gd name="connsiteX80" fmla="*/ 6648353 w 9517857"/>
              <a:gd name="connsiteY80" fmla="*/ 172238 h 918344"/>
              <a:gd name="connsiteX81" fmla="*/ 6736227 w 9517857"/>
              <a:gd name="connsiteY81" fmla="*/ 173204 h 918344"/>
              <a:gd name="connsiteX82" fmla="*/ 6977218 w 9517857"/>
              <a:gd name="connsiteY82" fmla="*/ 184277 h 918344"/>
              <a:gd name="connsiteX83" fmla="*/ 7065221 w 9517857"/>
              <a:gd name="connsiteY83" fmla="*/ 227519 h 918344"/>
              <a:gd name="connsiteX84" fmla="*/ 7565449 w 9517857"/>
              <a:gd name="connsiteY84" fmla="*/ 258938 h 918344"/>
              <a:gd name="connsiteX85" fmla="*/ 7599285 w 9517857"/>
              <a:gd name="connsiteY85" fmla="*/ 266009 h 918344"/>
              <a:gd name="connsiteX86" fmla="*/ 7644411 w 9517857"/>
              <a:gd name="connsiteY86" fmla="*/ 258974 h 918344"/>
              <a:gd name="connsiteX87" fmla="*/ 7825110 w 9517857"/>
              <a:gd name="connsiteY87" fmla="*/ 229097 h 918344"/>
              <a:gd name="connsiteX88" fmla="*/ 7965804 w 9517857"/>
              <a:gd name="connsiteY88" fmla="*/ 190533 h 918344"/>
              <a:gd name="connsiteX89" fmla="*/ 8147401 w 9517857"/>
              <a:gd name="connsiteY89" fmla="*/ 205605 h 918344"/>
              <a:gd name="connsiteX90" fmla="*/ 8256033 w 9517857"/>
              <a:gd name="connsiteY90" fmla="*/ 193701 h 918344"/>
              <a:gd name="connsiteX91" fmla="*/ 8551625 w 9517857"/>
              <a:gd name="connsiteY91" fmla="*/ 161505 h 918344"/>
              <a:gd name="connsiteX92" fmla="*/ 8715976 w 9517857"/>
              <a:gd name="connsiteY92" fmla="*/ 178362 h 918344"/>
              <a:gd name="connsiteX93" fmla="*/ 8778827 w 9517857"/>
              <a:gd name="connsiteY93" fmla="*/ 172924 h 918344"/>
              <a:gd name="connsiteX94" fmla="*/ 8840778 w 9517857"/>
              <a:gd name="connsiteY94" fmla="*/ 143137 h 918344"/>
              <a:gd name="connsiteX95" fmla="*/ 9010380 w 9517857"/>
              <a:gd name="connsiteY95" fmla="*/ 91879 h 918344"/>
              <a:gd name="connsiteX96" fmla="*/ 9110856 w 9517857"/>
              <a:gd name="connsiteY96" fmla="*/ 70985 h 918344"/>
              <a:gd name="connsiteX97" fmla="*/ 9268817 w 9517857"/>
              <a:gd name="connsiteY97" fmla="*/ 53070 h 918344"/>
              <a:gd name="connsiteX98" fmla="*/ 9316667 w 9517857"/>
              <a:gd name="connsiteY98" fmla="*/ 45035 h 918344"/>
              <a:gd name="connsiteX99" fmla="*/ 9428209 w 9517857"/>
              <a:gd name="connsiteY99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0292 w 9517857"/>
              <a:gd name="connsiteY34" fmla="*/ 593850 h 918344"/>
              <a:gd name="connsiteX35" fmla="*/ 2547829 w 9517857"/>
              <a:gd name="connsiteY35" fmla="*/ 566138 h 918344"/>
              <a:gd name="connsiteX36" fmla="*/ 2658055 w 9517857"/>
              <a:gd name="connsiteY36" fmla="*/ 578715 h 918344"/>
              <a:gd name="connsiteX37" fmla="*/ 2693698 w 9517857"/>
              <a:gd name="connsiteY37" fmla="*/ 560017 h 918344"/>
              <a:gd name="connsiteX38" fmla="*/ 2699673 w 9517857"/>
              <a:gd name="connsiteY38" fmla="*/ 556388 h 918344"/>
              <a:gd name="connsiteX39" fmla="*/ 2727306 w 9517857"/>
              <a:gd name="connsiteY39" fmla="*/ 550686 h 918344"/>
              <a:gd name="connsiteX40" fmla="*/ 2730451 w 9517857"/>
              <a:gd name="connsiteY40" fmla="*/ 538046 h 918344"/>
              <a:gd name="connsiteX41" fmla="*/ 2768713 w 9517857"/>
              <a:gd name="connsiteY41" fmla="*/ 521563 h 918344"/>
              <a:gd name="connsiteX42" fmla="*/ 2820868 w 9517857"/>
              <a:gd name="connsiteY42" fmla="*/ 514148 h 918344"/>
              <a:gd name="connsiteX43" fmla="*/ 3073635 w 9517857"/>
              <a:gd name="connsiteY43" fmla="*/ 491282 h 918344"/>
              <a:gd name="connsiteX44" fmla="*/ 3222071 w 9517857"/>
              <a:gd name="connsiteY44" fmla="*/ 470547 h 918344"/>
              <a:gd name="connsiteX45" fmla="*/ 3274069 w 9517857"/>
              <a:gd name="connsiteY45" fmla="*/ 451593 h 918344"/>
              <a:gd name="connsiteX46" fmla="*/ 3349632 w 9517857"/>
              <a:gd name="connsiteY46" fmla="*/ 432571 h 918344"/>
              <a:gd name="connsiteX47" fmla="*/ 3479593 w 9517857"/>
              <a:gd name="connsiteY47" fmla="*/ 390425 h 918344"/>
              <a:gd name="connsiteX48" fmla="*/ 3750023 w 9517857"/>
              <a:gd name="connsiteY48" fmla="*/ 370666 h 918344"/>
              <a:gd name="connsiteX49" fmla="*/ 3844133 w 9517857"/>
              <a:gd name="connsiteY49" fmla="*/ 360636 h 918344"/>
              <a:gd name="connsiteX50" fmla="*/ 3913545 w 9517857"/>
              <a:gd name="connsiteY50" fmla="*/ 344223 h 918344"/>
              <a:gd name="connsiteX51" fmla="*/ 4266740 w 9517857"/>
              <a:gd name="connsiteY51" fmla="*/ 361442 h 918344"/>
              <a:gd name="connsiteX52" fmla="*/ 4430770 w 9517857"/>
              <a:gd name="connsiteY52" fmla="*/ 342631 h 918344"/>
              <a:gd name="connsiteX53" fmla="*/ 4512664 w 9517857"/>
              <a:gd name="connsiteY53" fmla="*/ 319936 h 918344"/>
              <a:gd name="connsiteX54" fmla="*/ 4616423 w 9517857"/>
              <a:gd name="connsiteY54" fmla="*/ 290902 h 918344"/>
              <a:gd name="connsiteX55" fmla="*/ 4691675 w 9517857"/>
              <a:gd name="connsiteY55" fmla="*/ 253999 h 918344"/>
              <a:gd name="connsiteX56" fmla="*/ 4689051 w 9517857"/>
              <a:gd name="connsiteY56" fmla="*/ 250956 h 918344"/>
              <a:gd name="connsiteX57" fmla="*/ 4719994 w 9517857"/>
              <a:gd name="connsiteY57" fmla="*/ 245295 h 918344"/>
              <a:gd name="connsiteX58" fmla="*/ 4752894 w 9517857"/>
              <a:gd name="connsiteY58" fmla="*/ 239863 h 918344"/>
              <a:gd name="connsiteX59" fmla="*/ 4769329 w 9517857"/>
              <a:gd name="connsiteY59" fmla="*/ 233573 h 918344"/>
              <a:gd name="connsiteX60" fmla="*/ 4775634 w 9517857"/>
              <a:gd name="connsiteY60" fmla="*/ 234051 h 918344"/>
              <a:gd name="connsiteX61" fmla="*/ 4790452 w 9517857"/>
              <a:gd name="connsiteY61" fmla="*/ 233560 h 918344"/>
              <a:gd name="connsiteX62" fmla="*/ 4789062 w 9517857"/>
              <a:gd name="connsiteY62" fmla="*/ 241912 h 918344"/>
              <a:gd name="connsiteX63" fmla="*/ 4827826 w 9517857"/>
              <a:gd name="connsiteY63" fmla="*/ 246965 h 918344"/>
              <a:gd name="connsiteX64" fmla="*/ 4892569 w 9517857"/>
              <a:gd name="connsiteY64" fmla="*/ 249921 h 918344"/>
              <a:gd name="connsiteX65" fmla="*/ 4896611 w 9517857"/>
              <a:gd name="connsiteY65" fmla="*/ 240436 h 918344"/>
              <a:gd name="connsiteX66" fmla="*/ 4917286 w 9517857"/>
              <a:gd name="connsiteY66" fmla="*/ 243647 h 918344"/>
              <a:gd name="connsiteX67" fmla="*/ 5060397 w 9517857"/>
              <a:gd name="connsiteY67" fmla="*/ 263676 h 918344"/>
              <a:gd name="connsiteX68" fmla="*/ 5252996 w 9517857"/>
              <a:gd name="connsiteY68" fmla="*/ 270643 h 918344"/>
              <a:gd name="connsiteX69" fmla="*/ 5358056 w 9517857"/>
              <a:gd name="connsiteY69" fmla="*/ 247236 h 918344"/>
              <a:gd name="connsiteX70" fmla="*/ 5426496 w 9517857"/>
              <a:gd name="connsiteY70" fmla="*/ 235130 h 918344"/>
              <a:gd name="connsiteX71" fmla="*/ 5497161 w 9517857"/>
              <a:gd name="connsiteY71" fmla="*/ 228796 h 918344"/>
              <a:gd name="connsiteX72" fmla="*/ 6013415 w 9517857"/>
              <a:gd name="connsiteY72" fmla="*/ 137304 h 918344"/>
              <a:gd name="connsiteX73" fmla="*/ 6080994 w 9517857"/>
              <a:gd name="connsiteY73" fmla="*/ 142926 h 918344"/>
              <a:gd name="connsiteX74" fmla="*/ 6194152 w 9517857"/>
              <a:gd name="connsiteY74" fmla="*/ 151760 h 918344"/>
              <a:gd name="connsiteX75" fmla="*/ 6281379 w 9517857"/>
              <a:gd name="connsiteY75" fmla="*/ 181614 h 918344"/>
              <a:gd name="connsiteX76" fmla="*/ 6374947 w 9517857"/>
              <a:gd name="connsiteY76" fmla="*/ 179787 h 918344"/>
              <a:gd name="connsiteX77" fmla="*/ 6448518 w 9517857"/>
              <a:gd name="connsiteY77" fmla="*/ 164366 h 918344"/>
              <a:gd name="connsiteX78" fmla="*/ 6544700 w 9517857"/>
              <a:gd name="connsiteY78" fmla="*/ 167149 h 918344"/>
              <a:gd name="connsiteX79" fmla="*/ 6648353 w 9517857"/>
              <a:gd name="connsiteY79" fmla="*/ 172238 h 918344"/>
              <a:gd name="connsiteX80" fmla="*/ 6736227 w 9517857"/>
              <a:gd name="connsiteY80" fmla="*/ 173204 h 918344"/>
              <a:gd name="connsiteX81" fmla="*/ 6977218 w 9517857"/>
              <a:gd name="connsiteY81" fmla="*/ 184277 h 918344"/>
              <a:gd name="connsiteX82" fmla="*/ 7065221 w 9517857"/>
              <a:gd name="connsiteY82" fmla="*/ 227519 h 918344"/>
              <a:gd name="connsiteX83" fmla="*/ 7565449 w 9517857"/>
              <a:gd name="connsiteY83" fmla="*/ 258938 h 918344"/>
              <a:gd name="connsiteX84" fmla="*/ 7599285 w 9517857"/>
              <a:gd name="connsiteY84" fmla="*/ 266009 h 918344"/>
              <a:gd name="connsiteX85" fmla="*/ 7644411 w 9517857"/>
              <a:gd name="connsiteY85" fmla="*/ 258974 h 918344"/>
              <a:gd name="connsiteX86" fmla="*/ 7825110 w 9517857"/>
              <a:gd name="connsiteY86" fmla="*/ 229097 h 918344"/>
              <a:gd name="connsiteX87" fmla="*/ 7965804 w 9517857"/>
              <a:gd name="connsiteY87" fmla="*/ 190533 h 918344"/>
              <a:gd name="connsiteX88" fmla="*/ 8147401 w 9517857"/>
              <a:gd name="connsiteY88" fmla="*/ 205605 h 918344"/>
              <a:gd name="connsiteX89" fmla="*/ 8256033 w 9517857"/>
              <a:gd name="connsiteY89" fmla="*/ 193701 h 918344"/>
              <a:gd name="connsiteX90" fmla="*/ 8551625 w 9517857"/>
              <a:gd name="connsiteY90" fmla="*/ 161505 h 918344"/>
              <a:gd name="connsiteX91" fmla="*/ 8715976 w 9517857"/>
              <a:gd name="connsiteY91" fmla="*/ 178362 h 918344"/>
              <a:gd name="connsiteX92" fmla="*/ 8778827 w 9517857"/>
              <a:gd name="connsiteY92" fmla="*/ 172924 h 918344"/>
              <a:gd name="connsiteX93" fmla="*/ 8840778 w 9517857"/>
              <a:gd name="connsiteY93" fmla="*/ 143137 h 918344"/>
              <a:gd name="connsiteX94" fmla="*/ 9010380 w 9517857"/>
              <a:gd name="connsiteY94" fmla="*/ 91879 h 918344"/>
              <a:gd name="connsiteX95" fmla="*/ 9110856 w 9517857"/>
              <a:gd name="connsiteY95" fmla="*/ 70985 h 918344"/>
              <a:gd name="connsiteX96" fmla="*/ 9268817 w 9517857"/>
              <a:gd name="connsiteY96" fmla="*/ 53070 h 918344"/>
              <a:gd name="connsiteX97" fmla="*/ 9316667 w 9517857"/>
              <a:gd name="connsiteY97" fmla="*/ 45035 h 918344"/>
              <a:gd name="connsiteX98" fmla="*/ 9428209 w 9517857"/>
              <a:gd name="connsiteY98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0292 w 9517857"/>
              <a:gd name="connsiteY34" fmla="*/ 593850 h 918344"/>
              <a:gd name="connsiteX35" fmla="*/ 2547829 w 9517857"/>
              <a:gd name="connsiteY35" fmla="*/ 566138 h 918344"/>
              <a:gd name="connsiteX36" fmla="*/ 2658055 w 9517857"/>
              <a:gd name="connsiteY36" fmla="*/ 578715 h 918344"/>
              <a:gd name="connsiteX37" fmla="*/ 2693698 w 9517857"/>
              <a:gd name="connsiteY37" fmla="*/ 560017 h 918344"/>
              <a:gd name="connsiteX38" fmla="*/ 2699673 w 9517857"/>
              <a:gd name="connsiteY38" fmla="*/ 556388 h 918344"/>
              <a:gd name="connsiteX39" fmla="*/ 2727306 w 9517857"/>
              <a:gd name="connsiteY39" fmla="*/ 550686 h 918344"/>
              <a:gd name="connsiteX40" fmla="*/ 2730451 w 9517857"/>
              <a:gd name="connsiteY40" fmla="*/ 538046 h 918344"/>
              <a:gd name="connsiteX41" fmla="*/ 2768713 w 9517857"/>
              <a:gd name="connsiteY41" fmla="*/ 521563 h 918344"/>
              <a:gd name="connsiteX42" fmla="*/ 2820868 w 9517857"/>
              <a:gd name="connsiteY42" fmla="*/ 514148 h 918344"/>
              <a:gd name="connsiteX43" fmla="*/ 3073635 w 9517857"/>
              <a:gd name="connsiteY43" fmla="*/ 491282 h 918344"/>
              <a:gd name="connsiteX44" fmla="*/ 3222071 w 9517857"/>
              <a:gd name="connsiteY44" fmla="*/ 470547 h 918344"/>
              <a:gd name="connsiteX45" fmla="*/ 3274069 w 9517857"/>
              <a:gd name="connsiteY45" fmla="*/ 451593 h 918344"/>
              <a:gd name="connsiteX46" fmla="*/ 3349632 w 9517857"/>
              <a:gd name="connsiteY46" fmla="*/ 432571 h 918344"/>
              <a:gd name="connsiteX47" fmla="*/ 3479593 w 9517857"/>
              <a:gd name="connsiteY47" fmla="*/ 390425 h 918344"/>
              <a:gd name="connsiteX48" fmla="*/ 3750023 w 9517857"/>
              <a:gd name="connsiteY48" fmla="*/ 370666 h 918344"/>
              <a:gd name="connsiteX49" fmla="*/ 3844133 w 9517857"/>
              <a:gd name="connsiteY49" fmla="*/ 360636 h 918344"/>
              <a:gd name="connsiteX50" fmla="*/ 3913545 w 9517857"/>
              <a:gd name="connsiteY50" fmla="*/ 344223 h 918344"/>
              <a:gd name="connsiteX51" fmla="*/ 4266740 w 9517857"/>
              <a:gd name="connsiteY51" fmla="*/ 361442 h 918344"/>
              <a:gd name="connsiteX52" fmla="*/ 4430770 w 9517857"/>
              <a:gd name="connsiteY52" fmla="*/ 342631 h 918344"/>
              <a:gd name="connsiteX53" fmla="*/ 4512664 w 9517857"/>
              <a:gd name="connsiteY53" fmla="*/ 319936 h 918344"/>
              <a:gd name="connsiteX54" fmla="*/ 4616423 w 9517857"/>
              <a:gd name="connsiteY54" fmla="*/ 290902 h 918344"/>
              <a:gd name="connsiteX55" fmla="*/ 4691675 w 9517857"/>
              <a:gd name="connsiteY55" fmla="*/ 253999 h 918344"/>
              <a:gd name="connsiteX56" fmla="*/ 4689051 w 9517857"/>
              <a:gd name="connsiteY56" fmla="*/ 250956 h 918344"/>
              <a:gd name="connsiteX57" fmla="*/ 4719994 w 9517857"/>
              <a:gd name="connsiteY57" fmla="*/ 245295 h 918344"/>
              <a:gd name="connsiteX58" fmla="*/ 4752894 w 9517857"/>
              <a:gd name="connsiteY58" fmla="*/ 239863 h 918344"/>
              <a:gd name="connsiteX59" fmla="*/ 4769329 w 9517857"/>
              <a:gd name="connsiteY59" fmla="*/ 233573 h 918344"/>
              <a:gd name="connsiteX60" fmla="*/ 4775634 w 9517857"/>
              <a:gd name="connsiteY60" fmla="*/ 234051 h 918344"/>
              <a:gd name="connsiteX61" fmla="*/ 4790452 w 9517857"/>
              <a:gd name="connsiteY61" fmla="*/ 233560 h 918344"/>
              <a:gd name="connsiteX62" fmla="*/ 4789062 w 9517857"/>
              <a:gd name="connsiteY62" fmla="*/ 241912 h 918344"/>
              <a:gd name="connsiteX63" fmla="*/ 4827826 w 9517857"/>
              <a:gd name="connsiteY63" fmla="*/ 246965 h 918344"/>
              <a:gd name="connsiteX64" fmla="*/ 4892569 w 9517857"/>
              <a:gd name="connsiteY64" fmla="*/ 249921 h 918344"/>
              <a:gd name="connsiteX65" fmla="*/ 4896611 w 9517857"/>
              <a:gd name="connsiteY65" fmla="*/ 240436 h 918344"/>
              <a:gd name="connsiteX66" fmla="*/ 4917286 w 9517857"/>
              <a:gd name="connsiteY66" fmla="*/ 243647 h 918344"/>
              <a:gd name="connsiteX67" fmla="*/ 5060397 w 9517857"/>
              <a:gd name="connsiteY67" fmla="*/ 263676 h 918344"/>
              <a:gd name="connsiteX68" fmla="*/ 5252996 w 9517857"/>
              <a:gd name="connsiteY68" fmla="*/ 270643 h 918344"/>
              <a:gd name="connsiteX69" fmla="*/ 5358056 w 9517857"/>
              <a:gd name="connsiteY69" fmla="*/ 247236 h 918344"/>
              <a:gd name="connsiteX70" fmla="*/ 5426496 w 9517857"/>
              <a:gd name="connsiteY70" fmla="*/ 235130 h 918344"/>
              <a:gd name="connsiteX71" fmla="*/ 5497161 w 9517857"/>
              <a:gd name="connsiteY71" fmla="*/ 228796 h 918344"/>
              <a:gd name="connsiteX72" fmla="*/ 5856152 w 9517857"/>
              <a:gd name="connsiteY72" fmla="*/ 156354 h 918344"/>
              <a:gd name="connsiteX73" fmla="*/ 6080994 w 9517857"/>
              <a:gd name="connsiteY73" fmla="*/ 142926 h 918344"/>
              <a:gd name="connsiteX74" fmla="*/ 6194152 w 9517857"/>
              <a:gd name="connsiteY74" fmla="*/ 151760 h 918344"/>
              <a:gd name="connsiteX75" fmla="*/ 6281379 w 9517857"/>
              <a:gd name="connsiteY75" fmla="*/ 181614 h 918344"/>
              <a:gd name="connsiteX76" fmla="*/ 6374947 w 9517857"/>
              <a:gd name="connsiteY76" fmla="*/ 179787 h 918344"/>
              <a:gd name="connsiteX77" fmla="*/ 6448518 w 9517857"/>
              <a:gd name="connsiteY77" fmla="*/ 164366 h 918344"/>
              <a:gd name="connsiteX78" fmla="*/ 6544700 w 9517857"/>
              <a:gd name="connsiteY78" fmla="*/ 167149 h 918344"/>
              <a:gd name="connsiteX79" fmla="*/ 6648353 w 9517857"/>
              <a:gd name="connsiteY79" fmla="*/ 172238 h 918344"/>
              <a:gd name="connsiteX80" fmla="*/ 6736227 w 9517857"/>
              <a:gd name="connsiteY80" fmla="*/ 173204 h 918344"/>
              <a:gd name="connsiteX81" fmla="*/ 6977218 w 9517857"/>
              <a:gd name="connsiteY81" fmla="*/ 184277 h 918344"/>
              <a:gd name="connsiteX82" fmla="*/ 7065221 w 9517857"/>
              <a:gd name="connsiteY82" fmla="*/ 227519 h 918344"/>
              <a:gd name="connsiteX83" fmla="*/ 7565449 w 9517857"/>
              <a:gd name="connsiteY83" fmla="*/ 258938 h 918344"/>
              <a:gd name="connsiteX84" fmla="*/ 7599285 w 9517857"/>
              <a:gd name="connsiteY84" fmla="*/ 266009 h 918344"/>
              <a:gd name="connsiteX85" fmla="*/ 7644411 w 9517857"/>
              <a:gd name="connsiteY85" fmla="*/ 258974 h 918344"/>
              <a:gd name="connsiteX86" fmla="*/ 7825110 w 9517857"/>
              <a:gd name="connsiteY86" fmla="*/ 229097 h 918344"/>
              <a:gd name="connsiteX87" fmla="*/ 7965804 w 9517857"/>
              <a:gd name="connsiteY87" fmla="*/ 190533 h 918344"/>
              <a:gd name="connsiteX88" fmla="*/ 8147401 w 9517857"/>
              <a:gd name="connsiteY88" fmla="*/ 205605 h 918344"/>
              <a:gd name="connsiteX89" fmla="*/ 8256033 w 9517857"/>
              <a:gd name="connsiteY89" fmla="*/ 193701 h 918344"/>
              <a:gd name="connsiteX90" fmla="*/ 8551625 w 9517857"/>
              <a:gd name="connsiteY90" fmla="*/ 161505 h 918344"/>
              <a:gd name="connsiteX91" fmla="*/ 8715976 w 9517857"/>
              <a:gd name="connsiteY91" fmla="*/ 178362 h 918344"/>
              <a:gd name="connsiteX92" fmla="*/ 8778827 w 9517857"/>
              <a:gd name="connsiteY92" fmla="*/ 172924 h 918344"/>
              <a:gd name="connsiteX93" fmla="*/ 8840778 w 9517857"/>
              <a:gd name="connsiteY93" fmla="*/ 143137 h 918344"/>
              <a:gd name="connsiteX94" fmla="*/ 9010380 w 9517857"/>
              <a:gd name="connsiteY94" fmla="*/ 91879 h 918344"/>
              <a:gd name="connsiteX95" fmla="*/ 9110856 w 9517857"/>
              <a:gd name="connsiteY95" fmla="*/ 70985 h 918344"/>
              <a:gd name="connsiteX96" fmla="*/ 9268817 w 9517857"/>
              <a:gd name="connsiteY96" fmla="*/ 53070 h 918344"/>
              <a:gd name="connsiteX97" fmla="*/ 9316667 w 9517857"/>
              <a:gd name="connsiteY97" fmla="*/ 45035 h 918344"/>
              <a:gd name="connsiteX98" fmla="*/ 9428209 w 9517857"/>
              <a:gd name="connsiteY98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0292 w 9517857"/>
              <a:gd name="connsiteY34" fmla="*/ 593850 h 918344"/>
              <a:gd name="connsiteX35" fmla="*/ 2547829 w 9517857"/>
              <a:gd name="connsiteY35" fmla="*/ 566138 h 918344"/>
              <a:gd name="connsiteX36" fmla="*/ 2658055 w 9517857"/>
              <a:gd name="connsiteY36" fmla="*/ 578715 h 918344"/>
              <a:gd name="connsiteX37" fmla="*/ 2693698 w 9517857"/>
              <a:gd name="connsiteY37" fmla="*/ 560017 h 918344"/>
              <a:gd name="connsiteX38" fmla="*/ 2699673 w 9517857"/>
              <a:gd name="connsiteY38" fmla="*/ 556388 h 918344"/>
              <a:gd name="connsiteX39" fmla="*/ 2727306 w 9517857"/>
              <a:gd name="connsiteY39" fmla="*/ 550686 h 918344"/>
              <a:gd name="connsiteX40" fmla="*/ 2730451 w 9517857"/>
              <a:gd name="connsiteY40" fmla="*/ 538046 h 918344"/>
              <a:gd name="connsiteX41" fmla="*/ 2768713 w 9517857"/>
              <a:gd name="connsiteY41" fmla="*/ 521563 h 918344"/>
              <a:gd name="connsiteX42" fmla="*/ 2820868 w 9517857"/>
              <a:gd name="connsiteY42" fmla="*/ 514148 h 918344"/>
              <a:gd name="connsiteX43" fmla="*/ 3073635 w 9517857"/>
              <a:gd name="connsiteY43" fmla="*/ 491282 h 918344"/>
              <a:gd name="connsiteX44" fmla="*/ 3222071 w 9517857"/>
              <a:gd name="connsiteY44" fmla="*/ 470547 h 918344"/>
              <a:gd name="connsiteX45" fmla="*/ 3274069 w 9517857"/>
              <a:gd name="connsiteY45" fmla="*/ 451593 h 918344"/>
              <a:gd name="connsiteX46" fmla="*/ 3349632 w 9517857"/>
              <a:gd name="connsiteY46" fmla="*/ 432571 h 918344"/>
              <a:gd name="connsiteX47" fmla="*/ 3479593 w 9517857"/>
              <a:gd name="connsiteY47" fmla="*/ 390425 h 918344"/>
              <a:gd name="connsiteX48" fmla="*/ 3750023 w 9517857"/>
              <a:gd name="connsiteY48" fmla="*/ 370666 h 918344"/>
              <a:gd name="connsiteX49" fmla="*/ 3844133 w 9517857"/>
              <a:gd name="connsiteY49" fmla="*/ 360636 h 918344"/>
              <a:gd name="connsiteX50" fmla="*/ 3913545 w 9517857"/>
              <a:gd name="connsiteY50" fmla="*/ 344223 h 918344"/>
              <a:gd name="connsiteX51" fmla="*/ 4266740 w 9517857"/>
              <a:gd name="connsiteY51" fmla="*/ 361442 h 918344"/>
              <a:gd name="connsiteX52" fmla="*/ 4430770 w 9517857"/>
              <a:gd name="connsiteY52" fmla="*/ 342631 h 918344"/>
              <a:gd name="connsiteX53" fmla="*/ 4512664 w 9517857"/>
              <a:gd name="connsiteY53" fmla="*/ 319936 h 918344"/>
              <a:gd name="connsiteX54" fmla="*/ 4616423 w 9517857"/>
              <a:gd name="connsiteY54" fmla="*/ 290902 h 918344"/>
              <a:gd name="connsiteX55" fmla="*/ 4691675 w 9517857"/>
              <a:gd name="connsiteY55" fmla="*/ 253999 h 918344"/>
              <a:gd name="connsiteX56" fmla="*/ 4689051 w 9517857"/>
              <a:gd name="connsiteY56" fmla="*/ 250956 h 918344"/>
              <a:gd name="connsiteX57" fmla="*/ 4719994 w 9517857"/>
              <a:gd name="connsiteY57" fmla="*/ 245295 h 918344"/>
              <a:gd name="connsiteX58" fmla="*/ 4752894 w 9517857"/>
              <a:gd name="connsiteY58" fmla="*/ 239863 h 918344"/>
              <a:gd name="connsiteX59" fmla="*/ 4769329 w 9517857"/>
              <a:gd name="connsiteY59" fmla="*/ 233573 h 918344"/>
              <a:gd name="connsiteX60" fmla="*/ 4775634 w 9517857"/>
              <a:gd name="connsiteY60" fmla="*/ 234051 h 918344"/>
              <a:gd name="connsiteX61" fmla="*/ 4790452 w 9517857"/>
              <a:gd name="connsiteY61" fmla="*/ 233560 h 918344"/>
              <a:gd name="connsiteX62" fmla="*/ 4789062 w 9517857"/>
              <a:gd name="connsiteY62" fmla="*/ 241912 h 918344"/>
              <a:gd name="connsiteX63" fmla="*/ 4827826 w 9517857"/>
              <a:gd name="connsiteY63" fmla="*/ 246965 h 918344"/>
              <a:gd name="connsiteX64" fmla="*/ 4892569 w 9517857"/>
              <a:gd name="connsiteY64" fmla="*/ 249921 h 918344"/>
              <a:gd name="connsiteX65" fmla="*/ 4896611 w 9517857"/>
              <a:gd name="connsiteY65" fmla="*/ 240436 h 918344"/>
              <a:gd name="connsiteX66" fmla="*/ 4917286 w 9517857"/>
              <a:gd name="connsiteY66" fmla="*/ 243647 h 918344"/>
              <a:gd name="connsiteX67" fmla="*/ 5060397 w 9517857"/>
              <a:gd name="connsiteY67" fmla="*/ 263676 h 918344"/>
              <a:gd name="connsiteX68" fmla="*/ 5252996 w 9517857"/>
              <a:gd name="connsiteY68" fmla="*/ 270643 h 918344"/>
              <a:gd name="connsiteX69" fmla="*/ 5358056 w 9517857"/>
              <a:gd name="connsiteY69" fmla="*/ 247236 h 918344"/>
              <a:gd name="connsiteX70" fmla="*/ 5426496 w 9517857"/>
              <a:gd name="connsiteY70" fmla="*/ 235130 h 918344"/>
              <a:gd name="connsiteX71" fmla="*/ 5497161 w 9517857"/>
              <a:gd name="connsiteY71" fmla="*/ 228796 h 918344"/>
              <a:gd name="connsiteX72" fmla="*/ 5856152 w 9517857"/>
              <a:gd name="connsiteY72" fmla="*/ 156354 h 918344"/>
              <a:gd name="connsiteX73" fmla="*/ 6014778 w 9517857"/>
              <a:gd name="connsiteY73" fmla="*/ 168326 h 918344"/>
              <a:gd name="connsiteX74" fmla="*/ 6194152 w 9517857"/>
              <a:gd name="connsiteY74" fmla="*/ 151760 h 918344"/>
              <a:gd name="connsiteX75" fmla="*/ 6281379 w 9517857"/>
              <a:gd name="connsiteY75" fmla="*/ 181614 h 918344"/>
              <a:gd name="connsiteX76" fmla="*/ 6374947 w 9517857"/>
              <a:gd name="connsiteY76" fmla="*/ 179787 h 918344"/>
              <a:gd name="connsiteX77" fmla="*/ 6448518 w 9517857"/>
              <a:gd name="connsiteY77" fmla="*/ 164366 h 918344"/>
              <a:gd name="connsiteX78" fmla="*/ 6544700 w 9517857"/>
              <a:gd name="connsiteY78" fmla="*/ 167149 h 918344"/>
              <a:gd name="connsiteX79" fmla="*/ 6648353 w 9517857"/>
              <a:gd name="connsiteY79" fmla="*/ 172238 h 918344"/>
              <a:gd name="connsiteX80" fmla="*/ 6736227 w 9517857"/>
              <a:gd name="connsiteY80" fmla="*/ 173204 h 918344"/>
              <a:gd name="connsiteX81" fmla="*/ 6977218 w 9517857"/>
              <a:gd name="connsiteY81" fmla="*/ 184277 h 918344"/>
              <a:gd name="connsiteX82" fmla="*/ 7065221 w 9517857"/>
              <a:gd name="connsiteY82" fmla="*/ 227519 h 918344"/>
              <a:gd name="connsiteX83" fmla="*/ 7565449 w 9517857"/>
              <a:gd name="connsiteY83" fmla="*/ 258938 h 918344"/>
              <a:gd name="connsiteX84" fmla="*/ 7599285 w 9517857"/>
              <a:gd name="connsiteY84" fmla="*/ 266009 h 918344"/>
              <a:gd name="connsiteX85" fmla="*/ 7644411 w 9517857"/>
              <a:gd name="connsiteY85" fmla="*/ 258974 h 918344"/>
              <a:gd name="connsiteX86" fmla="*/ 7825110 w 9517857"/>
              <a:gd name="connsiteY86" fmla="*/ 229097 h 918344"/>
              <a:gd name="connsiteX87" fmla="*/ 7965804 w 9517857"/>
              <a:gd name="connsiteY87" fmla="*/ 190533 h 918344"/>
              <a:gd name="connsiteX88" fmla="*/ 8147401 w 9517857"/>
              <a:gd name="connsiteY88" fmla="*/ 205605 h 918344"/>
              <a:gd name="connsiteX89" fmla="*/ 8256033 w 9517857"/>
              <a:gd name="connsiteY89" fmla="*/ 193701 h 918344"/>
              <a:gd name="connsiteX90" fmla="*/ 8551625 w 9517857"/>
              <a:gd name="connsiteY90" fmla="*/ 161505 h 918344"/>
              <a:gd name="connsiteX91" fmla="*/ 8715976 w 9517857"/>
              <a:gd name="connsiteY91" fmla="*/ 178362 h 918344"/>
              <a:gd name="connsiteX92" fmla="*/ 8778827 w 9517857"/>
              <a:gd name="connsiteY92" fmla="*/ 172924 h 918344"/>
              <a:gd name="connsiteX93" fmla="*/ 8840778 w 9517857"/>
              <a:gd name="connsiteY93" fmla="*/ 143137 h 918344"/>
              <a:gd name="connsiteX94" fmla="*/ 9010380 w 9517857"/>
              <a:gd name="connsiteY94" fmla="*/ 91879 h 918344"/>
              <a:gd name="connsiteX95" fmla="*/ 9110856 w 9517857"/>
              <a:gd name="connsiteY95" fmla="*/ 70985 h 918344"/>
              <a:gd name="connsiteX96" fmla="*/ 9268817 w 9517857"/>
              <a:gd name="connsiteY96" fmla="*/ 53070 h 918344"/>
              <a:gd name="connsiteX97" fmla="*/ 9316667 w 9517857"/>
              <a:gd name="connsiteY97" fmla="*/ 45035 h 918344"/>
              <a:gd name="connsiteX98" fmla="*/ 9428209 w 9517857"/>
              <a:gd name="connsiteY98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0292 w 9517857"/>
              <a:gd name="connsiteY34" fmla="*/ 593850 h 918344"/>
              <a:gd name="connsiteX35" fmla="*/ 2547829 w 9517857"/>
              <a:gd name="connsiteY35" fmla="*/ 566138 h 918344"/>
              <a:gd name="connsiteX36" fmla="*/ 2658055 w 9517857"/>
              <a:gd name="connsiteY36" fmla="*/ 578715 h 918344"/>
              <a:gd name="connsiteX37" fmla="*/ 2693698 w 9517857"/>
              <a:gd name="connsiteY37" fmla="*/ 560017 h 918344"/>
              <a:gd name="connsiteX38" fmla="*/ 2699673 w 9517857"/>
              <a:gd name="connsiteY38" fmla="*/ 556388 h 918344"/>
              <a:gd name="connsiteX39" fmla="*/ 2727306 w 9517857"/>
              <a:gd name="connsiteY39" fmla="*/ 550686 h 918344"/>
              <a:gd name="connsiteX40" fmla="*/ 2730451 w 9517857"/>
              <a:gd name="connsiteY40" fmla="*/ 538046 h 918344"/>
              <a:gd name="connsiteX41" fmla="*/ 2768713 w 9517857"/>
              <a:gd name="connsiteY41" fmla="*/ 521563 h 918344"/>
              <a:gd name="connsiteX42" fmla="*/ 2820868 w 9517857"/>
              <a:gd name="connsiteY42" fmla="*/ 514148 h 918344"/>
              <a:gd name="connsiteX43" fmla="*/ 3073635 w 9517857"/>
              <a:gd name="connsiteY43" fmla="*/ 491282 h 918344"/>
              <a:gd name="connsiteX44" fmla="*/ 3222071 w 9517857"/>
              <a:gd name="connsiteY44" fmla="*/ 470547 h 918344"/>
              <a:gd name="connsiteX45" fmla="*/ 3274069 w 9517857"/>
              <a:gd name="connsiteY45" fmla="*/ 451593 h 918344"/>
              <a:gd name="connsiteX46" fmla="*/ 3349632 w 9517857"/>
              <a:gd name="connsiteY46" fmla="*/ 432571 h 918344"/>
              <a:gd name="connsiteX47" fmla="*/ 3479593 w 9517857"/>
              <a:gd name="connsiteY47" fmla="*/ 390425 h 918344"/>
              <a:gd name="connsiteX48" fmla="*/ 3750023 w 9517857"/>
              <a:gd name="connsiteY48" fmla="*/ 370666 h 918344"/>
              <a:gd name="connsiteX49" fmla="*/ 3844133 w 9517857"/>
              <a:gd name="connsiteY49" fmla="*/ 360636 h 918344"/>
              <a:gd name="connsiteX50" fmla="*/ 3913545 w 9517857"/>
              <a:gd name="connsiteY50" fmla="*/ 344223 h 918344"/>
              <a:gd name="connsiteX51" fmla="*/ 4266740 w 9517857"/>
              <a:gd name="connsiteY51" fmla="*/ 361442 h 918344"/>
              <a:gd name="connsiteX52" fmla="*/ 4430770 w 9517857"/>
              <a:gd name="connsiteY52" fmla="*/ 342631 h 918344"/>
              <a:gd name="connsiteX53" fmla="*/ 4512664 w 9517857"/>
              <a:gd name="connsiteY53" fmla="*/ 319936 h 918344"/>
              <a:gd name="connsiteX54" fmla="*/ 4616423 w 9517857"/>
              <a:gd name="connsiteY54" fmla="*/ 290902 h 918344"/>
              <a:gd name="connsiteX55" fmla="*/ 4691675 w 9517857"/>
              <a:gd name="connsiteY55" fmla="*/ 253999 h 918344"/>
              <a:gd name="connsiteX56" fmla="*/ 4689051 w 9517857"/>
              <a:gd name="connsiteY56" fmla="*/ 250956 h 918344"/>
              <a:gd name="connsiteX57" fmla="*/ 4719994 w 9517857"/>
              <a:gd name="connsiteY57" fmla="*/ 245295 h 918344"/>
              <a:gd name="connsiteX58" fmla="*/ 4752894 w 9517857"/>
              <a:gd name="connsiteY58" fmla="*/ 239863 h 918344"/>
              <a:gd name="connsiteX59" fmla="*/ 4769329 w 9517857"/>
              <a:gd name="connsiteY59" fmla="*/ 233573 h 918344"/>
              <a:gd name="connsiteX60" fmla="*/ 4775634 w 9517857"/>
              <a:gd name="connsiteY60" fmla="*/ 234051 h 918344"/>
              <a:gd name="connsiteX61" fmla="*/ 4790452 w 9517857"/>
              <a:gd name="connsiteY61" fmla="*/ 233560 h 918344"/>
              <a:gd name="connsiteX62" fmla="*/ 4789062 w 9517857"/>
              <a:gd name="connsiteY62" fmla="*/ 241912 h 918344"/>
              <a:gd name="connsiteX63" fmla="*/ 4827826 w 9517857"/>
              <a:gd name="connsiteY63" fmla="*/ 246965 h 918344"/>
              <a:gd name="connsiteX64" fmla="*/ 4892569 w 9517857"/>
              <a:gd name="connsiteY64" fmla="*/ 249921 h 918344"/>
              <a:gd name="connsiteX65" fmla="*/ 4896611 w 9517857"/>
              <a:gd name="connsiteY65" fmla="*/ 240436 h 918344"/>
              <a:gd name="connsiteX66" fmla="*/ 4917286 w 9517857"/>
              <a:gd name="connsiteY66" fmla="*/ 243647 h 918344"/>
              <a:gd name="connsiteX67" fmla="*/ 5060397 w 9517857"/>
              <a:gd name="connsiteY67" fmla="*/ 263676 h 918344"/>
              <a:gd name="connsiteX68" fmla="*/ 5252996 w 9517857"/>
              <a:gd name="connsiteY68" fmla="*/ 270643 h 918344"/>
              <a:gd name="connsiteX69" fmla="*/ 5358056 w 9517857"/>
              <a:gd name="connsiteY69" fmla="*/ 247236 h 918344"/>
              <a:gd name="connsiteX70" fmla="*/ 5426496 w 9517857"/>
              <a:gd name="connsiteY70" fmla="*/ 235130 h 918344"/>
              <a:gd name="connsiteX71" fmla="*/ 5497161 w 9517857"/>
              <a:gd name="connsiteY71" fmla="*/ 228796 h 918344"/>
              <a:gd name="connsiteX72" fmla="*/ 5856152 w 9517857"/>
              <a:gd name="connsiteY72" fmla="*/ 156354 h 918344"/>
              <a:gd name="connsiteX73" fmla="*/ 6014778 w 9517857"/>
              <a:gd name="connsiteY73" fmla="*/ 168326 h 918344"/>
              <a:gd name="connsiteX74" fmla="*/ 6194152 w 9517857"/>
              <a:gd name="connsiteY74" fmla="*/ 151760 h 918344"/>
              <a:gd name="connsiteX75" fmla="*/ 6281379 w 9517857"/>
              <a:gd name="connsiteY75" fmla="*/ 181614 h 918344"/>
              <a:gd name="connsiteX76" fmla="*/ 6374947 w 9517857"/>
              <a:gd name="connsiteY76" fmla="*/ 179787 h 918344"/>
              <a:gd name="connsiteX77" fmla="*/ 6448518 w 9517857"/>
              <a:gd name="connsiteY77" fmla="*/ 164366 h 918344"/>
              <a:gd name="connsiteX78" fmla="*/ 6544700 w 9517857"/>
              <a:gd name="connsiteY78" fmla="*/ 167149 h 918344"/>
              <a:gd name="connsiteX79" fmla="*/ 6648353 w 9517857"/>
              <a:gd name="connsiteY79" fmla="*/ 172238 h 918344"/>
              <a:gd name="connsiteX80" fmla="*/ 6736227 w 9517857"/>
              <a:gd name="connsiteY80" fmla="*/ 173204 h 918344"/>
              <a:gd name="connsiteX81" fmla="*/ 6977218 w 9517857"/>
              <a:gd name="connsiteY81" fmla="*/ 184277 h 918344"/>
              <a:gd name="connsiteX82" fmla="*/ 7065221 w 9517857"/>
              <a:gd name="connsiteY82" fmla="*/ 227519 h 918344"/>
              <a:gd name="connsiteX83" fmla="*/ 7565449 w 9517857"/>
              <a:gd name="connsiteY83" fmla="*/ 258938 h 918344"/>
              <a:gd name="connsiteX84" fmla="*/ 7350974 w 9517857"/>
              <a:gd name="connsiteY84" fmla="*/ 380309 h 918344"/>
              <a:gd name="connsiteX85" fmla="*/ 7644411 w 9517857"/>
              <a:gd name="connsiteY85" fmla="*/ 258974 h 918344"/>
              <a:gd name="connsiteX86" fmla="*/ 7825110 w 9517857"/>
              <a:gd name="connsiteY86" fmla="*/ 229097 h 918344"/>
              <a:gd name="connsiteX87" fmla="*/ 7965804 w 9517857"/>
              <a:gd name="connsiteY87" fmla="*/ 190533 h 918344"/>
              <a:gd name="connsiteX88" fmla="*/ 8147401 w 9517857"/>
              <a:gd name="connsiteY88" fmla="*/ 205605 h 918344"/>
              <a:gd name="connsiteX89" fmla="*/ 8256033 w 9517857"/>
              <a:gd name="connsiteY89" fmla="*/ 193701 h 918344"/>
              <a:gd name="connsiteX90" fmla="*/ 8551625 w 9517857"/>
              <a:gd name="connsiteY90" fmla="*/ 161505 h 918344"/>
              <a:gd name="connsiteX91" fmla="*/ 8715976 w 9517857"/>
              <a:gd name="connsiteY91" fmla="*/ 178362 h 918344"/>
              <a:gd name="connsiteX92" fmla="*/ 8778827 w 9517857"/>
              <a:gd name="connsiteY92" fmla="*/ 172924 h 918344"/>
              <a:gd name="connsiteX93" fmla="*/ 8840778 w 9517857"/>
              <a:gd name="connsiteY93" fmla="*/ 143137 h 918344"/>
              <a:gd name="connsiteX94" fmla="*/ 9010380 w 9517857"/>
              <a:gd name="connsiteY94" fmla="*/ 91879 h 918344"/>
              <a:gd name="connsiteX95" fmla="*/ 9110856 w 9517857"/>
              <a:gd name="connsiteY95" fmla="*/ 70985 h 918344"/>
              <a:gd name="connsiteX96" fmla="*/ 9268817 w 9517857"/>
              <a:gd name="connsiteY96" fmla="*/ 53070 h 918344"/>
              <a:gd name="connsiteX97" fmla="*/ 9316667 w 9517857"/>
              <a:gd name="connsiteY97" fmla="*/ 45035 h 918344"/>
              <a:gd name="connsiteX98" fmla="*/ 9428209 w 9517857"/>
              <a:gd name="connsiteY98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0292 w 9517857"/>
              <a:gd name="connsiteY34" fmla="*/ 593850 h 918344"/>
              <a:gd name="connsiteX35" fmla="*/ 2547829 w 9517857"/>
              <a:gd name="connsiteY35" fmla="*/ 566138 h 918344"/>
              <a:gd name="connsiteX36" fmla="*/ 2658055 w 9517857"/>
              <a:gd name="connsiteY36" fmla="*/ 578715 h 918344"/>
              <a:gd name="connsiteX37" fmla="*/ 2693698 w 9517857"/>
              <a:gd name="connsiteY37" fmla="*/ 560017 h 918344"/>
              <a:gd name="connsiteX38" fmla="*/ 2699673 w 9517857"/>
              <a:gd name="connsiteY38" fmla="*/ 556388 h 918344"/>
              <a:gd name="connsiteX39" fmla="*/ 2727306 w 9517857"/>
              <a:gd name="connsiteY39" fmla="*/ 550686 h 918344"/>
              <a:gd name="connsiteX40" fmla="*/ 2730451 w 9517857"/>
              <a:gd name="connsiteY40" fmla="*/ 538046 h 918344"/>
              <a:gd name="connsiteX41" fmla="*/ 2768713 w 9517857"/>
              <a:gd name="connsiteY41" fmla="*/ 521563 h 918344"/>
              <a:gd name="connsiteX42" fmla="*/ 2820868 w 9517857"/>
              <a:gd name="connsiteY42" fmla="*/ 514148 h 918344"/>
              <a:gd name="connsiteX43" fmla="*/ 3073635 w 9517857"/>
              <a:gd name="connsiteY43" fmla="*/ 491282 h 918344"/>
              <a:gd name="connsiteX44" fmla="*/ 3222071 w 9517857"/>
              <a:gd name="connsiteY44" fmla="*/ 470547 h 918344"/>
              <a:gd name="connsiteX45" fmla="*/ 3274069 w 9517857"/>
              <a:gd name="connsiteY45" fmla="*/ 451593 h 918344"/>
              <a:gd name="connsiteX46" fmla="*/ 3349632 w 9517857"/>
              <a:gd name="connsiteY46" fmla="*/ 432571 h 918344"/>
              <a:gd name="connsiteX47" fmla="*/ 3479593 w 9517857"/>
              <a:gd name="connsiteY47" fmla="*/ 390425 h 918344"/>
              <a:gd name="connsiteX48" fmla="*/ 3750023 w 9517857"/>
              <a:gd name="connsiteY48" fmla="*/ 370666 h 918344"/>
              <a:gd name="connsiteX49" fmla="*/ 3844133 w 9517857"/>
              <a:gd name="connsiteY49" fmla="*/ 360636 h 918344"/>
              <a:gd name="connsiteX50" fmla="*/ 3913545 w 9517857"/>
              <a:gd name="connsiteY50" fmla="*/ 344223 h 918344"/>
              <a:gd name="connsiteX51" fmla="*/ 4266740 w 9517857"/>
              <a:gd name="connsiteY51" fmla="*/ 361442 h 918344"/>
              <a:gd name="connsiteX52" fmla="*/ 4430770 w 9517857"/>
              <a:gd name="connsiteY52" fmla="*/ 342631 h 918344"/>
              <a:gd name="connsiteX53" fmla="*/ 4512664 w 9517857"/>
              <a:gd name="connsiteY53" fmla="*/ 319936 h 918344"/>
              <a:gd name="connsiteX54" fmla="*/ 4616423 w 9517857"/>
              <a:gd name="connsiteY54" fmla="*/ 290902 h 918344"/>
              <a:gd name="connsiteX55" fmla="*/ 4691675 w 9517857"/>
              <a:gd name="connsiteY55" fmla="*/ 253999 h 918344"/>
              <a:gd name="connsiteX56" fmla="*/ 4689051 w 9517857"/>
              <a:gd name="connsiteY56" fmla="*/ 250956 h 918344"/>
              <a:gd name="connsiteX57" fmla="*/ 4719994 w 9517857"/>
              <a:gd name="connsiteY57" fmla="*/ 245295 h 918344"/>
              <a:gd name="connsiteX58" fmla="*/ 4752894 w 9517857"/>
              <a:gd name="connsiteY58" fmla="*/ 239863 h 918344"/>
              <a:gd name="connsiteX59" fmla="*/ 4769329 w 9517857"/>
              <a:gd name="connsiteY59" fmla="*/ 233573 h 918344"/>
              <a:gd name="connsiteX60" fmla="*/ 4775634 w 9517857"/>
              <a:gd name="connsiteY60" fmla="*/ 234051 h 918344"/>
              <a:gd name="connsiteX61" fmla="*/ 4790452 w 9517857"/>
              <a:gd name="connsiteY61" fmla="*/ 233560 h 918344"/>
              <a:gd name="connsiteX62" fmla="*/ 4789062 w 9517857"/>
              <a:gd name="connsiteY62" fmla="*/ 241912 h 918344"/>
              <a:gd name="connsiteX63" fmla="*/ 4827826 w 9517857"/>
              <a:gd name="connsiteY63" fmla="*/ 246965 h 918344"/>
              <a:gd name="connsiteX64" fmla="*/ 4892569 w 9517857"/>
              <a:gd name="connsiteY64" fmla="*/ 249921 h 918344"/>
              <a:gd name="connsiteX65" fmla="*/ 4896611 w 9517857"/>
              <a:gd name="connsiteY65" fmla="*/ 240436 h 918344"/>
              <a:gd name="connsiteX66" fmla="*/ 4917286 w 9517857"/>
              <a:gd name="connsiteY66" fmla="*/ 243647 h 918344"/>
              <a:gd name="connsiteX67" fmla="*/ 5060397 w 9517857"/>
              <a:gd name="connsiteY67" fmla="*/ 263676 h 918344"/>
              <a:gd name="connsiteX68" fmla="*/ 5252996 w 9517857"/>
              <a:gd name="connsiteY68" fmla="*/ 270643 h 918344"/>
              <a:gd name="connsiteX69" fmla="*/ 5358056 w 9517857"/>
              <a:gd name="connsiteY69" fmla="*/ 247236 h 918344"/>
              <a:gd name="connsiteX70" fmla="*/ 5426496 w 9517857"/>
              <a:gd name="connsiteY70" fmla="*/ 235130 h 918344"/>
              <a:gd name="connsiteX71" fmla="*/ 5497161 w 9517857"/>
              <a:gd name="connsiteY71" fmla="*/ 228796 h 918344"/>
              <a:gd name="connsiteX72" fmla="*/ 5856152 w 9517857"/>
              <a:gd name="connsiteY72" fmla="*/ 156354 h 918344"/>
              <a:gd name="connsiteX73" fmla="*/ 6014778 w 9517857"/>
              <a:gd name="connsiteY73" fmla="*/ 168326 h 918344"/>
              <a:gd name="connsiteX74" fmla="*/ 6194152 w 9517857"/>
              <a:gd name="connsiteY74" fmla="*/ 151760 h 918344"/>
              <a:gd name="connsiteX75" fmla="*/ 6281379 w 9517857"/>
              <a:gd name="connsiteY75" fmla="*/ 181614 h 918344"/>
              <a:gd name="connsiteX76" fmla="*/ 6374947 w 9517857"/>
              <a:gd name="connsiteY76" fmla="*/ 179787 h 918344"/>
              <a:gd name="connsiteX77" fmla="*/ 6448518 w 9517857"/>
              <a:gd name="connsiteY77" fmla="*/ 164366 h 918344"/>
              <a:gd name="connsiteX78" fmla="*/ 6544700 w 9517857"/>
              <a:gd name="connsiteY78" fmla="*/ 167149 h 918344"/>
              <a:gd name="connsiteX79" fmla="*/ 6648353 w 9517857"/>
              <a:gd name="connsiteY79" fmla="*/ 172238 h 918344"/>
              <a:gd name="connsiteX80" fmla="*/ 6736227 w 9517857"/>
              <a:gd name="connsiteY80" fmla="*/ 173204 h 918344"/>
              <a:gd name="connsiteX81" fmla="*/ 6977218 w 9517857"/>
              <a:gd name="connsiteY81" fmla="*/ 184277 h 918344"/>
              <a:gd name="connsiteX82" fmla="*/ 7065221 w 9517857"/>
              <a:gd name="connsiteY82" fmla="*/ 227519 h 918344"/>
              <a:gd name="connsiteX83" fmla="*/ 7366801 w 9517857"/>
              <a:gd name="connsiteY83" fmla="*/ 258938 h 918344"/>
              <a:gd name="connsiteX84" fmla="*/ 7350974 w 9517857"/>
              <a:gd name="connsiteY84" fmla="*/ 380309 h 918344"/>
              <a:gd name="connsiteX85" fmla="*/ 7644411 w 9517857"/>
              <a:gd name="connsiteY85" fmla="*/ 258974 h 918344"/>
              <a:gd name="connsiteX86" fmla="*/ 7825110 w 9517857"/>
              <a:gd name="connsiteY86" fmla="*/ 229097 h 918344"/>
              <a:gd name="connsiteX87" fmla="*/ 7965804 w 9517857"/>
              <a:gd name="connsiteY87" fmla="*/ 190533 h 918344"/>
              <a:gd name="connsiteX88" fmla="*/ 8147401 w 9517857"/>
              <a:gd name="connsiteY88" fmla="*/ 205605 h 918344"/>
              <a:gd name="connsiteX89" fmla="*/ 8256033 w 9517857"/>
              <a:gd name="connsiteY89" fmla="*/ 193701 h 918344"/>
              <a:gd name="connsiteX90" fmla="*/ 8551625 w 9517857"/>
              <a:gd name="connsiteY90" fmla="*/ 161505 h 918344"/>
              <a:gd name="connsiteX91" fmla="*/ 8715976 w 9517857"/>
              <a:gd name="connsiteY91" fmla="*/ 178362 h 918344"/>
              <a:gd name="connsiteX92" fmla="*/ 8778827 w 9517857"/>
              <a:gd name="connsiteY92" fmla="*/ 172924 h 918344"/>
              <a:gd name="connsiteX93" fmla="*/ 8840778 w 9517857"/>
              <a:gd name="connsiteY93" fmla="*/ 143137 h 918344"/>
              <a:gd name="connsiteX94" fmla="*/ 9010380 w 9517857"/>
              <a:gd name="connsiteY94" fmla="*/ 91879 h 918344"/>
              <a:gd name="connsiteX95" fmla="*/ 9110856 w 9517857"/>
              <a:gd name="connsiteY95" fmla="*/ 70985 h 918344"/>
              <a:gd name="connsiteX96" fmla="*/ 9268817 w 9517857"/>
              <a:gd name="connsiteY96" fmla="*/ 53070 h 918344"/>
              <a:gd name="connsiteX97" fmla="*/ 9316667 w 9517857"/>
              <a:gd name="connsiteY97" fmla="*/ 45035 h 918344"/>
              <a:gd name="connsiteX98" fmla="*/ 9428209 w 9517857"/>
              <a:gd name="connsiteY98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0292 w 9517857"/>
              <a:gd name="connsiteY34" fmla="*/ 593850 h 918344"/>
              <a:gd name="connsiteX35" fmla="*/ 2547829 w 9517857"/>
              <a:gd name="connsiteY35" fmla="*/ 566138 h 918344"/>
              <a:gd name="connsiteX36" fmla="*/ 2658055 w 9517857"/>
              <a:gd name="connsiteY36" fmla="*/ 578715 h 918344"/>
              <a:gd name="connsiteX37" fmla="*/ 2693698 w 9517857"/>
              <a:gd name="connsiteY37" fmla="*/ 560017 h 918344"/>
              <a:gd name="connsiteX38" fmla="*/ 2699673 w 9517857"/>
              <a:gd name="connsiteY38" fmla="*/ 556388 h 918344"/>
              <a:gd name="connsiteX39" fmla="*/ 2727306 w 9517857"/>
              <a:gd name="connsiteY39" fmla="*/ 550686 h 918344"/>
              <a:gd name="connsiteX40" fmla="*/ 2730451 w 9517857"/>
              <a:gd name="connsiteY40" fmla="*/ 538046 h 918344"/>
              <a:gd name="connsiteX41" fmla="*/ 2768713 w 9517857"/>
              <a:gd name="connsiteY41" fmla="*/ 521563 h 918344"/>
              <a:gd name="connsiteX42" fmla="*/ 2820868 w 9517857"/>
              <a:gd name="connsiteY42" fmla="*/ 514148 h 918344"/>
              <a:gd name="connsiteX43" fmla="*/ 3073635 w 9517857"/>
              <a:gd name="connsiteY43" fmla="*/ 491282 h 918344"/>
              <a:gd name="connsiteX44" fmla="*/ 3222071 w 9517857"/>
              <a:gd name="connsiteY44" fmla="*/ 470547 h 918344"/>
              <a:gd name="connsiteX45" fmla="*/ 3274069 w 9517857"/>
              <a:gd name="connsiteY45" fmla="*/ 451593 h 918344"/>
              <a:gd name="connsiteX46" fmla="*/ 3349632 w 9517857"/>
              <a:gd name="connsiteY46" fmla="*/ 432571 h 918344"/>
              <a:gd name="connsiteX47" fmla="*/ 3479593 w 9517857"/>
              <a:gd name="connsiteY47" fmla="*/ 390425 h 918344"/>
              <a:gd name="connsiteX48" fmla="*/ 3750023 w 9517857"/>
              <a:gd name="connsiteY48" fmla="*/ 370666 h 918344"/>
              <a:gd name="connsiteX49" fmla="*/ 3844133 w 9517857"/>
              <a:gd name="connsiteY49" fmla="*/ 360636 h 918344"/>
              <a:gd name="connsiteX50" fmla="*/ 3913545 w 9517857"/>
              <a:gd name="connsiteY50" fmla="*/ 344223 h 918344"/>
              <a:gd name="connsiteX51" fmla="*/ 4266740 w 9517857"/>
              <a:gd name="connsiteY51" fmla="*/ 361442 h 918344"/>
              <a:gd name="connsiteX52" fmla="*/ 4430770 w 9517857"/>
              <a:gd name="connsiteY52" fmla="*/ 342631 h 918344"/>
              <a:gd name="connsiteX53" fmla="*/ 4512664 w 9517857"/>
              <a:gd name="connsiteY53" fmla="*/ 319936 h 918344"/>
              <a:gd name="connsiteX54" fmla="*/ 4616423 w 9517857"/>
              <a:gd name="connsiteY54" fmla="*/ 290902 h 918344"/>
              <a:gd name="connsiteX55" fmla="*/ 4691675 w 9517857"/>
              <a:gd name="connsiteY55" fmla="*/ 253999 h 918344"/>
              <a:gd name="connsiteX56" fmla="*/ 4689051 w 9517857"/>
              <a:gd name="connsiteY56" fmla="*/ 250956 h 918344"/>
              <a:gd name="connsiteX57" fmla="*/ 4719994 w 9517857"/>
              <a:gd name="connsiteY57" fmla="*/ 245295 h 918344"/>
              <a:gd name="connsiteX58" fmla="*/ 4752894 w 9517857"/>
              <a:gd name="connsiteY58" fmla="*/ 239863 h 918344"/>
              <a:gd name="connsiteX59" fmla="*/ 4769329 w 9517857"/>
              <a:gd name="connsiteY59" fmla="*/ 233573 h 918344"/>
              <a:gd name="connsiteX60" fmla="*/ 4775634 w 9517857"/>
              <a:gd name="connsiteY60" fmla="*/ 234051 h 918344"/>
              <a:gd name="connsiteX61" fmla="*/ 4790452 w 9517857"/>
              <a:gd name="connsiteY61" fmla="*/ 233560 h 918344"/>
              <a:gd name="connsiteX62" fmla="*/ 4789062 w 9517857"/>
              <a:gd name="connsiteY62" fmla="*/ 241912 h 918344"/>
              <a:gd name="connsiteX63" fmla="*/ 4827826 w 9517857"/>
              <a:gd name="connsiteY63" fmla="*/ 246965 h 918344"/>
              <a:gd name="connsiteX64" fmla="*/ 4892569 w 9517857"/>
              <a:gd name="connsiteY64" fmla="*/ 249921 h 918344"/>
              <a:gd name="connsiteX65" fmla="*/ 4896611 w 9517857"/>
              <a:gd name="connsiteY65" fmla="*/ 240436 h 918344"/>
              <a:gd name="connsiteX66" fmla="*/ 4917286 w 9517857"/>
              <a:gd name="connsiteY66" fmla="*/ 243647 h 918344"/>
              <a:gd name="connsiteX67" fmla="*/ 5060397 w 9517857"/>
              <a:gd name="connsiteY67" fmla="*/ 263676 h 918344"/>
              <a:gd name="connsiteX68" fmla="*/ 5252996 w 9517857"/>
              <a:gd name="connsiteY68" fmla="*/ 270643 h 918344"/>
              <a:gd name="connsiteX69" fmla="*/ 5358056 w 9517857"/>
              <a:gd name="connsiteY69" fmla="*/ 247236 h 918344"/>
              <a:gd name="connsiteX70" fmla="*/ 5426496 w 9517857"/>
              <a:gd name="connsiteY70" fmla="*/ 235130 h 918344"/>
              <a:gd name="connsiteX71" fmla="*/ 5497161 w 9517857"/>
              <a:gd name="connsiteY71" fmla="*/ 228796 h 918344"/>
              <a:gd name="connsiteX72" fmla="*/ 5856152 w 9517857"/>
              <a:gd name="connsiteY72" fmla="*/ 156354 h 918344"/>
              <a:gd name="connsiteX73" fmla="*/ 6014778 w 9517857"/>
              <a:gd name="connsiteY73" fmla="*/ 168326 h 918344"/>
              <a:gd name="connsiteX74" fmla="*/ 6194152 w 9517857"/>
              <a:gd name="connsiteY74" fmla="*/ 151760 h 918344"/>
              <a:gd name="connsiteX75" fmla="*/ 6281379 w 9517857"/>
              <a:gd name="connsiteY75" fmla="*/ 181614 h 918344"/>
              <a:gd name="connsiteX76" fmla="*/ 6374947 w 9517857"/>
              <a:gd name="connsiteY76" fmla="*/ 179787 h 918344"/>
              <a:gd name="connsiteX77" fmla="*/ 6448518 w 9517857"/>
              <a:gd name="connsiteY77" fmla="*/ 164366 h 918344"/>
              <a:gd name="connsiteX78" fmla="*/ 6544700 w 9517857"/>
              <a:gd name="connsiteY78" fmla="*/ 167149 h 918344"/>
              <a:gd name="connsiteX79" fmla="*/ 6648353 w 9517857"/>
              <a:gd name="connsiteY79" fmla="*/ 172238 h 918344"/>
              <a:gd name="connsiteX80" fmla="*/ 6736227 w 9517857"/>
              <a:gd name="connsiteY80" fmla="*/ 173204 h 918344"/>
              <a:gd name="connsiteX81" fmla="*/ 6977218 w 9517857"/>
              <a:gd name="connsiteY81" fmla="*/ 184277 h 918344"/>
              <a:gd name="connsiteX82" fmla="*/ 7065221 w 9517857"/>
              <a:gd name="connsiteY82" fmla="*/ 227519 h 918344"/>
              <a:gd name="connsiteX83" fmla="*/ 7366801 w 9517857"/>
              <a:gd name="connsiteY83" fmla="*/ 258938 h 918344"/>
              <a:gd name="connsiteX84" fmla="*/ 7433745 w 9517857"/>
              <a:gd name="connsiteY84" fmla="*/ 246959 h 918344"/>
              <a:gd name="connsiteX85" fmla="*/ 7644411 w 9517857"/>
              <a:gd name="connsiteY85" fmla="*/ 258974 h 918344"/>
              <a:gd name="connsiteX86" fmla="*/ 7825110 w 9517857"/>
              <a:gd name="connsiteY86" fmla="*/ 229097 h 918344"/>
              <a:gd name="connsiteX87" fmla="*/ 7965804 w 9517857"/>
              <a:gd name="connsiteY87" fmla="*/ 190533 h 918344"/>
              <a:gd name="connsiteX88" fmla="*/ 8147401 w 9517857"/>
              <a:gd name="connsiteY88" fmla="*/ 205605 h 918344"/>
              <a:gd name="connsiteX89" fmla="*/ 8256033 w 9517857"/>
              <a:gd name="connsiteY89" fmla="*/ 193701 h 918344"/>
              <a:gd name="connsiteX90" fmla="*/ 8551625 w 9517857"/>
              <a:gd name="connsiteY90" fmla="*/ 161505 h 918344"/>
              <a:gd name="connsiteX91" fmla="*/ 8715976 w 9517857"/>
              <a:gd name="connsiteY91" fmla="*/ 178362 h 918344"/>
              <a:gd name="connsiteX92" fmla="*/ 8778827 w 9517857"/>
              <a:gd name="connsiteY92" fmla="*/ 172924 h 918344"/>
              <a:gd name="connsiteX93" fmla="*/ 8840778 w 9517857"/>
              <a:gd name="connsiteY93" fmla="*/ 143137 h 918344"/>
              <a:gd name="connsiteX94" fmla="*/ 9010380 w 9517857"/>
              <a:gd name="connsiteY94" fmla="*/ 91879 h 918344"/>
              <a:gd name="connsiteX95" fmla="*/ 9110856 w 9517857"/>
              <a:gd name="connsiteY95" fmla="*/ 70985 h 918344"/>
              <a:gd name="connsiteX96" fmla="*/ 9268817 w 9517857"/>
              <a:gd name="connsiteY96" fmla="*/ 53070 h 918344"/>
              <a:gd name="connsiteX97" fmla="*/ 9316667 w 9517857"/>
              <a:gd name="connsiteY97" fmla="*/ 45035 h 918344"/>
              <a:gd name="connsiteX98" fmla="*/ 9428209 w 9517857"/>
              <a:gd name="connsiteY98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547829 w 9517857"/>
              <a:gd name="connsiteY34" fmla="*/ 5661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3913545 w 9517857"/>
              <a:gd name="connsiteY49" fmla="*/ 34422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52996 w 9517857"/>
              <a:gd name="connsiteY67" fmla="*/ 2706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856152 w 9517857"/>
              <a:gd name="connsiteY71" fmla="*/ 156354 h 918344"/>
              <a:gd name="connsiteX72" fmla="*/ 6014778 w 9517857"/>
              <a:gd name="connsiteY72" fmla="*/ 168326 h 918344"/>
              <a:gd name="connsiteX73" fmla="*/ 6194152 w 9517857"/>
              <a:gd name="connsiteY73" fmla="*/ 151760 h 918344"/>
              <a:gd name="connsiteX74" fmla="*/ 6281379 w 9517857"/>
              <a:gd name="connsiteY74" fmla="*/ 181614 h 918344"/>
              <a:gd name="connsiteX75" fmla="*/ 6374947 w 9517857"/>
              <a:gd name="connsiteY75" fmla="*/ 179787 h 918344"/>
              <a:gd name="connsiteX76" fmla="*/ 6448518 w 9517857"/>
              <a:gd name="connsiteY76" fmla="*/ 164366 h 918344"/>
              <a:gd name="connsiteX77" fmla="*/ 6544700 w 9517857"/>
              <a:gd name="connsiteY77" fmla="*/ 167149 h 918344"/>
              <a:gd name="connsiteX78" fmla="*/ 6648353 w 9517857"/>
              <a:gd name="connsiteY78" fmla="*/ 172238 h 918344"/>
              <a:gd name="connsiteX79" fmla="*/ 6736227 w 9517857"/>
              <a:gd name="connsiteY79" fmla="*/ 173204 h 918344"/>
              <a:gd name="connsiteX80" fmla="*/ 6977218 w 9517857"/>
              <a:gd name="connsiteY80" fmla="*/ 184277 h 918344"/>
              <a:gd name="connsiteX81" fmla="*/ 7065221 w 9517857"/>
              <a:gd name="connsiteY81" fmla="*/ 227519 h 918344"/>
              <a:gd name="connsiteX82" fmla="*/ 7366801 w 9517857"/>
              <a:gd name="connsiteY82" fmla="*/ 258938 h 918344"/>
              <a:gd name="connsiteX83" fmla="*/ 7433745 w 9517857"/>
              <a:gd name="connsiteY83" fmla="*/ 246959 h 918344"/>
              <a:gd name="connsiteX84" fmla="*/ 7644411 w 9517857"/>
              <a:gd name="connsiteY84" fmla="*/ 258974 h 918344"/>
              <a:gd name="connsiteX85" fmla="*/ 7825110 w 9517857"/>
              <a:gd name="connsiteY85" fmla="*/ 229097 h 918344"/>
              <a:gd name="connsiteX86" fmla="*/ 7965804 w 9517857"/>
              <a:gd name="connsiteY86" fmla="*/ 190533 h 918344"/>
              <a:gd name="connsiteX87" fmla="*/ 8147401 w 9517857"/>
              <a:gd name="connsiteY87" fmla="*/ 205605 h 918344"/>
              <a:gd name="connsiteX88" fmla="*/ 8256033 w 9517857"/>
              <a:gd name="connsiteY88" fmla="*/ 193701 h 918344"/>
              <a:gd name="connsiteX89" fmla="*/ 8551625 w 9517857"/>
              <a:gd name="connsiteY89" fmla="*/ 161505 h 918344"/>
              <a:gd name="connsiteX90" fmla="*/ 8715976 w 9517857"/>
              <a:gd name="connsiteY90" fmla="*/ 178362 h 918344"/>
              <a:gd name="connsiteX91" fmla="*/ 8778827 w 9517857"/>
              <a:gd name="connsiteY91" fmla="*/ 172924 h 918344"/>
              <a:gd name="connsiteX92" fmla="*/ 8840778 w 9517857"/>
              <a:gd name="connsiteY92" fmla="*/ 143137 h 918344"/>
              <a:gd name="connsiteX93" fmla="*/ 9010380 w 9517857"/>
              <a:gd name="connsiteY93" fmla="*/ 91879 h 918344"/>
              <a:gd name="connsiteX94" fmla="*/ 9110856 w 9517857"/>
              <a:gd name="connsiteY94" fmla="*/ 70985 h 918344"/>
              <a:gd name="connsiteX95" fmla="*/ 9268817 w 9517857"/>
              <a:gd name="connsiteY95" fmla="*/ 53070 h 918344"/>
              <a:gd name="connsiteX96" fmla="*/ 9316667 w 9517857"/>
              <a:gd name="connsiteY96" fmla="*/ 45035 h 918344"/>
              <a:gd name="connsiteX97" fmla="*/ 9428209 w 9517857"/>
              <a:gd name="connsiteY97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3913545 w 9517857"/>
              <a:gd name="connsiteY49" fmla="*/ 34422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52996 w 9517857"/>
              <a:gd name="connsiteY67" fmla="*/ 2706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856152 w 9517857"/>
              <a:gd name="connsiteY71" fmla="*/ 156354 h 918344"/>
              <a:gd name="connsiteX72" fmla="*/ 6014778 w 9517857"/>
              <a:gd name="connsiteY72" fmla="*/ 168326 h 918344"/>
              <a:gd name="connsiteX73" fmla="*/ 6194152 w 9517857"/>
              <a:gd name="connsiteY73" fmla="*/ 151760 h 918344"/>
              <a:gd name="connsiteX74" fmla="*/ 6281379 w 9517857"/>
              <a:gd name="connsiteY74" fmla="*/ 181614 h 918344"/>
              <a:gd name="connsiteX75" fmla="*/ 6374947 w 9517857"/>
              <a:gd name="connsiteY75" fmla="*/ 179787 h 918344"/>
              <a:gd name="connsiteX76" fmla="*/ 6448518 w 9517857"/>
              <a:gd name="connsiteY76" fmla="*/ 164366 h 918344"/>
              <a:gd name="connsiteX77" fmla="*/ 6544700 w 9517857"/>
              <a:gd name="connsiteY77" fmla="*/ 167149 h 918344"/>
              <a:gd name="connsiteX78" fmla="*/ 6648353 w 9517857"/>
              <a:gd name="connsiteY78" fmla="*/ 172238 h 918344"/>
              <a:gd name="connsiteX79" fmla="*/ 6736227 w 9517857"/>
              <a:gd name="connsiteY79" fmla="*/ 173204 h 918344"/>
              <a:gd name="connsiteX80" fmla="*/ 6977218 w 9517857"/>
              <a:gd name="connsiteY80" fmla="*/ 184277 h 918344"/>
              <a:gd name="connsiteX81" fmla="*/ 7065221 w 9517857"/>
              <a:gd name="connsiteY81" fmla="*/ 227519 h 918344"/>
              <a:gd name="connsiteX82" fmla="*/ 7366801 w 9517857"/>
              <a:gd name="connsiteY82" fmla="*/ 258938 h 918344"/>
              <a:gd name="connsiteX83" fmla="*/ 7433745 w 9517857"/>
              <a:gd name="connsiteY83" fmla="*/ 246959 h 918344"/>
              <a:gd name="connsiteX84" fmla="*/ 7644411 w 9517857"/>
              <a:gd name="connsiteY84" fmla="*/ 258974 h 918344"/>
              <a:gd name="connsiteX85" fmla="*/ 7825110 w 9517857"/>
              <a:gd name="connsiteY85" fmla="*/ 229097 h 918344"/>
              <a:gd name="connsiteX86" fmla="*/ 7965804 w 9517857"/>
              <a:gd name="connsiteY86" fmla="*/ 190533 h 918344"/>
              <a:gd name="connsiteX87" fmla="*/ 8147401 w 9517857"/>
              <a:gd name="connsiteY87" fmla="*/ 205605 h 918344"/>
              <a:gd name="connsiteX88" fmla="*/ 8256033 w 9517857"/>
              <a:gd name="connsiteY88" fmla="*/ 193701 h 918344"/>
              <a:gd name="connsiteX89" fmla="*/ 8551625 w 9517857"/>
              <a:gd name="connsiteY89" fmla="*/ 161505 h 918344"/>
              <a:gd name="connsiteX90" fmla="*/ 8715976 w 9517857"/>
              <a:gd name="connsiteY90" fmla="*/ 178362 h 918344"/>
              <a:gd name="connsiteX91" fmla="*/ 8778827 w 9517857"/>
              <a:gd name="connsiteY91" fmla="*/ 172924 h 918344"/>
              <a:gd name="connsiteX92" fmla="*/ 8840778 w 9517857"/>
              <a:gd name="connsiteY92" fmla="*/ 143137 h 918344"/>
              <a:gd name="connsiteX93" fmla="*/ 9010380 w 9517857"/>
              <a:gd name="connsiteY93" fmla="*/ 91879 h 918344"/>
              <a:gd name="connsiteX94" fmla="*/ 9110856 w 9517857"/>
              <a:gd name="connsiteY94" fmla="*/ 70985 h 918344"/>
              <a:gd name="connsiteX95" fmla="*/ 9268817 w 9517857"/>
              <a:gd name="connsiteY95" fmla="*/ 53070 h 918344"/>
              <a:gd name="connsiteX96" fmla="*/ 9316667 w 9517857"/>
              <a:gd name="connsiteY96" fmla="*/ 45035 h 918344"/>
              <a:gd name="connsiteX97" fmla="*/ 9428209 w 9517857"/>
              <a:gd name="connsiteY97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3979762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52996 w 9517857"/>
              <a:gd name="connsiteY67" fmla="*/ 2706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856152 w 9517857"/>
              <a:gd name="connsiteY71" fmla="*/ 156354 h 918344"/>
              <a:gd name="connsiteX72" fmla="*/ 6014778 w 9517857"/>
              <a:gd name="connsiteY72" fmla="*/ 168326 h 918344"/>
              <a:gd name="connsiteX73" fmla="*/ 6194152 w 9517857"/>
              <a:gd name="connsiteY73" fmla="*/ 151760 h 918344"/>
              <a:gd name="connsiteX74" fmla="*/ 6281379 w 9517857"/>
              <a:gd name="connsiteY74" fmla="*/ 181614 h 918344"/>
              <a:gd name="connsiteX75" fmla="*/ 6374947 w 9517857"/>
              <a:gd name="connsiteY75" fmla="*/ 179787 h 918344"/>
              <a:gd name="connsiteX76" fmla="*/ 6448518 w 9517857"/>
              <a:gd name="connsiteY76" fmla="*/ 164366 h 918344"/>
              <a:gd name="connsiteX77" fmla="*/ 6544700 w 9517857"/>
              <a:gd name="connsiteY77" fmla="*/ 167149 h 918344"/>
              <a:gd name="connsiteX78" fmla="*/ 6648353 w 9517857"/>
              <a:gd name="connsiteY78" fmla="*/ 172238 h 918344"/>
              <a:gd name="connsiteX79" fmla="*/ 6736227 w 9517857"/>
              <a:gd name="connsiteY79" fmla="*/ 173204 h 918344"/>
              <a:gd name="connsiteX80" fmla="*/ 6977218 w 9517857"/>
              <a:gd name="connsiteY80" fmla="*/ 184277 h 918344"/>
              <a:gd name="connsiteX81" fmla="*/ 7065221 w 9517857"/>
              <a:gd name="connsiteY81" fmla="*/ 227519 h 918344"/>
              <a:gd name="connsiteX82" fmla="*/ 7366801 w 9517857"/>
              <a:gd name="connsiteY82" fmla="*/ 258938 h 918344"/>
              <a:gd name="connsiteX83" fmla="*/ 7433745 w 9517857"/>
              <a:gd name="connsiteY83" fmla="*/ 246959 h 918344"/>
              <a:gd name="connsiteX84" fmla="*/ 7644411 w 9517857"/>
              <a:gd name="connsiteY84" fmla="*/ 258974 h 918344"/>
              <a:gd name="connsiteX85" fmla="*/ 7825110 w 9517857"/>
              <a:gd name="connsiteY85" fmla="*/ 229097 h 918344"/>
              <a:gd name="connsiteX86" fmla="*/ 7965804 w 9517857"/>
              <a:gd name="connsiteY86" fmla="*/ 190533 h 918344"/>
              <a:gd name="connsiteX87" fmla="*/ 8147401 w 9517857"/>
              <a:gd name="connsiteY87" fmla="*/ 205605 h 918344"/>
              <a:gd name="connsiteX88" fmla="*/ 8256033 w 9517857"/>
              <a:gd name="connsiteY88" fmla="*/ 193701 h 918344"/>
              <a:gd name="connsiteX89" fmla="*/ 8551625 w 9517857"/>
              <a:gd name="connsiteY89" fmla="*/ 161505 h 918344"/>
              <a:gd name="connsiteX90" fmla="*/ 8715976 w 9517857"/>
              <a:gd name="connsiteY90" fmla="*/ 178362 h 918344"/>
              <a:gd name="connsiteX91" fmla="*/ 8778827 w 9517857"/>
              <a:gd name="connsiteY91" fmla="*/ 172924 h 918344"/>
              <a:gd name="connsiteX92" fmla="*/ 8840778 w 9517857"/>
              <a:gd name="connsiteY92" fmla="*/ 143137 h 918344"/>
              <a:gd name="connsiteX93" fmla="*/ 9010380 w 9517857"/>
              <a:gd name="connsiteY93" fmla="*/ 91879 h 918344"/>
              <a:gd name="connsiteX94" fmla="*/ 9110856 w 9517857"/>
              <a:gd name="connsiteY94" fmla="*/ 70985 h 918344"/>
              <a:gd name="connsiteX95" fmla="*/ 9268817 w 9517857"/>
              <a:gd name="connsiteY95" fmla="*/ 53070 h 918344"/>
              <a:gd name="connsiteX96" fmla="*/ 9316667 w 9517857"/>
              <a:gd name="connsiteY96" fmla="*/ 45035 h 918344"/>
              <a:gd name="connsiteX97" fmla="*/ 9428209 w 9517857"/>
              <a:gd name="connsiteY97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3979762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52996 w 9517857"/>
              <a:gd name="connsiteY67" fmla="*/ 2706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856152 w 9517857"/>
              <a:gd name="connsiteY71" fmla="*/ 156354 h 918344"/>
              <a:gd name="connsiteX72" fmla="*/ 6014778 w 9517857"/>
              <a:gd name="connsiteY72" fmla="*/ 168326 h 918344"/>
              <a:gd name="connsiteX73" fmla="*/ 6194152 w 9517857"/>
              <a:gd name="connsiteY73" fmla="*/ 151760 h 918344"/>
              <a:gd name="connsiteX74" fmla="*/ 6281379 w 9517857"/>
              <a:gd name="connsiteY74" fmla="*/ 181614 h 918344"/>
              <a:gd name="connsiteX75" fmla="*/ 6374947 w 9517857"/>
              <a:gd name="connsiteY75" fmla="*/ 179787 h 918344"/>
              <a:gd name="connsiteX76" fmla="*/ 6448518 w 9517857"/>
              <a:gd name="connsiteY76" fmla="*/ 164366 h 918344"/>
              <a:gd name="connsiteX77" fmla="*/ 6544700 w 9517857"/>
              <a:gd name="connsiteY77" fmla="*/ 167149 h 918344"/>
              <a:gd name="connsiteX78" fmla="*/ 6648353 w 9517857"/>
              <a:gd name="connsiteY78" fmla="*/ 172238 h 918344"/>
              <a:gd name="connsiteX79" fmla="*/ 6736227 w 9517857"/>
              <a:gd name="connsiteY79" fmla="*/ 173204 h 918344"/>
              <a:gd name="connsiteX80" fmla="*/ 6977218 w 9517857"/>
              <a:gd name="connsiteY80" fmla="*/ 184277 h 918344"/>
              <a:gd name="connsiteX81" fmla="*/ 7065221 w 9517857"/>
              <a:gd name="connsiteY81" fmla="*/ 227519 h 918344"/>
              <a:gd name="connsiteX82" fmla="*/ 7366801 w 9517857"/>
              <a:gd name="connsiteY82" fmla="*/ 258938 h 918344"/>
              <a:gd name="connsiteX83" fmla="*/ 7433745 w 9517857"/>
              <a:gd name="connsiteY83" fmla="*/ 246959 h 918344"/>
              <a:gd name="connsiteX84" fmla="*/ 7644411 w 9517857"/>
              <a:gd name="connsiteY84" fmla="*/ 258974 h 918344"/>
              <a:gd name="connsiteX85" fmla="*/ 7825110 w 9517857"/>
              <a:gd name="connsiteY85" fmla="*/ 229097 h 918344"/>
              <a:gd name="connsiteX86" fmla="*/ 8147401 w 9517857"/>
              <a:gd name="connsiteY86" fmla="*/ 205605 h 918344"/>
              <a:gd name="connsiteX87" fmla="*/ 8256033 w 9517857"/>
              <a:gd name="connsiteY87" fmla="*/ 193701 h 918344"/>
              <a:gd name="connsiteX88" fmla="*/ 8551625 w 9517857"/>
              <a:gd name="connsiteY88" fmla="*/ 161505 h 918344"/>
              <a:gd name="connsiteX89" fmla="*/ 8715976 w 9517857"/>
              <a:gd name="connsiteY89" fmla="*/ 178362 h 918344"/>
              <a:gd name="connsiteX90" fmla="*/ 8778827 w 9517857"/>
              <a:gd name="connsiteY90" fmla="*/ 172924 h 918344"/>
              <a:gd name="connsiteX91" fmla="*/ 8840778 w 9517857"/>
              <a:gd name="connsiteY91" fmla="*/ 143137 h 918344"/>
              <a:gd name="connsiteX92" fmla="*/ 9010380 w 9517857"/>
              <a:gd name="connsiteY92" fmla="*/ 91879 h 918344"/>
              <a:gd name="connsiteX93" fmla="*/ 9110856 w 9517857"/>
              <a:gd name="connsiteY93" fmla="*/ 70985 h 918344"/>
              <a:gd name="connsiteX94" fmla="*/ 9268817 w 9517857"/>
              <a:gd name="connsiteY94" fmla="*/ 53070 h 918344"/>
              <a:gd name="connsiteX95" fmla="*/ 9316667 w 9517857"/>
              <a:gd name="connsiteY95" fmla="*/ 45035 h 918344"/>
              <a:gd name="connsiteX96" fmla="*/ 9428209 w 9517857"/>
              <a:gd name="connsiteY96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3979762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52996 w 9517857"/>
              <a:gd name="connsiteY67" fmla="*/ 2706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856152 w 9517857"/>
              <a:gd name="connsiteY71" fmla="*/ 156354 h 918344"/>
              <a:gd name="connsiteX72" fmla="*/ 6014778 w 9517857"/>
              <a:gd name="connsiteY72" fmla="*/ 168326 h 918344"/>
              <a:gd name="connsiteX73" fmla="*/ 6194152 w 9517857"/>
              <a:gd name="connsiteY73" fmla="*/ 151760 h 918344"/>
              <a:gd name="connsiteX74" fmla="*/ 6281379 w 9517857"/>
              <a:gd name="connsiteY74" fmla="*/ 181614 h 918344"/>
              <a:gd name="connsiteX75" fmla="*/ 6374947 w 9517857"/>
              <a:gd name="connsiteY75" fmla="*/ 179787 h 918344"/>
              <a:gd name="connsiteX76" fmla="*/ 6448518 w 9517857"/>
              <a:gd name="connsiteY76" fmla="*/ 164366 h 918344"/>
              <a:gd name="connsiteX77" fmla="*/ 6544700 w 9517857"/>
              <a:gd name="connsiteY77" fmla="*/ 167149 h 918344"/>
              <a:gd name="connsiteX78" fmla="*/ 6648353 w 9517857"/>
              <a:gd name="connsiteY78" fmla="*/ 172238 h 918344"/>
              <a:gd name="connsiteX79" fmla="*/ 6736227 w 9517857"/>
              <a:gd name="connsiteY79" fmla="*/ 173204 h 918344"/>
              <a:gd name="connsiteX80" fmla="*/ 6977218 w 9517857"/>
              <a:gd name="connsiteY80" fmla="*/ 184277 h 918344"/>
              <a:gd name="connsiteX81" fmla="*/ 7065221 w 9517857"/>
              <a:gd name="connsiteY81" fmla="*/ 227519 h 918344"/>
              <a:gd name="connsiteX82" fmla="*/ 7366801 w 9517857"/>
              <a:gd name="connsiteY82" fmla="*/ 258938 h 918344"/>
              <a:gd name="connsiteX83" fmla="*/ 7433745 w 9517857"/>
              <a:gd name="connsiteY83" fmla="*/ 246959 h 918344"/>
              <a:gd name="connsiteX84" fmla="*/ 7644411 w 9517857"/>
              <a:gd name="connsiteY84" fmla="*/ 258974 h 918344"/>
              <a:gd name="connsiteX85" fmla="*/ 7825110 w 9517857"/>
              <a:gd name="connsiteY85" fmla="*/ 229097 h 918344"/>
              <a:gd name="connsiteX86" fmla="*/ 8106016 w 9517857"/>
              <a:gd name="connsiteY86" fmla="*/ 231005 h 918344"/>
              <a:gd name="connsiteX87" fmla="*/ 8256033 w 9517857"/>
              <a:gd name="connsiteY87" fmla="*/ 193701 h 918344"/>
              <a:gd name="connsiteX88" fmla="*/ 8551625 w 9517857"/>
              <a:gd name="connsiteY88" fmla="*/ 161505 h 918344"/>
              <a:gd name="connsiteX89" fmla="*/ 8715976 w 9517857"/>
              <a:gd name="connsiteY89" fmla="*/ 178362 h 918344"/>
              <a:gd name="connsiteX90" fmla="*/ 8778827 w 9517857"/>
              <a:gd name="connsiteY90" fmla="*/ 172924 h 918344"/>
              <a:gd name="connsiteX91" fmla="*/ 8840778 w 9517857"/>
              <a:gd name="connsiteY91" fmla="*/ 143137 h 918344"/>
              <a:gd name="connsiteX92" fmla="*/ 9010380 w 9517857"/>
              <a:gd name="connsiteY92" fmla="*/ 91879 h 918344"/>
              <a:gd name="connsiteX93" fmla="*/ 9110856 w 9517857"/>
              <a:gd name="connsiteY93" fmla="*/ 70985 h 918344"/>
              <a:gd name="connsiteX94" fmla="*/ 9268817 w 9517857"/>
              <a:gd name="connsiteY94" fmla="*/ 53070 h 918344"/>
              <a:gd name="connsiteX95" fmla="*/ 9316667 w 9517857"/>
              <a:gd name="connsiteY95" fmla="*/ 45035 h 918344"/>
              <a:gd name="connsiteX96" fmla="*/ 9428209 w 9517857"/>
              <a:gd name="connsiteY96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3979762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52996 w 9517857"/>
              <a:gd name="connsiteY67" fmla="*/ 2706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6014778 w 9517857"/>
              <a:gd name="connsiteY71" fmla="*/ 16832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06016 w 9517857"/>
              <a:gd name="connsiteY85" fmla="*/ 2310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715976 w 9517857"/>
              <a:gd name="connsiteY88" fmla="*/ 178362 h 918344"/>
              <a:gd name="connsiteX89" fmla="*/ 8778827 w 9517857"/>
              <a:gd name="connsiteY89" fmla="*/ 172924 h 918344"/>
              <a:gd name="connsiteX90" fmla="*/ 8840778 w 9517857"/>
              <a:gd name="connsiteY90" fmla="*/ 143137 h 918344"/>
              <a:gd name="connsiteX91" fmla="*/ 9010380 w 9517857"/>
              <a:gd name="connsiteY91" fmla="*/ 91879 h 918344"/>
              <a:gd name="connsiteX92" fmla="*/ 9110856 w 9517857"/>
              <a:gd name="connsiteY92" fmla="*/ 70985 h 918344"/>
              <a:gd name="connsiteX93" fmla="*/ 9268817 w 9517857"/>
              <a:gd name="connsiteY93" fmla="*/ 53070 h 918344"/>
              <a:gd name="connsiteX94" fmla="*/ 9316667 w 9517857"/>
              <a:gd name="connsiteY94" fmla="*/ 45035 h 918344"/>
              <a:gd name="connsiteX95" fmla="*/ 9428209 w 9517857"/>
              <a:gd name="connsiteY95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3979762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52996 w 9517857"/>
              <a:gd name="connsiteY67" fmla="*/ 2706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923732 w 9517857"/>
              <a:gd name="connsiteY71" fmla="*/ 18737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06016 w 9517857"/>
              <a:gd name="connsiteY85" fmla="*/ 2310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715976 w 9517857"/>
              <a:gd name="connsiteY88" fmla="*/ 178362 h 918344"/>
              <a:gd name="connsiteX89" fmla="*/ 8778827 w 9517857"/>
              <a:gd name="connsiteY89" fmla="*/ 172924 h 918344"/>
              <a:gd name="connsiteX90" fmla="*/ 8840778 w 9517857"/>
              <a:gd name="connsiteY90" fmla="*/ 143137 h 918344"/>
              <a:gd name="connsiteX91" fmla="*/ 9010380 w 9517857"/>
              <a:gd name="connsiteY91" fmla="*/ 91879 h 918344"/>
              <a:gd name="connsiteX92" fmla="*/ 9110856 w 9517857"/>
              <a:gd name="connsiteY92" fmla="*/ 70985 h 918344"/>
              <a:gd name="connsiteX93" fmla="*/ 9268817 w 9517857"/>
              <a:gd name="connsiteY93" fmla="*/ 53070 h 918344"/>
              <a:gd name="connsiteX94" fmla="*/ 9316667 w 9517857"/>
              <a:gd name="connsiteY94" fmla="*/ 45035 h 918344"/>
              <a:gd name="connsiteX95" fmla="*/ 9428209 w 9517857"/>
              <a:gd name="connsiteY95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3979762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52996 w 9517857"/>
              <a:gd name="connsiteY67" fmla="*/ 2706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923732 w 9517857"/>
              <a:gd name="connsiteY71" fmla="*/ 18737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06016 w 9517857"/>
              <a:gd name="connsiteY85" fmla="*/ 2310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715976 w 9517857"/>
              <a:gd name="connsiteY88" fmla="*/ 178362 h 918344"/>
              <a:gd name="connsiteX89" fmla="*/ 8778827 w 9517857"/>
              <a:gd name="connsiteY89" fmla="*/ 172924 h 918344"/>
              <a:gd name="connsiteX90" fmla="*/ 8840778 w 9517857"/>
              <a:gd name="connsiteY90" fmla="*/ 143137 h 918344"/>
              <a:gd name="connsiteX91" fmla="*/ 9010380 w 9517857"/>
              <a:gd name="connsiteY91" fmla="*/ 91879 h 918344"/>
              <a:gd name="connsiteX92" fmla="*/ 9110856 w 9517857"/>
              <a:gd name="connsiteY92" fmla="*/ 70985 h 918344"/>
              <a:gd name="connsiteX93" fmla="*/ 9268817 w 9517857"/>
              <a:gd name="connsiteY93" fmla="*/ 53070 h 918344"/>
              <a:gd name="connsiteX94" fmla="*/ 9316667 w 9517857"/>
              <a:gd name="connsiteY94" fmla="*/ 45035 h 918344"/>
              <a:gd name="connsiteX95" fmla="*/ 9428209 w 9517857"/>
              <a:gd name="connsiteY95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3979762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44719 w 9517857"/>
              <a:gd name="connsiteY67" fmla="*/ 2452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923732 w 9517857"/>
              <a:gd name="connsiteY71" fmla="*/ 18737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06016 w 9517857"/>
              <a:gd name="connsiteY85" fmla="*/ 2310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715976 w 9517857"/>
              <a:gd name="connsiteY88" fmla="*/ 178362 h 918344"/>
              <a:gd name="connsiteX89" fmla="*/ 8778827 w 9517857"/>
              <a:gd name="connsiteY89" fmla="*/ 172924 h 918344"/>
              <a:gd name="connsiteX90" fmla="*/ 8840778 w 9517857"/>
              <a:gd name="connsiteY90" fmla="*/ 143137 h 918344"/>
              <a:gd name="connsiteX91" fmla="*/ 9010380 w 9517857"/>
              <a:gd name="connsiteY91" fmla="*/ 91879 h 918344"/>
              <a:gd name="connsiteX92" fmla="*/ 9110856 w 9517857"/>
              <a:gd name="connsiteY92" fmla="*/ 70985 h 918344"/>
              <a:gd name="connsiteX93" fmla="*/ 9268817 w 9517857"/>
              <a:gd name="connsiteY93" fmla="*/ 53070 h 918344"/>
              <a:gd name="connsiteX94" fmla="*/ 9316667 w 9517857"/>
              <a:gd name="connsiteY94" fmla="*/ 45035 h 918344"/>
              <a:gd name="connsiteX95" fmla="*/ 9428209 w 9517857"/>
              <a:gd name="connsiteY95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4037701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44719 w 9517857"/>
              <a:gd name="connsiteY67" fmla="*/ 2452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923732 w 9517857"/>
              <a:gd name="connsiteY71" fmla="*/ 18737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06016 w 9517857"/>
              <a:gd name="connsiteY85" fmla="*/ 2310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715976 w 9517857"/>
              <a:gd name="connsiteY88" fmla="*/ 178362 h 918344"/>
              <a:gd name="connsiteX89" fmla="*/ 8778827 w 9517857"/>
              <a:gd name="connsiteY89" fmla="*/ 172924 h 918344"/>
              <a:gd name="connsiteX90" fmla="*/ 8840778 w 9517857"/>
              <a:gd name="connsiteY90" fmla="*/ 143137 h 918344"/>
              <a:gd name="connsiteX91" fmla="*/ 9010380 w 9517857"/>
              <a:gd name="connsiteY91" fmla="*/ 91879 h 918344"/>
              <a:gd name="connsiteX92" fmla="*/ 9110856 w 9517857"/>
              <a:gd name="connsiteY92" fmla="*/ 70985 h 918344"/>
              <a:gd name="connsiteX93" fmla="*/ 9268817 w 9517857"/>
              <a:gd name="connsiteY93" fmla="*/ 53070 h 918344"/>
              <a:gd name="connsiteX94" fmla="*/ 9316667 w 9517857"/>
              <a:gd name="connsiteY94" fmla="*/ 45035 h 918344"/>
              <a:gd name="connsiteX95" fmla="*/ 9428209 w 9517857"/>
              <a:gd name="connsiteY95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4037701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44719 w 9517857"/>
              <a:gd name="connsiteY67" fmla="*/ 2452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923732 w 9517857"/>
              <a:gd name="connsiteY71" fmla="*/ 18737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06016 w 9517857"/>
              <a:gd name="connsiteY85" fmla="*/ 2310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715976 w 9517857"/>
              <a:gd name="connsiteY88" fmla="*/ 178362 h 918344"/>
              <a:gd name="connsiteX89" fmla="*/ 8778827 w 9517857"/>
              <a:gd name="connsiteY89" fmla="*/ 172924 h 918344"/>
              <a:gd name="connsiteX90" fmla="*/ 8840778 w 9517857"/>
              <a:gd name="connsiteY90" fmla="*/ 143137 h 918344"/>
              <a:gd name="connsiteX91" fmla="*/ 9010380 w 9517857"/>
              <a:gd name="connsiteY91" fmla="*/ 91879 h 918344"/>
              <a:gd name="connsiteX92" fmla="*/ 9110856 w 9517857"/>
              <a:gd name="connsiteY92" fmla="*/ 70985 h 918344"/>
              <a:gd name="connsiteX93" fmla="*/ 9268817 w 9517857"/>
              <a:gd name="connsiteY93" fmla="*/ 53070 h 918344"/>
              <a:gd name="connsiteX94" fmla="*/ 9316667 w 9517857"/>
              <a:gd name="connsiteY94" fmla="*/ 45035 h 918344"/>
              <a:gd name="connsiteX95" fmla="*/ 9428209 w 9517857"/>
              <a:gd name="connsiteY95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4037701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44719 w 9517857"/>
              <a:gd name="connsiteY67" fmla="*/ 2452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923732 w 9517857"/>
              <a:gd name="connsiteY71" fmla="*/ 18737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06016 w 9517857"/>
              <a:gd name="connsiteY85" fmla="*/ 2310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715976 w 9517857"/>
              <a:gd name="connsiteY88" fmla="*/ 178362 h 918344"/>
              <a:gd name="connsiteX89" fmla="*/ 8840778 w 9517857"/>
              <a:gd name="connsiteY89" fmla="*/ 143137 h 918344"/>
              <a:gd name="connsiteX90" fmla="*/ 9010380 w 9517857"/>
              <a:gd name="connsiteY90" fmla="*/ 91879 h 918344"/>
              <a:gd name="connsiteX91" fmla="*/ 9110856 w 9517857"/>
              <a:gd name="connsiteY91" fmla="*/ 70985 h 918344"/>
              <a:gd name="connsiteX92" fmla="*/ 9268817 w 9517857"/>
              <a:gd name="connsiteY92" fmla="*/ 53070 h 918344"/>
              <a:gd name="connsiteX93" fmla="*/ 9316667 w 9517857"/>
              <a:gd name="connsiteY93" fmla="*/ 45035 h 918344"/>
              <a:gd name="connsiteX94" fmla="*/ 9428209 w 9517857"/>
              <a:gd name="connsiteY94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4037701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44719 w 9517857"/>
              <a:gd name="connsiteY67" fmla="*/ 2452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923732 w 9517857"/>
              <a:gd name="connsiteY71" fmla="*/ 18737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06016 w 9517857"/>
              <a:gd name="connsiteY85" fmla="*/ 2310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840778 w 9517857"/>
              <a:gd name="connsiteY88" fmla="*/ 143137 h 918344"/>
              <a:gd name="connsiteX89" fmla="*/ 9010380 w 9517857"/>
              <a:gd name="connsiteY89" fmla="*/ 91879 h 918344"/>
              <a:gd name="connsiteX90" fmla="*/ 9110856 w 9517857"/>
              <a:gd name="connsiteY90" fmla="*/ 70985 h 918344"/>
              <a:gd name="connsiteX91" fmla="*/ 9268817 w 9517857"/>
              <a:gd name="connsiteY91" fmla="*/ 53070 h 918344"/>
              <a:gd name="connsiteX92" fmla="*/ 9316667 w 9517857"/>
              <a:gd name="connsiteY92" fmla="*/ 45035 h 918344"/>
              <a:gd name="connsiteX93" fmla="*/ 9428209 w 9517857"/>
              <a:gd name="connsiteY93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4037701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44719 w 9517857"/>
              <a:gd name="connsiteY67" fmla="*/ 2452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923732 w 9517857"/>
              <a:gd name="connsiteY71" fmla="*/ 18737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06016 w 9517857"/>
              <a:gd name="connsiteY85" fmla="*/ 2310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791116 w 9517857"/>
              <a:gd name="connsiteY88" fmla="*/ 143137 h 918344"/>
              <a:gd name="connsiteX89" fmla="*/ 9010380 w 9517857"/>
              <a:gd name="connsiteY89" fmla="*/ 91879 h 918344"/>
              <a:gd name="connsiteX90" fmla="*/ 9110856 w 9517857"/>
              <a:gd name="connsiteY90" fmla="*/ 70985 h 918344"/>
              <a:gd name="connsiteX91" fmla="*/ 9268817 w 9517857"/>
              <a:gd name="connsiteY91" fmla="*/ 53070 h 918344"/>
              <a:gd name="connsiteX92" fmla="*/ 9316667 w 9517857"/>
              <a:gd name="connsiteY92" fmla="*/ 45035 h 918344"/>
              <a:gd name="connsiteX93" fmla="*/ 9428209 w 9517857"/>
              <a:gd name="connsiteY93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4037701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44719 w 9517857"/>
              <a:gd name="connsiteY67" fmla="*/ 2452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923732 w 9517857"/>
              <a:gd name="connsiteY71" fmla="*/ 18737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06016 w 9517857"/>
              <a:gd name="connsiteY85" fmla="*/ 2310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791116 w 9517857"/>
              <a:gd name="connsiteY88" fmla="*/ 143137 h 918344"/>
              <a:gd name="connsiteX89" fmla="*/ 9010380 w 9517857"/>
              <a:gd name="connsiteY89" fmla="*/ 91879 h 918344"/>
              <a:gd name="connsiteX90" fmla="*/ 9110856 w 9517857"/>
              <a:gd name="connsiteY90" fmla="*/ 70985 h 918344"/>
              <a:gd name="connsiteX91" fmla="*/ 9268817 w 9517857"/>
              <a:gd name="connsiteY91" fmla="*/ 53070 h 918344"/>
              <a:gd name="connsiteX92" fmla="*/ 9316667 w 9517857"/>
              <a:gd name="connsiteY92" fmla="*/ 45035 h 918344"/>
              <a:gd name="connsiteX93" fmla="*/ 9428209 w 9517857"/>
              <a:gd name="connsiteY93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4037701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44719 w 9517857"/>
              <a:gd name="connsiteY67" fmla="*/ 2452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923732 w 9517857"/>
              <a:gd name="connsiteY71" fmla="*/ 18737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06016 w 9517857"/>
              <a:gd name="connsiteY85" fmla="*/ 2310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791116 w 9517857"/>
              <a:gd name="connsiteY88" fmla="*/ 143137 h 918344"/>
              <a:gd name="connsiteX89" fmla="*/ 9002103 w 9517857"/>
              <a:gd name="connsiteY89" fmla="*/ 85529 h 918344"/>
              <a:gd name="connsiteX90" fmla="*/ 9110856 w 9517857"/>
              <a:gd name="connsiteY90" fmla="*/ 70985 h 918344"/>
              <a:gd name="connsiteX91" fmla="*/ 9268817 w 9517857"/>
              <a:gd name="connsiteY91" fmla="*/ 53070 h 918344"/>
              <a:gd name="connsiteX92" fmla="*/ 9316667 w 9517857"/>
              <a:gd name="connsiteY92" fmla="*/ 45035 h 918344"/>
              <a:gd name="connsiteX93" fmla="*/ 9428209 w 9517857"/>
              <a:gd name="connsiteY93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4037701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44719 w 9517857"/>
              <a:gd name="connsiteY67" fmla="*/ 2452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923732 w 9517857"/>
              <a:gd name="connsiteY71" fmla="*/ 18737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06016 w 9517857"/>
              <a:gd name="connsiteY85" fmla="*/ 2310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683515 w 9517857"/>
              <a:gd name="connsiteY88" fmla="*/ 143137 h 918344"/>
              <a:gd name="connsiteX89" fmla="*/ 9002103 w 9517857"/>
              <a:gd name="connsiteY89" fmla="*/ 85529 h 918344"/>
              <a:gd name="connsiteX90" fmla="*/ 9110856 w 9517857"/>
              <a:gd name="connsiteY90" fmla="*/ 70985 h 918344"/>
              <a:gd name="connsiteX91" fmla="*/ 9268817 w 9517857"/>
              <a:gd name="connsiteY91" fmla="*/ 53070 h 918344"/>
              <a:gd name="connsiteX92" fmla="*/ 9316667 w 9517857"/>
              <a:gd name="connsiteY92" fmla="*/ 45035 h 918344"/>
              <a:gd name="connsiteX93" fmla="*/ 9428209 w 9517857"/>
              <a:gd name="connsiteY93" fmla="*/ 29911 h 918344"/>
              <a:gd name="connsiteX0" fmla="*/ 4686423 w 9517857"/>
              <a:gd name="connsiteY0" fmla="*/ 247907 h 918344"/>
              <a:gd name="connsiteX1" fmla="*/ 4689051 w 9517857"/>
              <a:gd name="connsiteY1" fmla="*/ 250956 h 918344"/>
              <a:gd name="connsiteX2" fmla="*/ 4687244 w 9517857"/>
              <a:gd name="connsiteY2" fmla="*/ 251286 h 918344"/>
              <a:gd name="connsiteX3" fmla="*/ 4686423 w 9517857"/>
              <a:gd name="connsiteY3" fmla="*/ 247907 h 918344"/>
              <a:gd name="connsiteX4" fmla="*/ 4685225 w 9517857"/>
              <a:gd name="connsiteY4" fmla="*/ 246518 h 918344"/>
              <a:gd name="connsiteX5" fmla="*/ 4686133 w 9517857"/>
              <a:gd name="connsiteY5" fmla="*/ 246715 h 918344"/>
              <a:gd name="connsiteX6" fmla="*/ 4686423 w 9517857"/>
              <a:gd name="connsiteY6" fmla="*/ 247907 h 918344"/>
              <a:gd name="connsiteX7" fmla="*/ 4685225 w 9517857"/>
              <a:gd name="connsiteY7" fmla="*/ 246518 h 918344"/>
              <a:gd name="connsiteX8" fmla="*/ 9428209 w 9517857"/>
              <a:gd name="connsiteY8" fmla="*/ 29911 h 918344"/>
              <a:gd name="connsiteX9" fmla="*/ 9517857 w 9517857"/>
              <a:gd name="connsiteY9" fmla="*/ 0 h 918344"/>
              <a:gd name="connsiteX10" fmla="*/ 9517857 w 9517857"/>
              <a:gd name="connsiteY10" fmla="*/ 918344 h 918344"/>
              <a:gd name="connsiteX11" fmla="*/ 14604 w 9517857"/>
              <a:gd name="connsiteY11" fmla="*/ 918344 h 918344"/>
              <a:gd name="connsiteX12" fmla="*/ 12841 w 9517857"/>
              <a:gd name="connsiteY12" fmla="*/ 917751 h 918344"/>
              <a:gd name="connsiteX13" fmla="*/ 93 w 9517857"/>
              <a:gd name="connsiteY13" fmla="*/ 912459 h 918344"/>
              <a:gd name="connsiteX14" fmla="*/ 58674 w 9517857"/>
              <a:gd name="connsiteY14" fmla="*/ 890310 h 918344"/>
              <a:gd name="connsiteX15" fmla="*/ 275005 w 9517857"/>
              <a:gd name="connsiteY15" fmla="*/ 807217 h 918344"/>
              <a:gd name="connsiteX16" fmla="*/ 587824 w 9517857"/>
              <a:gd name="connsiteY16" fmla="*/ 798183 h 918344"/>
              <a:gd name="connsiteX17" fmla="*/ 651826 w 9517857"/>
              <a:gd name="connsiteY17" fmla="*/ 738326 h 918344"/>
              <a:gd name="connsiteX18" fmla="*/ 727985 w 9517857"/>
              <a:gd name="connsiteY18" fmla="*/ 719814 h 918344"/>
              <a:gd name="connsiteX19" fmla="*/ 778982 w 9517857"/>
              <a:gd name="connsiteY19" fmla="*/ 710130 h 918344"/>
              <a:gd name="connsiteX20" fmla="*/ 849944 w 9517857"/>
              <a:gd name="connsiteY20" fmla="*/ 717975 h 918344"/>
              <a:gd name="connsiteX21" fmla="*/ 921659 w 9517857"/>
              <a:gd name="connsiteY21" fmla="*/ 712683 h 918344"/>
              <a:gd name="connsiteX22" fmla="*/ 930946 w 9517857"/>
              <a:gd name="connsiteY22" fmla="*/ 734034 h 918344"/>
              <a:gd name="connsiteX23" fmla="*/ 986250 w 9517857"/>
              <a:gd name="connsiteY23" fmla="*/ 713518 h 918344"/>
              <a:gd name="connsiteX24" fmla="*/ 1013752 w 9517857"/>
              <a:gd name="connsiteY24" fmla="*/ 713349 h 918344"/>
              <a:gd name="connsiteX25" fmla="*/ 1023734 w 9517857"/>
              <a:gd name="connsiteY25" fmla="*/ 718559 h 918344"/>
              <a:gd name="connsiteX26" fmla="*/ 1063207 w 9517857"/>
              <a:gd name="connsiteY26" fmla="*/ 715639 h 918344"/>
              <a:gd name="connsiteX27" fmla="*/ 1081980 w 9517857"/>
              <a:gd name="connsiteY27" fmla="*/ 738443 h 918344"/>
              <a:gd name="connsiteX28" fmla="*/ 1218120 w 9517857"/>
              <a:gd name="connsiteY28" fmla="*/ 713268 h 918344"/>
              <a:gd name="connsiteX29" fmla="*/ 1397459 w 9517857"/>
              <a:gd name="connsiteY29" fmla="*/ 691178 h 918344"/>
              <a:gd name="connsiteX30" fmla="*/ 1580688 w 9517857"/>
              <a:gd name="connsiteY30" fmla="*/ 693685 h 918344"/>
              <a:gd name="connsiteX31" fmla="*/ 1772334 w 9517857"/>
              <a:gd name="connsiteY31" fmla="*/ 710628 h 918344"/>
              <a:gd name="connsiteX32" fmla="*/ 2002561 w 9517857"/>
              <a:gd name="connsiteY32" fmla="*/ 659905 h 918344"/>
              <a:gd name="connsiteX33" fmla="*/ 2135144 w 9517857"/>
              <a:gd name="connsiteY33" fmla="*/ 636489 h 918344"/>
              <a:gd name="connsiteX34" fmla="*/ 2448505 w 9517857"/>
              <a:gd name="connsiteY34" fmla="*/ 578838 h 918344"/>
              <a:gd name="connsiteX35" fmla="*/ 2658055 w 9517857"/>
              <a:gd name="connsiteY35" fmla="*/ 578715 h 918344"/>
              <a:gd name="connsiteX36" fmla="*/ 2693698 w 9517857"/>
              <a:gd name="connsiteY36" fmla="*/ 560017 h 918344"/>
              <a:gd name="connsiteX37" fmla="*/ 2699673 w 9517857"/>
              <a:gd name="connsiteY37" fmla="*/ 556388 h 918344"/>
              <a:gd name="connsiteX38" fmla="*/ 2727306 w 9517857"/>
              <a:gd name="connsiteY38" fmla="*/ 550686 h 918344"/>
              <a:gd name="connsiteX39" fmla="*/ 2730451 w 9517857"/>
              <a:gd name="connsiteY39" fmla="*/ 538046 h 918344"/>
              <a:gd name="connsiteX40" fmla="*/ 2768713 w 9517857"/>
              <a:gd name="connsiteY40" fmla="*/ 521563 h 918344"/>
              <a:gd name="connsiteX41" fmla="*/ 2820868 w 9517857"/>
              <a:gd name="connsiteY41" fmla="*/ 514148 h 918344"/>
              <a:gd name="connsiteX42" fmla="*/ 3073635 w 9517857"/>
              <a:gd name="connsiteY42" fmla="*/ 491282 h 918344"/>
              <a:gd name="connsiteX43" fmla="*/ 3222071 w 9517857"/>
              <a:gd name="connsiteY43" fmla="*/ 470547 h 918344"/>
              <a:gd name="connsiteX44" fmla="*/ 3274069 w 9517857"/>
              <a:gd name="connsiteY44" fmla="*/ 451593 h 918344"/>
              <a:gd name="connsiteX45" fmla="*/ 3349632 w 9517857"/>
              <a:gd name="connsiteY45" fmla="*/ 432571 h 918344"/>
              <a:gd name="connsiteX46" fmla="*/ 3479593 w 9517857"/>
              <a:gd name="connsiteY46" fmla="*/ 390425 h 918344"/>
              <a:gd name="connsiteX47" fmla="*/ 3750023 w 9517857"/>
              <a:gd name="connsiteY47" fmla="*/ 370666 h 918344"/>
              <a:gd name="connsiteX48" fmla="*/ 3844133 w 9517857"/>
              <a:gd name="connsiteY48" fmla="*/ 360636 h 918344"/>
              <a:gd name="connsiteX49" fmla="*/ 4037701 w 9517857"/>
              <a:gd name="connsiteY49" fmla="*/ 350573 h 918344"/>
              <a:gd name="connsiteX50" fmla="*/ 4266740 w 9517857"/>
              <a:gd name="connsiteY50" fmla="*/ 361442 h 918344"/>
              <a:gd name="connsiteX51" fmla="*/ 4430770 w 9517857"/>
              <a:gd name="connsiteY51" fmla="*/ 342631 h 918344"/>
              <a:gd name="connsiteX52" fmla="*/ 4512664 w 9517857"/>
              <a:gd name="connsiteY52" fmla="*/ 319936 h 918344"/>
              <a:gd name="connsiteX53" fmla="*/ 4616423 w 9517857"/>
              <a:gd name="connsiteY53" fmla="*/ 290902 h 918344"/>
              <a:gd name="connsiteX54" fmla="*/ 4691675 w 9517857"/>
              <a:gd name="connsiteY54" fmla="*/ 253999 h 918344"/>
              <a:gd name="connsiteX55" fmla="*/ 4689051 w 9517857"/>
              <a:gd name="connsiteY55" fmla="*/ 250956 h 918344"/>
              <a:gd name="connsiteX56" fmla="*/ 4719994 w 9517857"/>
              <a:gd name="connsiteY56" fmla="*/ 245295 h 918344"/>
              <a:gd name="connsiteX57" fmla="*/ 4752894 w 9517857"/>
              <a:gd name="connsiteY57" fmla="*/ 239863 h 918344"/>
              <a:gd name="connsiteX58" fmla="*/ 4769329 w 9517857"/>
              <a:gd name="connsiteY58" fmla="*/ 233573 h 918344"/>
              <a:gd name="connsiteX59" fmla="*/ 4775634 w 9517857"/>
              <a:gd name="connsiteY59" fmla="*/ 234051 h 918344"/>
              <a:gd name="connsiteX60" fmla="*/ 4790452 w 9517857"/>
              <a:gd name="connsiteY60" fmla="*/ 233560 h 918344"/>
              <a:gd name="connsiteX61" fmla="*/ 4789062 w 9517857"/>
              <a:gd name="connsiteY61" fmla="*/ 241912 h 918344"/>
              <a:gd name="connsiteX62" fmla="*/ 4827826 w 9517857"/>
              <a:gd name="connsiteY62" fmla="*/ 246965 h 918344"/>
              <a:gd name="connsiteX63" fmla="*/ 4892569 w 9517857"/>
              <a:gd name="connsiteY63" fmla="*/ 249921 h 918344"/>
              <a:gd name="connsiteX64" fmla="*/ 4896611 w 9517857"/>
              <a:gd name="connsiteY64" fmla="*/ 240436 h 918344"/>
              <a:gd name="connsiteX65" fmla="*/ 4917286 w 9517857"/>
              <a:gd name="connsiteY65" fmla="*/ 243647 h 918344"/>
              <a:gd name="connsiteX66" fmla="*/ 5060397 w 9517857"/>
              <a:gd name="connsiteY66" fmla="*/ 263676 h 918344"/>
              <a:gd name="connsiteX67" fmla="*/ 5244719 w 9517857"/>
              <a:gd name="connsiteY67" fmla="*/ 245243 h 918344"/>
              <a:gd name="connsiteX68" fmla="*/ 5358056 w 9517857"/>
              <a:gd name="connsiteY68" fmla="*/ 247236 h 918344"/>
              <a:gd name="connsiteX69" fmla="*/ 5426496 w 9517857"/>
              <a:gd name="connsiteY69" fmla="*/ 235130 h 918344"/>
              <a:gd name="connsiteX70" fmla="*/ 5497161 w 9517857"/>
              <a:gd name="connsiteY70" fmla="*/ 228796 h 918344"/>
              <a:gd name="connsiteX71" fmla="*/ 5923732 w 9517857"/>
              <a:gd name="connsiteY71" fmla="*/ 187376 h 918344"/>
              <a:gd name="connsiteX72" fmla="*/ 6194152 w 9517857"/>
              <a:gd name="connsiteY72" fmla="*/ 151760 h 918344"/>
              <a:gd name="connsiteX73" fmla="*/ 6281379 w 9517857"/>
              <a:gd name="connsiteY73" fmla="*/ 181614 h 918344"/>
              <a:gd name="connsiteX74" fmla="*/ 6374947 w 9517857"/>
              <a:gd name="connsiteY74" fmla="*/ 179787 h 918344"/>
              <a:gd name="connsiteX75" fmla="*/ 6448518 w 9517857"/>
              <a:gd name="connsiteY75" fmla="*/ 164366 h 918344"/>
              <a:gd name="connsiteX76" fmla="*/ 6544700 w 9517857"/>
              <a:gd name="connsiteY76" fmla="*/ 167149 h 918344"/>
              <a:gd name="connsiteX77" fmla="*/ 6648353 w 9517857"/>
              <a:gd name="connsiteY77" fmla="*/ 172238 h 918344"/>
              <a:gd name="connsiteX78" fmla="*/ 6736227 w 9517857"/>
              <a:gd name="connsiteY78" fmla="*/ 173204 h 918344"/>
              <a:gd name="connsiteX79" fmla="*/ 6977218 w 9517857"/>
              <a:gd name="connsiteY79" fmla="*/ 184277 h 918344"/>
              <a:gd name="connsiteX80" fmla="*/ 7065221 w 9517857"/>
              <a:gd name="connsiteY80" fmla="*/ 227519 h 918344"/>
              <a:gd name="connsiteX81" fmla="*/ 7366801 w 9517857"/>
              <a:gd name="connsiteY81" fmla="*/ 258938 h 918344"/>
              <a:gd name="connsiteX82" fmla="*/ 7433745 w 9517857"/>
              <a:gd name="connsiteY82" fmla="*/ 246959 h 918344"/>
              <a:gd name="connsiteX83" fmla="*/ 7644411 w 9517857"/>
              <a:gd name="connsiteY83" fmla="*/ 258974 h 918344"/>
              <a:gd name="connsiteX84" fmla="*/ 7825110 w 9517857"/>
              <a:gd name="connsiteY84" fmla="*/ 229097 h 918344"/>
              <a:gd name="connsiteX85" fmla="*/ 8163955 w 9517857"/>
              <a:gd name="connsiteY85" fmla="*/ 205605 h 918344"/>
              <a:gd name="connsiteX86" fmla="*/ 8256033 w 9517857"/>
              <a:gd name="connsiteY86" fmla="*/ 193701 h 918344"/>
              <a:gd name="connsiteX87" fmla="*/ 8551625 w 9517857"/>
              <a:gd name="connsiteY87" fmla="*/ 161505 h 918344"/>
              <a:gd name="connsiteX88" fmla="*/ 8683515 w 9517857"/>
              <a:gd name="connsiteY88" fmla="*/ 143137 h 918344"/>
              <a:gd name="connsiteX89" fmla="*/ 9002103 w 9517857"/>
              <a:gd name="connsiteY89" fmla="*/ 85529 h 918344"/>
              <a:gd name="connsiteX90" fmla="*/ 9110856 w 9517857"/>
              <a:gd name="connsiteY90" fmla="*/ 70985 h 918344"/>
              <a:gd name="connsiteX91" fmla="*/ 9268817 w 9517857"/>
              <a:gd name="connsiteY91" fmla="*/ 53070 h 918344"/>
              <a:gd name="connsiteX92" fmla="*/ 9316667 w 9517857"/>
              <a:gd name="connsiteY92" fmla="*/ 45035 h 918344"/>
              <a:gd name="connsiteX93" fmla="*/ 9428209 w 9517857"/>
              <a:gd name="connsiteY93" fmla="*/ 29911 h 918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9517857" h="918344">
                <a:moveTo>
                  <a:pt x="4686423" y="247907"/>
                </a:moveTo>
                <a:lnTo>
                  <a:pt x="4689051" y="250956"/>
                </a:lnTo>
                <a:lnTo>
                  <a:pt x="4687244" y="251286"/>
                </a:lnTo>
                <a:lnTo>
                  <a:pt x="4686423" y="247907"/>
                </a:lnTo>
                <a:close/>
                <a:moveTo>
                  <a:pt x="4685225" y="246518"/>
                </a:moveTo>
                <a:cubicBezTo>
                  <a:pt x="4688837" y="243186"/>
                  <a:pt x="4687468" y="244586"/>
                  <a:pt x="4686133" y="246715"/>
                </a:cubicBezTo>
                <a:cubicBezTo>
                  <a:pt x="4686230" y="247112"/>
                  <a:pt x="4686326" y="247510"/>
                  <a:pt x="4686423" y="247907"/>
                </a:cubicBezTo>
                <a:lnTo>
                  <a:pt x="4685225" y="246518"/>
                </a:lnTo>
                <a:close/>
                <a:moveTo>
                  <a:pt x="9428209" y="29911"/>
                </a:moveTo>
                <a:lnTo>
                  <a:pt x="9517857" y="0"/>
                </a:lnTo>
                <a:lnTo>
                  <a:pt x="9517857" y="918344"/>
                </a:lnTo>
                <a:lnTo>
                  <a:pt x="14604" y="918344"/>
                </a:lnTo>
                <a:lnTo>
                  <a:pt x="12841" y="917751"/>
                </a:lnTo>
                <a:cubicBezTo>
                  <a:pt x="4532" y="914852"/>
                  <a:pt x="-773" y="912795"/>
                  <a:pt x="93" y="912459"/>
                </a:cubicBezTo>
                <a:cubicBezTo>
                  <a:pt x="172" y="912286"/>
                  <a:pt x="58594" y="890483"/>
                  <a:pt x="58674" y="890310"/>
                </a:cubicBezTo>
                <a:cubicBezTo>
                  <a:pt x="127436" y="929602"/>
                  <a:pt x="206243" y="828214"/>
                  <a:pt x="275005" y="807217"/>
                </a:cubicBezTo>
                <a:cubicBezTo>
                  <a:pt x="303983" y="806075"/>
                  <a:pt x="504960" y="777363"/>
                  <a:pt x="587824" y="798183"/>
                </a:cubicBezTo>
                <a:cubicBezTo>
                  <a:pt x="598733" y="769336"/>
                  <a:pt x="682904" y="785912"/>
                  <a:pt x="651826" y="738326"/>
                </a:cubicBezTo>
                <a:cubicBezTo>
                  <a:pt x="688440" y="737850"/>
                  <a:pt x="753255" y="750384"/>
                  <a:pt x="727985" y="719814"/>
                </a:cubicBezTo>
                <a:cubicBezTo>
                  <a:pt x="739648" y="718737"/>
                  <a:pt x="775717" y="715075"/>
                  <a:pt x="778982" y="710130"/>
                </a:cubicBezTo>
                <a:cubicBezTo>
                  <a:pt x="779189" y="709395"/>
                  <a:pt x="849736" y="718709"/>
                  <a:pt x="849944" y="717975"/>
                </a:cubicBezTo>
                <a:lnTo>
                  <a:pt x="921659" y="712683"/>
                </a:lnTo>
                <a:lnTo>
                  <a:pt x="930946" y="734034"/>
                </a:lnTo>
                <a:lnTo>
                  <a:pt x="986250" y="713518"/>
                </a:lnTo>
                <a:lnTo>
                  <a:pt x="1013752" y="713349"/>
                </a:lnTo>
                <a:lnTo>
                  <a:pt x="1023734" y="718559"/>
                </a:lnTo>
                <a:cubicBezTo>
                  <a:pt x="1033291" y="721264"/>
                  <a:pt x="1045398" y="721382"/>
                  <a:pt x="1063207" y="715639"/>
                </a:cubicBezTo>
                <a:lnTo>
                  <a:pt x="1081980" y="738443"/>
                </a:lnTo>
                <a:lnTo>
                  <a:pt x="1218120" y="713268"/>
                </a:lnTo>
                <a:cubicBezTo>
                  <a:pt x="1230137" y="716150"/>
                  <a:pt x="1387179" y="685167"/>
                  <a:pt x="1397459" y="691178"/>
                </a:cubicBezTo>
                <a:cubicBezTo>
                  <a:pt x="1490025" y="704972"/>
                  <a:pt x="1465878" y="715592"/>
                  <a:pt x="1580688" y="693685"/>
                </a:cubicBezTo>
                <a:cubicBezTo>
                  <a:pt x="1607067" y="704367"/>
                  <a:pt x="1719477" y="658227"/>
                  <a:pt x="1772334" y="710628"/>
                </a:cubicBezTo>
                <a:cubicBezTo>
                  <a:pt x="1745536" y="644812"/>
                  <a:pt x="1976078" y="716424"/>
                  <a:pt x="2002561" y="659905"/>
                </a:cubicBezTo>
                <a:cubicBezTo>
                  <a:pt x="2045346" y="660345"/>
                  <a:pt x="2166676" y="654379"/>
                  <a:pt x="2135144" y="636489"/>
                </a:cubicBezTo>
                <a:cubicBezTo>
                  <a:pt x="2226022" y="620861"/>
                  <a:pt x="2361353" y="588467"/>
                  <a:pt x="2448505" y="578838"/>
                </a:cubicBezTo>
                <a:cubicBezTo>
                  <a:pt x="2446114" y="626857"/>
                  <a:pt x="2632278" y="528268"/>
                  <a:pt x="2658055" y="578715"/>
                </a:cubicBezTo>
                <a:cubicBezTo>
                  <a:pt x="2670795" y="573569"/>
                  <a:pt x="2682322" y="566993"/>
                  <a:pt x="2693698" y="560017"/>
                </a:cubicBezTo>
                <a:lnTo>
                  <a:pt x="2699673" y="556388"/>
                </a:lnTo>
                <a:lnTo>
                  <a:pt x="2727306" y="550686"/>
                </a:lnTo>
                <a:lnTo>
                  <a:pt x="2730451" y="538046"/>
                </a:lnTo>
                <a:lnTo>
                  <a:pt x="2768713" y="521563"/>
                </a:lnTo>
                <a:cubicBezTo>
                  <a:pt x="2783756" y="517092"/>
                  <a:pt x="2800788" y="514279"/>
                  <a:pt x="2820868" y="514148"/>
                </a:cubicBezTo>
                <a:cubicBezTo>
                  <a:pt x="2894791" y="532873"/>
                  <a:pt x="2981506" y="465495"/>
                  <a:pt x="3073635" y="491282"/>
                </a:cubicBezTo>
                <a:cubicBezTo>
                  <a:pt x="3106872" y="496612"/>
                  <a:pt x="3205785" y="487706"/>
                  <a:pt x="3222071" y="470547"/>
                </a:cubicBezTo>
                <a:cubicBezTo>
                  <a:pt x="3242193" y="465502"/>
                  <a:pt x="3267163" y="469124"/>
                  <a:pt x="3274069" y="451593"/>
                </a:cubicBezTo>
                <a:cubicBezTo>
                  <a:pt x="3286659" y="430153"/>
                  <a:pt x="3363648" y="455559"/>
                  <a:pt x="3349632" y="432571"/>
                </a:cubicBezTo>
                <a:lnTo>
                  <a:pt x="3479593" y="390425"/>
                </a:lnTo>
                <a:cubicBezTo>
                  <a:pt x="3546325" y="380108"/>
                  <a:pt x="3689266" y="375631"/>
                  <a:pt x="3750023" y="370666"/>
                </a:cubicBezTo>
                <a:cubicBezTo>
                  <a:pt x="3810780" y="365701"/>
                  <a:pt x="3796187" y="363985"/>
                  <a:pt x="3844133" y="360636"/>
                </a:cubicBezTo>
                <a:cubicBezTo>
                  <a:pt x="3892079" y="357287"/>
                  <a:pt x="4007004" y="338828"/>
                  <a:pt x="4037701" y="350573"/>
                </a:cubicBezTo>
                <a:cubicBezTo>
                  <a:pt x="4133026" y="338752"/>
                  <a:pt x="4159924" y="363178"/>
                  <a:pt x="4266740" y="361442"/>
                </a:cubicBezTo>
                <a:cubicBezTo>
                  <a:pt x="4385770" y="354362"/>
                  <a:pt x="4314535" y="340131"/>
                  <a:pt x="4430770" y="342631"/>
                </a:cubicBezTo>
                <a:cubicBezTo>
                  <a:pt x="4439969" y="322582"/>
                  <a:pt x="4478290" y="314633"/>
                  <a:pt x="4512664" y="319936"/>
                </a:cubicBezTo>
                <a:cubicBezTo>
                  <a:pt x="4570011" y="315126"/>
                  <a:pt x="4549085" y="269587"/>
                  <a:pt x="4616423" y="290902"/>
                </a:cubicBezTo>
                <a:cubicBezTo>
                  <a:pt x="4599641" y="270265"/>
                  <a:pt x="4692085" y="269204"/>
                  <a:pt x="4691675" y="253999"/>
                </a:cubicBezTo>
                <a:lnTo>
                  <a:pt x="4689051" y="250956"/>
                </a:lnTo>
                <a:lnTo>
                  <a:pt x="4719994" y="245295"/>
                </a:lnTo>
                <a:cubicBezTo>
                  <a:pt x="4732635" y="242763"/>
                  <a:pt x="4745300" y="240323"/>
                  <a:pt x="4752894" y="239863"/>
                </a:cubicBezTo>
                <a:lnTo>
                  <a:pt x="4769329" y="233573"/>
                </a:lnTo>
                <a:lnTo>
                  <a:pt x="4775634" y="234051"/>
                </a:lnTo>
                <a:lnTo>
                  <a:pt x="4790452" y="233560"/>
                </a:lnTo>
                <a:lnTo>
                  <a:pt x="4789062" y="241912"/>
                </a:lnTo>
                <a:cubicBezTo>
                  <a:pt x="4786342" y="249920"/>
                  <a:pt x="4804560" y="248619"/>
                  <a:pt x="4827826" y="246965"/>
                </a:cubicBezTo>
                <a:cubicBezTo>
                  <a:pt x="4875782" y="239557"/>
                  <a:pt x="4874112" y="283401"/>
                  <a:pt x="4892569" y="249921"/>
                </a:cubicBezTo>
                <a:lnTo>
                  <a:pt x="4896611" y="240436"/>
                </a:lnTo>
                <a:lnTo>
                  <a:pt x="4917286" y="243647"/>
                </a:lnTo>
                <a:cubicBezTo>
                  <a:pt x="4944584" y="247520"/>
                  <a:pt x="5004445" y="259177"/>
                  <a:pt x="5060397" y="263676"/>
                </a:cubicBezTo>
                <a:cubicBezTo>
                  <a:pt x="5093356" y="238577"/>
                  <a:pt x="5149615" y="249939"/>
                  <a:pt x="5244719" y="245243"/>
                </a:cubicBezTo>
                <a:cubicBezTo>
                  <a:pt x="5280563" y="216460"/>
                  <a:pt x="5287005" y="287909"/>
                  <a:pt x="5358056" y="247236"/>
                </a:cubicBezTo>
                <a:cubicBezTo>
                  <a:pt x="5361752" y="250245"/>
                  <a:pt x="5403312" y="238203"/>
                  <a:pt x="5426496" y="235130"/>
                </a:cubicBezTo>
                <a:cubicBezTo>
                  <a:pt x="5449679" y="232057"/>
                  <a:pt x="5473549" y="245599"/>
                  <a:pt x="5497161" y="228796"/>
                </a:cubicBezTo>
                <a:cubicBezTo>
                  <a:pt x="5639351" y="214989"/>
                  <a:pt x="5707050" y="169433"/>
                  <a:pt x="5923732" y="187376"/>
                </a:cubicBezTo>
                <a:cubicBezTo>
                  <a:pt x="5980821" y="181528"/>
                  <a:pt x="6140195" y="184371"/>
                  <a:pt x="6194152" y="151760"/>
                </a:cubicBezTo>
                <a:cubicBezTo>
                  <a:pt x="6187280" y="177771"/>
                  <a:pt x="6304222" y="153398"/>
                  <a:pt x="6281379" y="181614"/>
                </a:cubicBezTo>
                <a:cubicBezTo>
                  <a:pt x="6321899" y="201807"/>
                  <a:pt x="6335111" y="162578"/>
                  <a:pt x="6374947" y="179787"/>
                </a:cubicBezTo>
                <a:cubicBezTo>
                  <a:pt x="6417404" y="181324"/>
                  <a:pt x="6402484" y="169682"/>
                  <a:pt x="6448518" y="164366"/>
                </a:cubicBezTo>
                <a:cubicBezTo>
                  <a:pt x="6504958" y="162476"/>
                  <a:pt x="6493438" y="111191"/>
                  <a:pt x="6544700" y="167149"/>
                </a:cubicBezTo>
                <a:cubicBezTo>
                  <a:pt x="6601507" y="148685"/>
                  <a:pt x="6566269" y="164374"/>
                  <a:pt x="6648353" y="172238"/>
                </a:cubicBezTo>
                <a:cubicBezTo>
                  <a:pt x="6680008" y="155211"/>
                  <a:pt x="6707960" y="160661"/>
                  <a:pt x="6736227" y="173204"/>
                </a:cubicBezTo>
                <a:cubicBezTo>
                  <a:pt x="6813963" y="164272"/>
                  <a:pt x="6888143" y="181284"/>
                  <a:pt x="6977218" y="184277"/>
                </a:cubicBezTo>
                <a:cubicBezTo>
                  <a:pt x="7040424" y="188306"/>
                  <a:pt x="7000291" y="215076"/>
                  <a:pt x="7065221" y="227519"/>
                </a:cubicBezTo>
                <a:cubicBezTo>
                  <a:pt x="7130151" y="239962"/>
                  <a:pt x="7277790" y="252523"/>
                  <a:pt x="7366801" y="258938"/>
                </a:cubicBezTo>
                <a:cubicBezTo>
                  <a:pt x="7377311" y="252420"/>
                  <a:pt x="7435314" y="238566"/>
                  <a:pt x="7433745" y="246959"/>
                </a:cubicBezTo>
                <a:cubicBezTo>
                  <a:pt x="7446076" y="243878"/>
                  <a:pt x="7639946" y="245807"/>
                  <a:pt x="7644411" y="258974"/>
                </a:cubicBezTo>
                <a:cubicBezTo>
                  <a:pt x="7708015" y="258000"/>
                  <a:pt x="7770249" y="247712"/>
                  <a:pt x="7825110" y="229097"/>
                </a:cubicBezTo>
                <a:cubicBezTo>
                  <a:pt x="7908941" y="220202"/>
                  <a:pt x="8092134" y="211504"/>
                  <a:pt x="8163955" y="205605"/>
                </a:cubicBezTo>
                <a:cubicBezTo>
                  <a:pt x="8183007" y="196598"/>
                  <a:pt x="8225048" y="207087"/>
                  <a:pt x="8256033" y="193701"/>
                </a:cubicBezTo>
                <a:cubicBezTo>
                  <a:pt x="8334440" y="185293"/>
                  <a:pt x="8474968" y="164062"/>
                  <a:pt x="8551625" y="161505"/>
                </a:cubicBezTo>
                <a:cubicBezTo>
                  <a:pt x="8649083" y="153078"/>
                  <a:pt x="8607056" y="154741"/>
                  <a:pt x="8683515" y="143137"/>
                </a:cubicBezTo>
                <a:cubicBezTo>
                  <a:pt x="8746256" y="121084"/>
                  <a:pt x="8897706" y="99547"/>
                  <a:pt x="9002103" y="85529"/>
                </a:cubicBezTo>
                <a:cubicBezTo>
                  <a:pt x="9018826" y="50490"/>
                  <a:pt x="9112524" y="108345"/>
                  <a:pt x="9110856" y="70985"/>
                </a:cubicBezTo>
                <a:cubicBezTo>
                  <a:pt x="9148189" y="94238"/>
                  <a:pt x="9209809" y="53273"/>
                  <a:pt x="9268817" y="53070"/>
                </a:cubicBezTo>
                <a:cubicBezTo>
                  <a:pt x="9279135" y="35985"/>
                  <a:pt x="9292736" y="36508"/>
                  <a:pt x="9316667" y="45035"/>
                </a:cubicBezTo>
                <a:cubicBezTo>
                  <a:pt x="9352186" y="45850"/>
                  <a:pt x="9390008" y="39787"/>
                  <a:pt x="9428209" y="29911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2" name="Rectangle 91">
            <a:extLst>
              <a:ext uri="{FF2B5EF4-FFF2-40B4-BE49-F238E27FC236}">
                <a16:creationId xmlns:a16="http://schemas.microsoft.com/office/drawing/2014/main" id="{637B2035-1FCB-439A-B421-095E136C7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676D6CDF-C512-4739-B158-55EE955EF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4127" y="-1"/>
            <a:ext cx="9143999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Shape 1"/>
          <p:cNvSpPr txBox="1"/>
          <p:nvPr/>
        </p:nvSpPr>
        <p:spPr>
          <a:xfrm>
            <a:off x="852774" y="670559"/>
            <a:ext cx="3512491" cy="214884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0" strike="noStrike" spc="-1">
                <a:latin typeface="+mj-lt"/>
                <a:ea typeface="+mj-ea"/>
                <a:cs typeface="+mj-cs"/>
              </a:rPr>
              <a:t>УРОВНИ ОРГАНИЗАЦИИ</a:t>
            </a:r>
          </a:p>
        </p:txBody>
      </p:sp>
      <p:pic>
        <p:nvPicPr>
          <p:cNvPr id="87" name="Picture 2"/>
          <p:cNvPicPr/>
          <p:nvPr/>
        </p:nvPicPr>
        <p:blipFill rotWithShape="1">
          <a:blip r:embed="rId2"/>
          <a:srcRect t="6790" r="2" b="2"/>
          <a:stretch/>
        </p:blipFill>
        <p:spPr>
          <a:xfrm>
            <a:off x="20" y="3105151"/>
            <a:ext cx="4836298" cy="3752849"/>
          </a:xfrm>
          <a:custGeom>
            <a:avLst/>
            <a:gdLst/>
            <a:ahLst/>
            <a:cxnLst/>
            <a:rect l="l" t="t" r="r" b="b"/>
            <a:pathLst>
              <a:path w="6448424" h="3752849">
                <a:moveTo>
                  <a:pt x="0" y="0"/>
                </a:moveTo>
                <a:lnTo>
                  <a:pt x="137978" y="22215"/>
                </a:lnTo>
                <a:cubicBezTo>
                  <a:pt x="196046" y="32277"/>
                  <a:pt x="252469" y="42437"/>
                  <a:pt x="295660" y="49771"/>
                </a:cubicBezTo>
                <a:cubicBezTo>
                  <a:pt x="364885" y="66610"/>
                  <a:pt x="403214" y="32071"/>
                  <a:pt x="456941" y="65635"/>
                </a:cubicBezTo>
                <a:cubicBezTo>
                  <a:pt x="529612" y="69090"/>
                  <a:pt x="662508" y="71245"/>
                  <a:pt x="731691" y="70501"/>
                </a:cubicBezTo>
                <a:cubicBezTo>
                  <a:pt x="768741" y="62400"/>
                  <a:pt x="808263" y="64633"/>
                  <a:pt x="841820" y="61171"/>
                </a:cubicBezTo>
                <a:cubicBezTo>
                  <a:pt x="958973" y="43639"/>
                  <a:pt x="1009730" y="45863"/>
                  <a:pt x="1068219" y="39136"/>
                </a:cubicBezTo>
                <a:cubicBezTo>
                  <a:pt x="1104329" y="33447"/>
                  <a:pt x="1156536" y="44203"/>
                  <a:pt x="1174190" y="38808"/>
                </a:cubicBezTo>
                <a:cubicBezTo>
                  <a:pt x="1188943" y="36385"/>
                  <a:pt x="1213832" y="14880"/>
                  <a:pt x="1225923" y="34507"/>
                </a:cubicBezTo>
                <a:cubicBezTo>
                  <a:pt x="1305283" y="8501"/>
                  <a:pt x="1319617" y="30839"/>
                  <a:pt x="1385617" y="18003"/>
                </a:cubicBezTo>
                <a:cubicBezTo>
                  <a:pt x="1461876" y="-26747"/>
                  <a:pt x="1519510" y="56342"/>
                  <a:pt x="1563967" y="4638"/>
                </a:cubicBezTo>
                <a:lnTo>
                  <a:pt x="1676634" y="10582"/>
                </a:lnTo>
                <a:lnTo>
                  <a:pt x="1769429" y="20265"/>
                </a:lnTo>
                <a:cubicBezTo>
                  <a:pt x="1790625" y="23534"/>
                  <a:pt x="1880369" y="18448"/>
                  <a:pt x="1900584" y="27732"/>
                </a:cubicBezTo>
                <a:cubicBezTo>
                  <a:pt x="2072430" y="22762"/>
                  <a:pt x="2014935" y="5831"/>
                  <a:pt x="2127041" y="22101"/>
                </a:cubicBezTo>
                <a:cubicBezTo>
                  <a:pt x="2168847" y="65820"/>
                  <a:pt x="2153052" y="28773"/>
                  <a:pt x="2211644" y="44507"/>
                </a:cubicBezTo>
                <a:cubicBezTo>
                  <a:pt x="2211201" y="9921"/>
                  <a:pt x="2277596" y="73686"/>
                  <a:pt x="2299605" y="38004"/>
                </a:cubicBezTo>
                <a:cubicBezTo>
                  <a:pt x="2309570" y="41997"/>
                  <a:pt x="2318531" y="46991"/>
                  <a:pt x="2327359" y="52270"/>
                </a:cubicBezTo>
                <a:lnTo>
                  <a:pt x="2331995" y="55017"/>
                </a:lnTo>
                <a:lnTo>
                  <a:pt x="2353777" y="59755"/>
                </a:lnTo>
                <a:lnTo>
                  <a:pt x="2355893" y="68914"/>
                </a:lnTo>
                <a:lnTo>
                  <a:pt x="2385794" y="81650"/>
                </a:lnTo>
                <a:cubicBezTo>
                  <a:pt x="2397613" y="85211"/>
                  <a:pt x="2411061" y="87627"/>
                  <a:pt x="2427010" y="88184"/>
                </a:cubicBezTo>
                <a:cubicBezTo>
                  <a:pt x="2486314" y="76422"/>
                  <a:pt x="2553170" y="126870"/>
                  <a:pt x="2627153" y="110451"/>
                </a:cubicBezTo>
                <a:cubicBezTo>
                  <a:pt x="2653722" y="107383"/>
                  <a:pt x="2732043" y="116068"/>
                  <a:pt x="2744462" y="128780"/>
                </a:cubicBezTo>
                <a:cubicBezTo>
                  <a:pt x="2760299" y="132873"/>
                  <a:pt x="2780248" y="130843"/>
                  <a:pt x="2785202" y="143610"/>
                </a:cubicBezTo>
                <a:cubicBezTo>
                  <a:pt x="2794558" y="159316"/>
                  <a:pt x="2856498" y="142821"/>
                  <a:pt x="2844667" y="159029"/>
                </a:cubicBezTo>
                <a:cubicBezTo>
                  <a:pt x="2888530" y="147871"/>
                  <a:pt x="2914187" y="181391"/>
                  <a:pt x="2946649" y="192330"/>
                </a:cubicBezTo>
                <a:cubicBezTo>
                  <a:pt x="2981872" y="180417"/>
                  <a:pt x="3015239" y="215115"/>
                  <a:pt x="3088812" y="226485"/>
                </a:cubicBezTo>
                <a:cubicBezTo>
                  <a:pt x="3127734" y="212524"/>
                  <a:pt x="3138301" y="234381"/>
                  <a:pt x="3208669" y="217774"/>
                </a:cubicBezTo>
                <a:cubicBezTo>
                  <a:pt x="3242208" y="219284"/>
                  <a:pt x="3229623" y="233297"/>
                  <a:pt x="3290045" y="235553"/>
                </a:cubicBezTo>
                <a:cubicBezTo>
                  <a:pt x="3399655" y="215239"/>
                  <a:pt x="3444518" y="245862"/>
                  <a:pt x="3529335" y="249571"/>
                </a:cubicBezTo>
                <a:cubicBezTo>
                  <a:pt x="3623697" y="257405"/>
                  <a:pt x="3587652" y="268832"/>
                  <a:pt x="3716766" y="252690"/>
                </a:cubicBezTo>
                <a:cubicBezTo>
                  <a:pt x="3723469" y="267318"/>
                  <a:pt x="3737863" y="269842"/>
                  <a:pt x="3765333" y="266823"/>
                </a:cubicBezTo>
                <a:cubicBezTo>
                  <a:pt x="3810754" y="271601"/>
                  <a:pt x="3792745" y="303866"/>
                  <a:pt x="3846897" y="290090"/>
                </a:cubicBezTo>
                <a:cubicBezTo>
                  <a:pt x="3830941" y="306608"/>
                  <a:pt x="3929114" y="308026"/>
                  <a:pt x="3900217" y="323590"/>
                </a:cubicBezTo>
                <a:cubicBezTo>
                  <a:pt x="3922367" y="343425"/>
                  <a:pt x="3948574" y="318948"/>
                  <a:pt x="3971444" y="336662"/>
                </a:cubicBezTo>
                <a:cubicBezTo>
                  <a:pt x="4002781" y="344193"/>
                  <a:pt x="3960997" y="315419"/>
                  <a:pt x="3997868" y="318867"/>
                </a:cubicBezTo>
                <a:cubicBezTo>
                  <a:pt x="4041159" y="326219"/>
                  <a:pt x="4055435" y="293981"/>
                  <a:pt x="4070852" y="339615"/>
                </a:cubicBezTo>
                <a:cubicBezTo>
                  <a:pt x="4121286" y="335828"/>
                  <a:pt x="4121920" y="355506"/>
                  <a:pt x="4180483" y="373369"/>
                </a:cubicBezTo>
                <a:cubicBezTo>
                  <a:pt x="4211379" y="366707"/>
                  <a:pt x="4230171" y="374664"/>
                  <a:pt x="4246264" y="387458"/>
                </a:cubicBezTo>
                <a:cubicBezTo>
                  <a:pt x="4308508" y="393310"/>
                  <a:pt x="4357326" y="416142"/>
                  <a:pt x="4423169" y="431783"/>
                </a:cubicBezTo>
                <a:lnTo>
                  <a:pt x="4446752" y="435383"/>
                </a:lnTo>
                <a:lnTo>
                  <a:pt x="4446954" y="435566"/>
                </a:lnTo>
                <a:cubicBezTo>
                  <a:pt x="4508528" y="480137"/>
                  <a:pt x="4617740" y="529869"/>
                  <a:pt x="4662523" y="553169"/>
                </a:cubicBezTo>
                <a:cubicBezTo>
                  <a:pt x="4720320" y="547046"/>
                  <a:pt x="4678644" y="560102"/>
                  <a:pt x="4715641" y="575354"/>
                </a:cubicBezTo>
                <a:cubicBezTo>
                  <a:pt x="4682056" y="593278"/>
                  <a:pt x="4768370" y="586520"/>
                  <a:pt x="4742071" y="614016"/>
                </a:cubicBezTo>
                <a:cubicBezTo>
                  <a:pt x="4749637" y="615922"/>
                  <a:pt x="4757797" y="616899"/>
                  <a:pt x="4766183" y="617675"/>
                </a:cubicBezTo>
                <a:lnTo>
                  <a:pt x="4770562" y="618094"/>
                </a:lnTo>
                <a:lnTo>
                  <a:pt x="4783240" y="624350"/>
                </a:lnTo>
                <a:lnTo>
                  <a:pt x="4792882" y="620401"/>
                </a:lnTo>
                <a:lnTo>
                  <a:pt x="4816310" y="625721"/>
                </a:lnTo>
                <a:cubicBezTo>
                  <a:pt x="4824144" y="628595"/>
                  <a:pt x="4831482" y="632720"/>
                  <a:pt x="4837953" y="638824"/>
                </a:cubicBezTo>
                <a:cubicBezTo>
                  <a:pt x="4848645" y="668753"/>
                  <a:pt x="4922266" y="669148"/>
                  <a:pt x="4933914" y="707398"/>
                </a:cubicBezTo>
                <a:cubicBezTo>
                  <a:pt x="4940833" y="719653"/>
                  <a:pt x="4978358" y="746502"/>
                  <a:pt x="4995259" y="744825"/>
                </a:cubicBezTo>
                <a:cubicBezTo>
                  <a:pt x="5005107" y="749034"/>
                  <a:pt x="5010567" y="758092"/>
                  <a:pt x="5024744" y="753396"/>
                </a:cubicBezTo>
                <a:cubicBezTo>
                  <a:pt x="5047511" y="761361"/>
                  <a:pt x="5109162" y="783016"/>
                  <a:pt x="5131877" y="792613"/>
                </a:cubicBezTo>
                <a:cubicBezTo>
                  <a:pt x="5132671" y="802792"/>
                  <a:pt x="5144554" y="806683"/>
                  <a:pt x="5161031" y="810975"/>
                </a:cubicBezTo>
                <a:lnTo>
                  <a:pt x="5176815" y="815342"/>
                </a:lnTo>
                <a:lnTo>
                  <a:pt x="5180064" y="831233"/>
                </a:lnTo>
                <a:cubicBezTo>
                  <a:pt x="5202966" y="819270"/>
                  <a:pt x="5188976" y="863361"/>
                  <a:pt x="5215059" y="865080"/>
                </a:cubicBezTo>
                <a:cubicBezTo>
                  <a:pt x="5235765" y="864786"/>
                  <a:pt x="5236347" y="878098"/>
                  <a:pt x="5245643" y="887119"/>
                </a:cubicBezTo>
                <a:cubicBezTo>
                  <a:pt x="5267660" y="891609"/>
                  <a:pt x="5295742" y="939348"/>
                  <a:pt x="5295952" y="957174"/>
                </a:cubicBezTo>
                <a:cubicBezTo>
                  <a:pt x="5284322" y="1008946"/>
                  <a:pt x="5374979" y="1038019"/>
                  <a:pt x="5367826" y="1079140"/>
                </a:cubicBezTo>
                <a:cubicBezTo>
                  <a:pt x="5371668" y="1089190"/>
                  <a:pt x="5377921" y="1097135"/>
                  <a:pt x="5385646" y="1103730"/>
                </a:cubicBezTo>
                <a:lnTo>
                  <a:pt x="5410965" y="1119397"/>
                </a:lnTo>
                <a:lnTo>
                  <a:pt x="5436960" y="1130910"/>
                </a:lnTo>
                <a:lnTo>
                  <a:pt x="5442083" y="1133134"/>
                </a:lnTo>
                <a:cubicBezTo>
                  <a:pt x="5451910" y="1137346"/>
                  <a:pt x="5457170" y="1169188"/>
                  <a:pt x="5465219" y="1174479"/>
                </a:cubicBezTo>
                <a:cubicBezTo>
                  <a:pt x="5488744" y="1195184"/>
                  <a:pt x="5467141" y="1223401"/>
                  <a:pt x="5488171" y="1238604"/>
                </a:cubicBezTo>
                <a:cubicBezTo>
                  <a:pt x="5523491" y="1271811"/>
                  <a:pt x="5486623" y="1305961"/>
                  <a:pt x="5562172" y="1320840"/>
                </a:cubicBezTo>
                <a:cubicBezTo>
                  <a:pt x="5601634" y="1385316"/>
                  <a:pt x="5636528" y="1453139"/>
                  <a:pt x="5686905" y="1512529"/>
                </a:cubicBezTo>
                <a:cubicBezTo>
                  <a:pt x="5729049" y="1575678"/>
                  <a:pt x="5699691" y="1553768"/>
                  <a:pt x="5748726" y="1623716"/>
                </a:cubicBezTo>
                <a:cubicBezTo>
                  <a:pt x="5783098" y="1689734"/>
                  <a:pt x="5789710" y="1639740"/>
                  <a:pt x="5842593" y="1726595"/>
                </a:cubicBezTo>
                <a:cubicBezTo>
                  <a:pt x="5837824" y="1733043"/>
                  <a:pt x="5862023" y="1845188"/>
                  <a:pt x="5861042" y="1851837"/>
                </a:cubicBezTo>
                <a:cubicBezTo>
                  <a:pt x="5874156" y="1887981"/>
                  <a:pt x="5901790" y="1919218"/>
                  <a:pt x="5921290" y="1943460"/>
                </a:cubicBezTo>
                <a:lnTo>
                  <a:pt x="5978046" y="1997284"/>
                </a:lnTo>
                <a:lnTo>
                  <a:pt x="5992479" y="2056720"/>
                </a:lnTo>
                <a:cubicBezTo>
                  <a:pt x="6011078" y="2079033"/>
                  <a:pt x="6072687" y="2117397"/>
                  <a:pt x="6089639" y="2131171"/>
                </a:cubicBezTo>
                <a:lnTo>
                  <a:pt x="6094199" y="2139379"/>
                </a:lnTo>
                <a:lnTo>
                  <a:pt x="6094822" y="2139386"/>
                </a:lnTo>
                <a:cubicBezTo>
                  <a:pt x="6096947" y="2140841"/>
                  <a:pt x="6098876" y="2143416"/>
                  <a:pt x="6100692" y="2147736"/>
                </a:cubicBezTo>
                <a:lnTo>
                  <a:pt x="6102516" y="2154343"/>
                </a:lnTo>
                <a:lnTo>
                  <a:pt x="6111361" y="2170264"/>
                </a:lnTo>
                <a:lnTo>
                  <a:pt x="6215475" y="2270153"/>
                </a:lnTo>
                <a:lnTo>
                  <a:pt x="6255966" y="2335401"/>
                </a:lnTo>
                <a:lnTo>
                  <a:pt x="6272711" y="2385144"/>
                </a:lnTo>
                <a:cubicBezTo>
                  <a:pt x="6282320" y="2406495"/>
                  <a:pt x="6299066" y="2405139"/>
                  <a:pt x="6304347" y="2439388"/>
                </a:cubicBezTo>
                <a:cubicBezTo>
                  <a:pt x="6297131" y="2486231"/>
                  <a:pt x="6325530" y="2500962"/>
                  <a:pt x="6326729" y="2549400"/>
                </a:cubicBezTo>
                <a:cubicBezTo>
                  <a:pt x="6325926" y="2572066"/>
                  <a:pt x="6339111" y="2599957"/>
                  <a:pt x="6344663" y="2628839"/>
                </a:cubicBezTo>
                <a:lnTo>
                  <a:pt x="6375811" y="2639204"/>
                </a:lnTo>
                <a:cubicBezTo>
                  <a:pt x="6375427" y="2643533"/>
                  <a:pt x="6375041" y="2647863"/>
                  <a:pt x="6374657" y="2652193"/>
                </a:cubicBezTo>
                <a:cubicBezTo>
                  <a:pt x="6373555" y="2658134"/>
                  <a:pt x="6371943" y="2662665"/>
                  <a:pt x="6369740" y="2664642"/>
                </a:cubicBezTo>
                <a:cubicBezTo>
                  <a:pt x="6368032" y="2674540"/>
                  <a:pt x="6371528" y="2686899"/>
                  <a:pt x="6361964" y="2690172"/>
                </a:cubicBezTo>
                <a:cubicBezTo>
                  <a:pt x="6350507" y="2696218"/>
                  <a:pt x="6369375" y="2734440"/>
                  <a:pt x="6355511" y="2727335"/>
                </a:cubicBezTo>
                <a:cubicBezTo>
                  <a:pt x="6358746" y="2734104"/>
                  <a:pt x="6360434" y="2742096"/>
                  <a:pt x="6361058" y="2750592"/>
                </a:cubicBezTo>
                <a:cubicBezTo>
                  <a:pt x="6361013" y="2751998"/>
                  <a:pt x="6360970" y="2753408"/>
                  <a:pt x="6360926" y="2754814"/>
                </a:cubicBezTo>
                <a:lnTo>
                  <a:pt x="6339285" y="2810353"/>
                </a:lnTo>
                <a:cubicBezTo>
                  <a:pt x="6360091" y="2854187"/>
                  <a:pt x="6313103" y="2870086"/>
                  <a:pt x="6325672" y="2908809"/>
                </a:cubicBezTo>
                <a:cubicBezTo>
                  <a:pt x="6341563" y="2966972"/>
                  <a:pt x="6291836" y="2935388"/>
                  <a:pt x="6333498" y="3009772"/>
                </a:cubicBezTo>
                <a:cubicBezTo>
                  <a:pt x="6345476" y="3039254"/>
                  <a:pt x="6345955" y="3068963"/>
                  <a:pt x="6334947" y="3095405"/>
                </a:cubicBezTo>
                <a:lnTo>
                  <a:pt x="6344768" y="3155941"/>
                </a:lnTo>
                <a:cubicBezTo>
                  <a:pt x="6348643" y="3153663"/>
                  <a:pt x="6311793" y="3186588"/>
                  <a:pt x="6314754" y="3197987"/>
                </a:cubicBezTo>
                <a:cubicBezTo>
                  <a:pt x="6318695" y="3221971"/>
                  <a:pt x="6319257" y="3226752"/>
                  <a:pt x="6304230" y="3239690"/>
                </a:cubicBezTo>
                <a:cubicBezTo>
                  <a:pt x="6306321" y="3248567"/>
                  <a:pt x="6307305" y="3254005"/>
                  <a:pt x="6308837" y="3264003"/>
                </a:cubicBezTo>
                <a:cubicBezTo>
                  <a:pt x="6301812" y="3288243"/>
                  <a:pt x="6298529" y="3302527"/>
                  <a:pt x="6309285" y="3324103"/>
                </a:cubicBezTo>
                <a:cubicBezTo>
                  <a:pt x="6301188" y="3343007"/>
                  <a:pt x="6329285" y="3359307"/>
                  <a:pt x="6342503" y="3405661"/>
                </a:cubicBezTo>
                <a:cubicBezTo>
                  <a:pt x="6338012" y="3447477"/>
                  <a:pt x="6408325" y="3505721"/>
                  <a:pt x="6401531" y="3550593"/>
                </a:cubicBezTo>
                <a:cubicBezTo>
                  <a:pt x="6395655" y="3579549"/>
                  <a:pt x="6423437" y="3594758"/>
                  <a:pt x="6427705" y="3624684"/>
                </a:cubicBezTo>
                <a:cubicBezTo>
                  <a:pt x="6416402" y="3629199"/>
                  <a:pt x="6435787" y="3639516"/>
                  <a:pt x="6448424" y="3657106"/>
                </a:cubicBezTo>
                <a:lnTo>
                  <a:pt x="6444014" y="3752742"/>
                </a:lnTo>
                <a:cubicBezTo>
                  <a:pt x="6443990" y="3752777"/>
                  <a:pt x="6443967" y="3752813"/>
                  <a:pt x="6443946" y="3752849"/>
                </a:cubicBezTo>
                <a:lnTo>
                  <a:pt x="0" y="3752849"/>
                </a:lnTo>
                <a:close/>
              </a:path>
            </a:pathLst>
          </a:custGeom>
        </p:spPr>
      </p:pic>
      <p:sp>
        <p:nvSpPr>
          <p:cNvPr id="86" name="TextShape 2"/>
          <p:cNvSpPr txBox="1"/>
          <p:nvPr/>
        </p:nvSpPr>
        <p:spPr>
          <a:xfrm>
            <a:off x="5097753" y="670559"/>
            <a:ext cx="3416836" cy="54450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3080" indent="-228600">
              <a:lnSpc>
                <a:spcPct val="9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en-US" sz="1700" b="0" strike="noStrike" spc="-1"/>
              <a:t>Чаще всего выделяют шесть основных структурных уровней жизни: </a:t>
            </a:r>
          </a:p>
          <a:p>
            <a:pPr indent="-2286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en-US" sz="1700" b="0" strike="noStrike" spc="-1"/>
          </a:p>
          <a:p>
            <a:pPr marL="514440" indent="-22860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700" b="0" strike="noStrike" spc="-1"/>
              <a:t>молекулярный</a:t>
            </a:r>
          </a:p>
          <a:p>
            <a:pPr marL="514440" indent="-22860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700" b="0" strike="noStrike" spc="-1"/>
              <a:t>клеточный</a:t>
            </a:r>
          </a:p>
          <a:p>
            <a:pPr marL="514440" indent="-22860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700" b="0" strike="noStrike" spc="-1"/>
              <a:t>организменный</a:t>
            </a:r>
          </a:p>
          <a:p>
            <a:pPr marL="514440" indent="-22860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700" b="0" strike="noStrike" spc="-1"/>
              <a:t>популяционно-видовой</a:t>
            </a:r>
          </a:p>
          <a:p>
            <a:pPr marL="514440" indent="-22860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700" b="0" strike="noStrike" spc="-1"/>
              <a:t>биогеоценотический </a:t>
            </a:r>
          </a:p>
          <a:p>
            <a:pPr marL="514440" indent="-22860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700" b="0" strike="noStrike" spc="-1"/>
              <a:t>биосферный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" name="Rectangle 94">
            <a:extLst>
              <a:ext uri="{FF2B5EF4-FFF2-40B4-BE49-F238E27FC236}">
                <a16:creationId xmlns:a16="http://schemas.microsoft.com/office/drawing/2014/main" id="{F944E337-3E5D-4A1F-A5A1-2057F25B8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96">
            <a:extLst>
              <a:ext uri="{FF2B5EF4-FFF2-40B4-BE49-F238E27FC236}">
                <a16:creationId xmlns:a16="http://schemas.microsoft.com/office/drawing/2014/main" id="{4DA50D69-7CF7-4844-B844-A2B821C77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54"/>
            <a:ext cx="9144000" cy="6865854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Shape 1"/>
          <p:cNvSpPr txBox="1"/>
          <p:nvPr/>
        </p:nvSpPr>
        <p:spPr>
          <a:xfrm>
            <a:off x="3429000" y="601744"/>
            <a:ext cx="5086350" cy="1338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0" strike="noStrike" spc="-1">
                <a:latin typeface="+mj-lt"/>
                <a:ea typeface="+mj-ea"/>
                <a:cs typeface="+mj-cs"/>
              </a:rPr>
              <a:t>МОЛЕКУЛЯРНЫЙ УРОВЕНЬ</a:t>
            </a:r>
          </a:p>
        </p:txBody>
      </p:sp>
      <p:pic>
        <p:nvPicPr>
          <p:cNvPr id="90" name="Picture 4"/>
          <p:cNvPicPr/>
          <p:nvPr/>
        </p:nvPicPr>
        <p:blipFill rotWithShape="1">
          <a:blip r:embed="rId2"/>
          <a:srcRect l="14781" r="44156" b="-1"/>
          <a:stretch/>
        </p:blipFill>
        <p:spPr>
          <a:xfrm>
            <a:off x="20" y="10"/>
            <a:ext cx="2816049" cy="6857990"/>
          </a:xfrm>
          <a:custGeom>
            <a:avLst/>
            <a:gdLst/>
            <a:ahLst/>
            <a:cxnLst/>
            <a:rect l="l" t="t" r="r" b="b"/>
            <a:pathLst>
              <a:path w="3754759" h="6858000">
                <a:moveTo>
                  <a:pt x="0" y="0"/>
                </a:moveTo>
                <a:lnTo>
                  <a:pt x="3405358" y="0"/>
                </a:lnTo>
                <a:lnTo>
                  <a:pt x="3406298" y="5103"/>
                </a:lnTo>
                <a:cubicBezTo>
                  <a:pt x="3408705" y="9272"/>
                  <a:pt x="3410993" y="13534"/>
                  <a:pt x="3408744" y="22806"/>
                </a:cubicBezTo>
                <a:cubicBezTo>
                  <a:pt x="3398212" y="18869"/>
                  <a:pt x="3412504" y="58782"/>
                  <a:pt x="3403554" y="60481"/>
                </a:cubicBezTo>
                <a:cubicBezTo>
                  <a:pt x="3417198" y="75379"/>
                  <a:pt x="3401704" y="83956"/>
                  <a:pt x="3406685" y="104437"/>
                </a:cubicBezTo>
                <a:cubicBezTo>
                  <a:pt x="3412035" y="113935"/>
                  <a:pt x="3413215" y="120918"/>
                  <a:pt x="3408439" y="130745"/>
                </a:cubicBezTo>
                <a:cubicBezTo>
                  <a:pt x="3434362" y="174436"/>
                  <a:pt x="3410826" y="157826"/>
                  <a:pt x="3422002" y="199353"/>
                </a:cubicBezTo>
                <a:cubicBezTo>
                  <a:pt x="3433366" y="235046"/>
                  <a:pt x="3441595" y="275734"/>
                  <a:pt x="3466217" y="309590"/>
                </a:cubicBezTo>
                <a:cubicBezTo>
                  <a:pt x="3473022" y="315692"/>
                  <a:pt x="3476249" y="331335"/>
                  <a:pt x="3473425" y="344525"/>
                </a:cubicBezTo>
                <a:cubicBezTo>
                  <a:pt x="3472938" y="346792"/>
                  <a:pt x="3472286" y="348904"/>
                  <a:pt x="3471491" y="350788"/>
                </a:cubicBezTo>
                <a:cubicBezTo>
                  <a:pt x="3476473" y="380853"/>
                  <a:pt x="3497528" y="490678"/>
                  <a:pt x="3503314" y="524915"/>
                </a:cubicBezTo>
                <a:cubicBezTo>
                  <a:pt x="3495110" y="528110"/>
                  <a:pt x="3511009" y="544789"/>
                  <a:pt x="3506208" y="556205"/>
                </a:cubicBezTo>
                <a:cubicBezTo>
                  <a:pt x="3501906" y="564424"/>
                  <a:pt x="3505727" y="571402"/>
                  <a:pt x="3506503" y="579730"/>
                </a:cubicBezTo>
                <a:cubicBezTo>
                  <a:pt x="3503352" y="590904"/>
                  <a:pt x="3511763" y="626437"/>
                  <a:pt x="3516997" y="635552"/>
                </a:cubicBezTo>
                <a:cubicBezTo>
                  <a:pt x="3534688" y="657082"/>
                  <a:pt x="3524838" y="708447"/>
                  <a:pt x="3538464" y="726388"/>
                </a:cubicBezTo>
                <a:cubicBezTo>
                  <a:pt x="3540659" y="733032"/>
                  <a:pt x="3541735" y="739585"/>
                  <a:pt x="3542115" y="746049"/>
                </a:cubicBezTo>
                <a:lnTo>
                  <a:pt x="3541598" y="764218"/>
                </a:lnTo>
                <a:lnTo>
                  <a:pt x="3538294" y="769538"/>
                </a:lnTo>
                <a:lnTo>
                  <a:pt x="3539714" y="780556"/>
                </a:lnTo>
                <a:lnTo>
                  <a:pt x="3539328" y="783752"/>
                </a:lnTo>
                <a:cubicBezTo>
                  <a:pt x="3538575" y="789859"/>
                  <a:pt x="3537953" y="795880"/>
                  <a:pt x="3537882" y="801812"/>
                </a:cubicBezTo>
                <a:cubicBezTo>
                  <a:pt x="3555332" y="793164"/>
                  <a:pt x="3540143" y="850853"/>
                  <a:pt x="3553763" y="833773"/>
                </a:cubicBezTo>
                <a:cubicBezTo>
                  <a:pt x="3556400" y="864868"/>
                  <a:pt x="3568671" y="840452"/>
                  <a:pt x="3557696" y="878520"/>
                </a:cubicBezTo>
                <a:cubicBezTo>
                  <a:pt x="3574636" y="926170"/>
                  <a:pt x="3572932" y="1002669"/>
                  <a:pt x="3596902" y="1039468"/>
                </a:cubicBezTo>
                <a:cubicBezTo>
                  <a:pt x="3588227" y="1035176"/>
                  <a:pt x="3582669" y="1055878"/>
                  <a:pt x="3587550" y="1069793"/>
                </a:cubicBezTo>
                <a:cubicBezTo>
                  <a:pt x="3553603" y="1054905"/>
                  <a:pt x="3620138" y="1124159"/>
                  <a:pt x="3598129" y="1137690"/>
                </a:cubicBezTo>
                <a:cubicBezTo>
                  <a:pt x="3619154" y="1137277"/>
                  <a:pt x="3657845" y="1198819"/>
                  <a:pt x="3642072" y="1229443"/>
                </a:cubicBezTo>
                <a:cubicBezTo>
                  <a:pt x="3648492" y="1274612"/>
                  <a:pt x="3667414" y="1305895"/>
                  <a:pt x="3662799" y="1353804"/>
                </a:cubicBezTo>
                <a:cubicBezTo>
                  <a:pt x="3665680" y="1355144"/>
                  <a:pt x="3668149" y="1357448"/>
                  <a:pt x="3670319" y="1360420"/>
                </a:cubicBezTo>
                <a:lnTo>
                  <a:pt x="3675717" y="1370453"/>
                </a:lnTo>
                <a:lnTo>
                  <a:pt x="3675458" y="1372456"/>
                </a:lnTo>
                <a:cubicBezTo>
                  <a:pt x="3675775" y="1380261"/>
                  <a:pt x="3677154" y="1384198"/>
                  <a:pt x="3678998" y="1386422"/>
                </a:cubicBezTo>
                <a:lnTo>
                  <a:pt x="3681613" y="1387932"/>
                </a:lnTo>
                <a:lnTo>
                  <a:pt x="3684619" y="1397028"/>
                </a:lnTo>
                <a:lnTo>
                  <a:pt x="3692094" y="1413643"/>
                </a:lnTo>
                <a:lnTo>
                  <a:pt x="3692036" y="1417975"/>
                </a:lnTo>
                <a:lnTo>
                  <a:pt x="3701043" y="1444940"/>
                </a:lnTo>
                <a:lnTo>
                  <a:pt x="3700474" y="1445893"/>
                </a:lnTo>
                <a:cubicBezTo>
                  <a:pt x="3699407" y="1448641"/>
                  <a:pt x="3699006" y="1451835"/>
                  <a:pt x="3699990" y="1456030"/>
                </a:cubicBezTo>
                <a:cubicBezTo>
                  <a:pt x="3688343" y="1458099"/>
                  <a:pt x="3696713" y="1461887"/>
                  <a:pt x="3700642" y="1474079"/>
                </a:cubicBezTo>
                <a:cubicBezTo>
                  <a:pt x="3683431" y="1480016"/>
                  <a:pt x="3700716" y="1509516"/>
                  <a:pt x="3693587" y="1522890"/>
                </a:cubicBezTo>
                <a:cubicBezTo>
                  <a:pt x="3696861" y="1531716"/>
                  <a:pt x="3700010" y="1541157"/>
                  <a:pt x="3702900" y="1551068"/>
                </a:cubicBezTo>
                <a:lnTo>
                  <a:pt x="3708038" y="1631578"/>
                </a:lnTo>
                <a:lnTo>
                  <a:pt x="3698097" y="1716642"/>
                </a:lnTo>
                <a:cubicBezTo>
                  <a:pt x="3699314" y="1747867"/>
                  <a:pt x="3695412" y="1775147"/>
                  <a:pt x="3700384" y="1801382"/>
                </a:cubicBezTo>
                <a:cubicBezTo>
                  <a:pt x="3696845" y="1812311"/>
                  <a:pt x="3695699" y="1822504"/>
                  <a:pt x="3702257" y="1832013"/>
                </a:cubicBezTo>
                <a:cubicBezTo>
                  <a:pt x="3701651" y="1861238"/>
                  <a:pt x="3693313" y="1868713"/>
                  <a:pt x="3700986" y="1886838"/>
                </a:cubicBezTo>
                <a:cubicBezTo>
                  <a:pt x="3687741" y="1903887"/>
                  <a:pt x="3693148" y="1904594"/>
                  <a:pt x="3697545" y="1912087"/>
                </a:cubicBezTo>
                <a:lnTo>
                  <a:pt x="3697885" y="1913171"/>
                </a:lnTo>
                <a:lnTo>
                  <a:pt x="3695987" y="1915505"/>
                </a:lnTo>
                <a:lnTo>
                  <a:pt x="3695284" y="1920179"/>
                </a:lnTo>
                <a:lnTo>
                  <a:pt x="3696499" y="1932787"/>
                </a:lnTo>
                <a:lnTo>
                  <a:pt x="3697473" y="1937503"/>
                </a:lnTo>
                <a:cubicBezTo>
                  <a:pt x="3697953" y="1940760"/>
                  <a:pt x="3698023" y="1942937"/>
                  <a:pt x="3697799" y="1944457"/>
                </a:cubicBezTo>
                <a:lnTo>
                  <a:pt x="3697642" y="1944638"/>
                </a:lnTo>
                <a:lnTo>
                  <a:pt x="3698268" y="1951136"/>
                </a:lnTo>
                <a:cubicBezTo>
                  <a:pt x="3699704" y="1962083"/>
                  <a:pt x="3701457" y="1972719"/>
                  <a:pt x="3703418" y="1982828"/>
                </a:cubicBezTo>
                <a:cubicBezTo>
                  <a:pt x="3694620" y="1991887"/>
                  <a:pt x="3707345" y="2028973"/>
                  <a:pt x="3689767" y="2025705"/>
                </a:cubicBezTo>
                <a:cubicBezTo>
                  <a:pt x="3691896" y="2039367"/>
                  <a:pt x="3699517" y="2047321"/>
                  <a:pt x="3687894" y="2043252"/>
                </a:cubicBezTo>
                <a:cubicBezTo>
                  <a:pt x="3688268" y="2047766"/>
                  <a:pt x="3687435" y="2050599"/>
                  <a:pt x="3686015" y="2052668"/>
                </a:cubicBezTo>
                <a:lnTo>
                  <a:pt x="3685329" y="2053280"/>
                </a:lnTo>
                <a:lnTo>
                  <a:pt x="3690348" y="2083660"/>
                </a:lnTo>
                <a:lnTo>
                  <a:pt x="3689688" y="2087758"/>
                </a:lnTo>
                <a:lnTo>
                  <a:pt x="3694656" y="2107476"/>
                </a:lnTo>
                <a:lnTo>
                  <a:pt x="3696317" y="2117709"/>
                </a:lnTo>
                <a:lnTo>
                  <a:pt x="3698652" y="2120508"/>
                </a:lnTo>
                <a:cubicBezTo>
                  <a:pt x="3700138" y="2123582"/>
                  <a:pt x="3700933" y="2128051"/>
                  <a:pt x="3700157" y="2135655"/>
                </a:cubicBezTo>
                <a:lnTo>
                  <a:pt x="3699626" y="2137431"/>
                </a:lnTo>
                <a:lnTo>
                  <a:pt x="3703486" y="2149795"/>
                </a:lnTo>
                <a:cubicBezTo>
                  <a:pt x="3705184" y="2153754"/>
                  <a:pt x="3707268" y="2157232"/>
                  <a:pt x="3709885" y="2160002"/>
                </a:cubicBezTo>
                <a:cubicBezTo>
                  <a:pt x="3698737" y="2203287"/>
                  <a:pt x="3712805" y="2242927"/>
                  <a:pt x="3712777" y="2289319"/>
                </a:cubicBezTo>
                <a:cubicBezTo>
                  <a:pt x="3693169" y="2310331"/>
                  <a:pt x="3722276" y="2389074"/>
                  <a:pt x="3742794" y="2399589"/>
                </a:cubicBezTo>
                <a:cubicBezTo>
                  <a:pt x="3725319" y="2400703"/>
                  <a:pt x="3751962" y="2457534"/>
                  <a:pt x="3753311" y="2472464"/>
                </a:cubicBezTo>
                <a:cubicBezTo>
                  <a:pt x="3753760" y="2477441"/>
                  <a:pt x="3751399" y="2477762"/>
                  <a:pt x="3743656" y="2469811"/>
                </a:cubicBezTo>
                <a:cubicBezTo>
                  <a:pt x="3746474" y="2485608"/>
                  <a:pt x="3738186" y="2502460"/>
                  <a:pt x="3730339" y="2493869"/>
                </a:cubicBezTo>
                <a:cubicBezTo>
                  <a:pt x="3748556" y="2541387"/>
                  <a:pt x="3736267" y="2613433"/>
                  <a:pt x="3746134" y="2667651"/>
                </a:cubicBezTo>
                <a:cubicBezTo>
                  <a:pt x="3730160" y="2698252"/>
                  <a:pt x="3745496" y="2681337"/>
                  <a:pt x="3743743" y="2712354"/>
                </a:cubicBezTo>
                <a:cubicBezTo>
                  <a:pt x="3759373" y="2703131"/>
                  <a:pt x="3736572" y="2750256"/>
                  <a:pt x="3754759" y="2751060"/>
                </a:cubicBezTo>
                <a:cubicBezTo>
                  <a:pt x="3753864" y="2756679"/>
                  <a:pt x="3752424" y="2762098"/>
                  <a:pt x="3750841" y="2767527"/>
                </a:cubicBezTo>
                <a:lnTo>
                  <a:pt x="3750021" y="2770377"/>
                </a:lnTo>
                <a:lnTo>
                  <a:pt x="3749874" y="2781617"/>
                </a:lnTo>
                <a:lnTo>
                  <a:pt x="3745916" y="2784975"/>
                </a:lnTo>
                <a:lnTo>
                  <a:pt x="3742888" y="2802030"/>
                </a:lnTo>
                <a:cubicBezTo>
                  <a:pt x="3742360" y="2808388"/>
                  <a:pt x="3742498" y="2815196"/>
                  <a:pt x="3743710" y="2822667"/>
                </a:cubicBezTo>
                <a:cubicBezTo>
                  <a:pt x="3751787" y="2840797"/>
                  <a:pt x="3744398" y="2870002"/>
                  <a:pt x="3746201" y="2896003"/>
                </a:cubicBezTo>
                <a:lnTo>
                  <a:pt x="3749006" y="2907846"/>
                </a:lnTo>
                <a:lnTo>
                  <a:pt x="3747206" y="2947037"/>
                </a:lnTo>
                <a:cubicBezTo>
                  <a:pt x="3747030" y="2958176"/>
                  <a:pt x="3747214" y="2969719"/>
                  <a:pt x="3748070" y="2981841"/>
                </a:cubicBezTo>
                <a:lnTo>
                  <a:pt x="3750937" y="3004278"/>
                </a:lnTo>
                <a:lnTo>
                  <a:pt x="3749761" y="3010254"/>
                </a:lnTo>
                <a:cubicBezTo>
                  <a:pt x="3750425" y="3020530"/>
                  <a:pt x="3756245" y="3033889"/>
                  <a:pt x="3749923" y="3032983"/>
                </a:cubicBezTo>
                <a:lnTo>
                  <a:pt x="3752658" y="3044429"/>
                </a:lnTo>
                <a:lnTo>
                  <a:pt x="3748217" y="3056076"/>
                </a:lnTo>
                <a:cubicBezTo>
                  <a:pt x="3747117" y="3057381"/>
                  <a:pt x="3745928" y="3058381"/>
                  <a:pt x="3744691" y="3059042"/>
                </a:cubicBezTo>
                <a:lnTo>
                  <a:pt x="3747123" y="3075102"/>
                </a:lnTo>
                <a:lnTo>
                  <a:pt x="3744190" y="3088509"/>
                </a:lnTo>
                <a:lnTo>
                  <a:pt x="3747093" y="3099930"/>
                </a:lnTo>
                <a:lnTo>
                  <a:pt x="3746799" y="3104743"/>
                </a:lnTo>
                <a:lnTo>
                  <a:pt x="3745610" y="3116729"/>
                </a:lnTo>
                <a:cubicBezTo>
                  <a:pt x="3744666" y="3122891"/>
                  <a:pt x="3743503" y="3129792"/>
                  <a:pt x="3742676" y="3137453"/>
                </a:cubicBezTo>
                <a:lnTo>
                  <a:pt x="3742441" y="3143884"/>
                </a:lnTo>
                <a:lnTo>
                  <a:pt x="3737104" y="3158122"/>
                </a:lnTo>
                <a:cubicBezTo>
                  <a:pt x="3733050" y="3168490"/>
                  <a:pt x="3730374" y="3176626"/>
                  <a:pt x="3733275" y="3185367"/>
                </a:cubicBezTo>
                <a:cubicBezTo>
                  <a:pt x="3728135" y="3200760"/>
                  <a:pt x="3712176" y="3212117"/>
                  <a:pt x="3717639" y="3233769"/>
                </a:cubicBezTo>
                <a:cubicBezTo>
                  <a:pt x="3709851" y="3227497"/>
                  <a:pt x="3717920" y="3258095"/>
                  <a:pt x="3710433" y="3262123"/>
                </a:cubicBezTo>
                <a:cubicBezTo>
                  <a:pt x="3704342" y="3264110"/>
                  <a:pt x="3705370" y="3273856"/>
                  <a:pt x="3703458" y="3281408"/>
                </a:cubicBezTo>
                <a:cubicBezTo>
                  <a:pt x="3697412" y="3287020"/>
                  <a:pt x="3693483" y="3324746"/>
                  <a:pt x="3695027" y="3337739"/>
                </a:cubicBezTo>
                <a:cubicBezTo>
                  <a:pt x="3703095" y="3374177"/>
                  <a:pt x="3679154" y="3404974"/>
                  <a:pt x="3684951" y="3434139"/>
                </a:cubicBezTo>
                <a:cubicBezTo>
                  <a:pt x="3684732" y="3441861"/>
                  <a:pt x="3683615" y="3448308"/>
                  <a:pt x="3681946" y="3453928"/>
                </a:cubicBezTo>
                <a:lnTo>
                  <a:pt x="3675939" y="3468021"/>
                </a:lnTo>
                <a:cubicBezTo>
                  <a:pt x="3674480" y="3468264"/>
                  <a:pt x="3673022" y="3468506"/>
                  <a:pt x="3671563" y="3468748"/>
                </a:cubicBezTo>
                <a:lnTo>
                  <a:pt x="3669360" y="3479164"/>
                </a:lnTo>
                <a:lnTo>
                  <a:pt x="3668060" y="3481325"/>
                </a:lnTo>
                <a:cubicBezTo>
                  <a:pt x="3665560" y="3485437"/>
                  <a:pt x="3663197" y="3489622"/>
                  <a:pt x="3661315" y="3494328"/>
                </a:cubicBezTo>
                <a:cubicBezTo>
                  <a:pt x="3678446" y="3506175"/>
                  <a:pt x="3648136" y="3536311"/>
                  <a:pt x="3664679" y="3537226"/>
                </a:cubicBezTo>
                <a:cubicBezTo>
                  <a:pt x="3657322" y="3565147"/>
                  <a:pt x="3674997" y="3558694"/>
                  <a:pt x="3654205" y="3577551"/>
                </a:cubicBezTo>
                <a:cubicBezTo>
                  <a:pt x="3653633" y="3634248"/>
                  <a:pt x="3628736" y="3694092"/>
                  <a:pt x="3637325" y="3749618"/>
                </a:cubicBezTo>
                <a:cubicBezTo>
                  <a:pt x="3631446" y="3736800"/>
                  <a:pt x="3620480" y="3747498"/>
                  <a:pt x="3620258" y="3763981"/>
                </a:cubicBezTo>
                <a:cubicBezTo>
                  <a:pt x="3596667" y="3715365"/>
                  <a:pt x="3630603" y="3842969"/>
                  <a:pt x="3608193" y="3830141"/>
                </a:cubicBezTo>
                <a:cubicBezTo>
                  <a:pt x="3625759" y="3852486"/>
                  <a:pt x="3638965" y="3943841"/>
                  <a:pt x="3616479" y="3951521"/>
                </a:cubicBezTo>
                <a:cubicBezTo>
                  <a:pt x="3607940" y="3994867"/>
                  <a:pt x="3614033" y="4040502"/>
                  <a:pt x="3595498" y="4074157"/>
                </a:cubicBezTo>
                <a:cubicBezTo>
                  <a:pt x="3597477" y="4078342"/>
                  <a:pt x="3598819" y="4082864"/>
                  <a:pt x="3599706" y="4087599"/>
                </a:cubicBezTo>
                <a:lnTo>
                  <a:pt x="3601103" y="4101515"/>
                </a:lnTo>
                <a:lnTo>
                  <a:pt x="3600274" y="4102849"/>
                </a:lnTo>
                <a:cubicBezTo>
                  <a:pt x="3598143" y="4109482"/>
                  <a:pt x="3598077" y="4114144"/>
                  <a:pt x="3598925" y="4117926"/>
                </a:cubicBezTo>
                <a:lnTo>
                  <a:pt x="3600630" y="4121966"/>
                </a:lnTo>
                <a:lnTo>
                  <a:pt x="3600331" y="4132543"/>
                </a:lnTo>
                <a:lnTo>
                  <a:pt x="3601432" y="4154003"/>
                </a:lnTo>
                <a:lnTo>
                  <a:pt x="3600054" y="4157433"/>
                </a:lnTo>
                <a:lnTo>
                  <a:pt x="3599248" y="4188888"/>
                </a:lnTo>
                <a:cubicBezTo>
                  <a:pt x="3598993" y="4188940"/>
                  <a:pt x="3598738" y="4188992"/>
                  <a:pt x="3598484" y="4189044"/>
                </a:cubicBezTo>
                <a:cubicBezTo>
                  <a:pt x="3596754" y="4190111"/>
                  <a:pt x="3595443" y="4192250"/>
                  <a:pt x="3594971" y="4196698"/>
                </a:cubicBezTo>
                <a:cubicBezTo>
                  <a:pt x="3584674" y="4185805"/>
                  <a:pt x="3590455" y="4197885"/>
                  <a:pt x="3589971" y="4211958"/>
                </a:cubicBezTo>
                <a:cubicBezTo>
                  <a:pt x="3573870" y="4198179"/>
                  <a:pt x="3579156" y="4240607"/>
                  <a:pt x="3569135" y="4243705"/>
                </a:cubicBezTo>
                <a:cubicBezTo>
                  <a:pt x="3569142" y="4254351"/>
                  <a:pt x="3568856" y="4265362"/>
                  <a:pt x="3568210" y="4276468"/>
                </a:cubicBezTo>
                <a:lnTo>
                  <a:pt x="3567613" y="4282925"/>
                </a:lnTo>
                <a:cubicBezTo>
                  <a:pt x="3567553" y="4282949"/>
                  <a:pt x="3567492" y="4282974"/>
                  <a:pt x="3567432" y="4282999"/>
                </a:cubicBezTo>
                <a:cubicBezTo>
                  <a:pt x="3566940" y="4284280"/>
                  <a:pt x="3566607" y="4286359"/>
                  <a:pt x="3566464" y="4289697"/>
                </a:cubicBezTo>
                <a:lnTo>
                  <a:pt x="3566526" y="4294698"/>
                </a:lnTo>
                <a:lnTo>
                  <a:pt x="3565367" y="4307225"/>
                </a:lnTo>
                <a:lnTo>
                  <a:pt x="3563841" y="4311164"/>
                </a:lnTo>
                <a:lnTo>
                  <a:pt x="3561610" y="4312189"/>
                </a:lnTo>
                <a:lnTo>
                  <a:pt x="3561734" y="4313408"/>
                </a:lnTo>
                <a:cubicBezTo>
                  <a:pt x="3564537" y="4323096"/>
                  <a:pt x="3569544" y="4327053"/>
                  <a:pt x="3553832" y="4334910"/>
                </a:cubicBezTo>
                <a:cubicBezTo>
                  <a:pt x="3557797" y="4356533"/>
                  <a:pt x="3548502" y="4358433"/>
                  <a:pt x="3542564" y="4385380"/>
                </a:cubicBezTo>
                <a:cubicBezTo>
                  <a:pt x="3547050" y="4398267"/>
                  <a:pt x="3544091" y="4407098"/>
                  <a:pt x="3538724" y="4415150"/>
                </a:cubicBezTo>
                <a:cubicBezTo>
                  <a:pt x="3538633" y="4442707"/>
                  <a:pt x="3529920" y="4465824"/>
                  <a:pt x="3525348" y="4495753"/>
                </a:cubicBezTo>
                <a:cubicBezTo>
                  <a:pt x="3529387" y="4530212"/>
                  <a:pt x="3514579" y="4543935"/>
                  <a:pt x="3509749" y="4575934"/>
                </a:cubicBezTo>
                <a:cubicBezTo>
                  <a:pt x="3519579" y="4606914"/>
                  <a:pt x="3496418" y="4596497"/>
                  <a:pt x="3489779" y="4611927"/>
                </a:cubicBezTo>
                <a:lnTo>
                  <a:pt x="3488856" y="4616508"/>
                </a:lnTo>
                <a:lnTo>
                  <a:pt x="3489486" y="4629163"/>
                </a:lnTo>
                <a:lnTo>
                  <a:pt x="3490242" y="4633947"/>
                </a:lnTo>
                <a:cubicBezTo>
                  <a:pt x="3490570" y="4637233"/>
                  <a:pt x="3490539" y="4639406"/>
                  <a:pt x="3490244" y="4640894"/>
                </a:cubicBezTo>
                <a:lnTo>
                  <a:pt x="3490078" y="4641059"/>
                </a:lnTo>
                <a:lnTo>
                  <a:pt x="3490403" y="4647582"/>
                </a:lnTo>
                <a:cubicBezTo>
                  <a:pt x="3491330" y="4658608"/>
                  <a:pt x="3492590" y="4669354"/>
                  <a:pt x="3494082" y="4679601"/>
                </a:cubicBezTo>
                <a:cubicBezTo>
                  <a:pt x="3484854" y="4687754"/>
                  <a:pt x="3495864" y="4725869"/>
                  <a:pt x="3478421" y="4720918"/>
                </a:cubicBezTo>
                <a:cubicBezTo>
                  <a:pt x="3479918" y="4734712"/>
                  <a:pt x="3487176" y="4743359"/>
                  <a:pt x="3475730" y="4738188"/>
                </a:cubicBezTo>
                <a:cubicBezTo>
                  <a:pt x="3475894" y="4742712"/>
                  <a:pt x="3474928" y="4745450"/>
                  <a:pt x="3473409" y="4747368"/>
                </a:cubicBezTo>
                <a:lnTo>
                  <a:pt x="3472696" y="4747913"/>
                </a:lnTo>
                <a:lnTo>
                  <a:pt x="3476304" y="4778609"/>
                </a:lnTo>
                <a:lnTo>
                  <a:pt x="3475454" y="4782623"/>
                </a:lnTo>
                <a:lnTo>
                  <a:pt x="3479507" y="4802712"/>
                </a:lnTo>
                <a:lnTo>
                  <a:pt x="3480695" y="4813049"/>
                </a:lnTo>
                <a:lnTo>
                  <a:pt x="3482902" y="4816057"/>
                </a:lnTo>
                <a:cubicBezTo>
                  <a:pt x="3484247" y="4819259"/>
                  <a:pt x="3484834" y="4823783"/>
                  <a:pt x="3483703" y="4831270"/>
                </a:cubicBezTo>
                <a:lnTo>
                  <a:pt x="3483090" y="4832984"/>
                </a:lnTo>
                <a:lnTo>
                  <a:pt x="3486378" y="4845654"/>
                </a:lnTo>
                <a:cubicBezTo>
                  <a:pt x="3487893" y="4849755"/>
                  <a:pt x="3489817" y="4853416"/>
                  <a:pt x="3492309" y="4856425"/>
                </a:cubicBezTo>
                <a:cubicBezTo>
                  <a:pt x="3479133" y="4898390"/>
                  <a:pt x="3491371" y="4939174"/>
                  <a:pt x="3489182" y="4985308"/>
                </a:cubicBezTo>
                <a:cubicBezTo>
                  <a:pt x="3492413" y="5037202"/>
                  <a:pt x="3496839" y="5073159"/>
                  <a:pt x="3498182" y="5107346"/>
                </a:cubicBezTo>
                <a:cubicBezTo>
                  <a:pt x="3500266" y="5123329"/>
                  <a:pt x="3506680" y="5240376"/>
                  <a:pt x="3499225" y="5231073"/>
                </a:cubicBezTo>
                <a:cubicBezTo>
                  <a:pt x="3515247" y="5280090"/>
                  <a:pt x="3497607" y="5309911"/>
                  <a:pt x="3504960" y="5364785"/>
                </a:cubicBezTo>
                <a:cubicBezTo>
                  <a:pt x="3487546" y="5393671"/>
                  <a:pt x="3503686" y="5378336"/>
                  <a:pt x="3500486" y="5409009"/>
                </a:cubicBezTo>
                <a:cubicBezTo>
                  <a:pt x="3516561" y="5401350"/>
                  <a:pt x="3491544" y="5446009"/>
                  <a:pt x="3509710" y="5448570"/>
                </a:cubicBezTo>
                <a:cubicBezTo>
                  <a:pt x="3508555" y="5454072"/>
                  <a:pt x="3506859" y="5459319"/>
                  <a:pt x="3505022" y="5464568"/>
                </a:cubicBezTo>
                <a:lnTo>
                  <a:pt x="3504070" y="5467320"/>
                </a:lnTo>
                <a:lnTo>
                  <a:pt x="3503399" y="5478483"/>
                </a:lnTo>
                <a:lnTo>
                  <a:pt x="3499281" y="5481443"/>
                </a:lnTo>
                <a:lnTo>
                  <a:pt x="3499047" y="5616712"/>
                </a:lnTo>
                <a:cubicBezTo>
                  <a:pt x="3502347" y="5628424"/>
                  <a:pt x="3503819" y="5666768"/>
                  <a:pt x="3498775" y="5675291"/>
                </a:cubicBezTo>
                <a:cubicBezTo>
                  <a:pt x="3497984" y="5683547"/>
                  <a:pt x="3500335" y="5692400"/>
                  <a:pt x="3494739" y="5697458"/>
                </a:cubicBezTo>
                <a:cubicBezTo>
                  <a:pt x="3492180" y="5715432"/>
                  <a:pt x="3486290" y="5756597"/>
                  <a:pt x="3483423" y="5783137"/>
                </a:cubicBezTo>
                <a:cubicBezTo>
                  <a:pt x="3491452" y="5796973"/>
                  <a:pt x="3477643" y="5819988"/>
                  <a:pt x="3477532" y="5856699"/>
                </a:cubicBezTo>
                <a:cubicBezTo>
                  <a:pt x="3486776" y="5871818"/>
                  <a:pt x="3477340" y="5881447"/>
                  <a:pt x="3490032" y="5910638"/>
                </a:cubicBezTo>
                <a:cubicBezTo>
                  <a:pt x="3488930" y="5911913"/>
                  <a:pt x="3487924" y="5913488"/>
                  <a:pt x="3487046" y="5915313"/>
                </a:cubicBezTo>
                <a:cubicBezTo>
                  <a:pt x="3481941" y="5925917"/>
                  <a:pt x="3482137" y="5942505"/>
                  <a:pt x="3487484" y="5952365"/>
                </a:cubicBezTo>
                <a:cubicBezTo>
                  <a:pt x="3504666" y="5999029"/>
                  <a:pt x="3505019" y="6042078"/>
                  <a:pt x="3509266" y="6082373"/>
                </a:cubicBezTo>
                <a:cubicBezTo>
                  <a:pt x="3512265" y="6128005"/>
                  <a:pt x="3492950" y="6098121"/>
                  <a:pt x="3509564" y="6154771"/>
                </a:cubicBezTo>
                <a:cubicBezTo>
                  <a:pt x="3503223" y="6161045"/>
                  <a:pt x="3503062" y="6168289"/>
                  <a:pt x="3506404" y="6180433"/>
                </a:cubicBezTo>
                <a:cubicBezTo>
                  <a:pt x="3507378" y="6202614"/>
                  <a:pt x="3491084" y="6201180"/>
                  <a:pt x="3501312" y="6223427"/>
                </a:cubicBezTo>
                <a:cubicBezTo>
                  <a:pt x="3492497" y="6219559"/>
                  <a:pt x="3498753" y="6265580"/>
                  <a:pt x="3489469" y="6255476"/>
                </a:cubicBezTo>
                <a:cubicBezTo>
                  <a:pt x="3481791" y="6270065"/>
                  <a:pt x="3495037" y="6276996"/>
                  <a:pt x="3488398" y="6291462"/>
                </a:cubicBezTo>
                <a:cubicBezTo>
                  <a:pt x="3487099" y="6307679"/>
                  <a:pt x="3497555" y="6282019"/>
                  <a:pt x="3498547" y="6299935"/>
                </a:cubicBezTo>
                <a:cubicBezTo>
                  <a:pt x="3498173" y="6321676"/>
                  <a:pt x="3514193" y="6321381"/>
                  <a:pt x="3494028" y="6338390"/>
                </a:cubicBezTo>
                <a:lnTo>
                  <a:pt x="3486030" y="6396716"/>
                </a:lnTo>
                <a:cubicBezTo>
                  <a:pt x="3491309" y="6409668"/>
                  <a:pt x="3488928" y="6420134"/>
                  <a:pt x="3484103" y="6430386"/>
                </a:cubicBezTo>
                <a:cubicBezTo>
                  <a:pt x="3485763" y="6460632"/>
                  <a:pt x="3478568" y="6488285"/>
                  <a:pt x="3475922" y="6522318"/>
                </a:cubicBezTo>
                <a:cubicBezTo>
                  <a:pt x="3482128" y="6559051"/>
                  <a:pt x="3468277" y="6578006"/>
                  <a:pt x="3465506" y="6614374"/>
                </a:cubicBezTo>
                <a:cubicBezTo>
                  <a:pt x="3478925" y="6650248"/>
                  <a:pt x="3446064" y="6638174"/>
                  <a:pt x="3446789" y="6668768"/>
                </a:cubicBezTo>
                <a:cubicBezTo>
                  <a:pt x="3458869" y="6718505"/>
                  <a:pt x="3435878" y="6667592"/>
                  <a:pt x="3439582" y="6744454"/>
                </a:cubicBezTo>
                <a:cubicBezTo>
                  <a:pt x="3441631" y="6748797"/>
                  <a:pt x="3439393" y="6758101"/>
                  <a:pt x="3436538" y="6757102"/>
                </a:cubicBezTo>
                <a:cubicBezTo>
                  <a:pt x="3437461" y="6773941"/>
                  <a:pt x="3420846" y="6822488"/>
                  <a:pt x="3424061" y="6846522"/>
                </a:cubicBezTo>
                <a:lnTo>
                  <a:pt x="3423032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89" name="TextShape 2"/>
          <p:cNvSpPr txBox="1"/>
          <p:nvPr/>
        </p:nvSpPr>
        <p:spPr>
          <a:xfrm>
            <a:off x="3429000" y="2201958"/>
            <a:ext cx="5086350" cy="39007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3080" indent="-228600">
              <a:lnSpc>
                <a:spcPct val="9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en-US" sz="1100" b="0" strike="noStrike" spc="-1"/>
              <a:t>Представлен разнообразными молекулами, находящимися в живой клетке.</a:t>
            </a:r>
          </a:p>
          <a:p>
            <a:pPr indent="-228600">
              <a:lnSpc>
                <a:spcPct val="9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endParaRPr lang="en-US" sz="1100" b="0" strike="noStrike" spc="-1"/>
          </a:p>
          <a:p>
            <a:pPr marL="343080" indent="-228600">
              <a:lnSpc>
                <a:spcPct val="9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100" b="0" strike="noStrike" spc="-1"/>
              <a:t>Компоненты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100" b="0" strike="noStrike" spc="-1"/>
              <a:t>Молекулы неорганических и органических соединений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100" b="0" strike="noStrike" spc="-1"/>
              <a:t>Молекулярные комплексы химических соединений (мембрана и др.)</a:t>
            </a:r>
          </a:p>
          <a:p>
            <a:pPr marL="343080" indent="-228600">
              <a:lnSpc>
                <a:spcPct val="9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100" b="0" strike="noStrike" spc="-1"/>
              <a:t>Основные процессы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100" b="0" strike="noStrike" spc="-1"/>
              <a:t>Объединение молекул в особые комплексы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100" b="0" strike="noStrike" spc="-1"/>
              <a:t>Осуществление физико-химических реакций в упорядоченном виде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100" b="0" strike="noStrike" spc="-1"/>
              <a:t>Копирование ДНК, кодирование и передача генетической информации</a:t>
            </a:r>
          </a:p>
          <a:p>
            <a:pPr marL="343080" indent="-228600">
              <a:lnSpc>
                <a:spcPct val="9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100" b="0" strike="noStrike" spc="-1"/>
              <a:t>Науки, ведущие исследования на этом уровне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100" b="0" strike="noStrike" spc="-1"/>
              <a:t>Биохимия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100" b="0" strike="noStrike" spc="-1"/>
              <a:t>Биофизика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100" b="0" strike="noStrike" spc="-1"/>
              <a:t>Молекулярная биология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100" b="0" strike="noStrike" spc="-1"/>
              <a:t>Молекулярная генетика</a:t>
            </a:r>
          </a:p>
          <a:p>
            <a:pPr indent="-228600">
              <a:lnSpc>
                <a:spcPct val="9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endParaRPr lang="en-US" sz="1100" b="0" strike="noStrike" spc="-1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8" name="Rectangle 97">
            <a:extLst>
              <a:ext uri="{FF2B5EF4-FFF2-40B4-BE49-F238E27FC236}">
                <a16:creationId xmlns:a16="http://schemas.microsoft.com/office/drawing/2014/main" id="{F944E337-3E5D-4A1F-A5A1-2057F25B8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4DA50D69-7CF7-4844-B844-A2B821C77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54"/>
            <a:ext cx="9144000" cy="6865854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Shape 1"/>
          <p:cNvSpPr txBox="1"/>
          <p:nvPr/>
        </p:nvSpPr>
        <p:spPr>
          <a:xfrm>
            <a:off x="3429000" y="601744"/>
            <a:ext cx="5086350" cy="1338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0" strike="noStrike" spc="-1">
                <a:latin typeface="+mj-lt"/>
                <a:ea typeface="+mj-ea"/>
                <a:cs typeface="+mj-cs"/>
              </a:rPr>
              <a:t>КЛЕТОЧНЫЙ УРОВЕНЬ</a:t>
            </a:r>
          </a:p>
        </p:txBody>
      </p:sp>
      <p:pic>
        <p:nvPicPr>
          <p:cNvPr id="93" name="Picture 2"/>
          <p:cNvPicPr/>
          <p:nvPr/>
        </p:nvPicPr>
        <p:blipFill rotWithShape="1">
          <a:blip r:embed="rId2"/>
          <a:srcRect l="20768" r="21032" b="1"/>
          <a:stretch/>
        </p:blipFill>
        <p:spPr>
          <a:xfrm>
            <a:off x="20" y="10"/>
            <a:ext cx="2816049" cy="6857990"/>
          </a:xfrm>
          <a:custGeom>
            <a:avLst/>
            <a:gdLst/>
            <a:ahLst/>
            <a:cxnLst/>
            <a:rect l="l" t="t" r="r" b="b"/>
            <a:pathLst>
              <a:path w="3754759" h="6858000">
                <a:moveTo>
                  <a:pt x="0" y="0"/>
                </a:moveTo>
                <a:lnTo>
                  <a:pt x="3405358" y="0"/>
                </a:lnTo>
                <a:lnTo>
                  <a:pt x="3406298" y="5103"/>
                </a:lnTo>
                <a:cubicBezTo>
                  <a:pt x="3408705" y="9272"/>
                  <a:pt x="3410993" y="13534"/>
                  <a:pt x="3408744" y="22806"/>
                </a:cubicBezTo>
                <a:cubicBezTo>
                  <a:pt x="3398212" y="18869"/>
                  <a:pt x="3412504" y="58782"/>
                  <a:pt x="3403554" y="60481"/>
                </a:cubicBezTo>
                <a:cubicBezTo>
                  <a:pt x="3417198" y="75379"/>
                  <a:pt x="3401704" y="83956"/>
                  <a:pt x="3406685" y="104437"/>
                </a:cubicBezTo>
                <a:cubicBezTo>
                  <a:pt x="3412035" y="113935"/>
                  <a:pt x="3413215" y="120918"/>
                  <a:pt x="3408439" y="130745"/>
                </a:cubicBezTo>
                <a:cubicBezTo>
                  <a:pt x="3434362" y="174436"/>
                  <a:pt x="3410826" y="157826"/>
                  <a:pt x="3422002" y="199353"/>
                </a:cubicBezTo>
                <a:cubicBezTo>
                  <a:pt x="3433366" y="235046"/>
                  <a:pt x="3441595" y="275734"/>
                  <a:pt x="3466217" y="309590"/>
                </a:cubicBezTo>
                <a:cubicBezTo>
                  <a:pt x="3473022" y="315692"/>
                  <a:pt x="3476249" y="331335"/>
                  <a:pt x="3473425" y="344525"/>
                </a:cubicBezTo>
                <a:cubicBezTo>
                  <a:pt x="3472938" y="346792"/>
                  <a:pt x="3472286" y="348904"/>
                  <a:pt x="3471491" y="350788"/>
                </a:cubicBezTo>
                <a:cubicBezTo>
                  <a:pt x="3476473" y="380853"/>
                  <a:pt x="3497528" y="490678"/>
                  <a:pt x="3503314" y="524915"/>
                </a:cubicBezTo>
                <a:cubicBezTo>
                  <a:pt x="3495110" y="528110"/>
                  <a:pt x="3511009" y="544789"/>
                  <a:pt x="3506208" y="556205"/>
                </a:cubicBezTo>
                <a:cubicBezTo>
                  <a:pt x="3501906" y="564424"/>
                  <a:pt x="3505727" y="571402"/>
                  <a:pt x="3506503" y="579730"/>
                </a:cubicBezTo>
                <a:cubicBezTo>
                  <a:pt x="3503352" y="590904"/>
                  <a:pt x="3511763" y="626437"/>
                  <a:pt x="3516997" y="635552"/>
                </a:cubicBezTo>
                <a:cubicBezTo>
                  <a:pt x="3534688" y="657082"/>
                  <a:pt x="3524838" y="708447"/>
                  <a:pt x="3538464" y="726388"/>
                </a:cubicBezTo>
                <a:cubicBezTo>
                  <a:pt x="3540659" y="733032"/>
                  <a:pt x="3541735" y="739585"/>
                  <a:pt x="3542115" y="746049"/>
                </a:cubicBezTo>
                <a:lnTo>
                  <a:pt x="3541598" y="764218"/>
                </a:lnTo>
                <a:lnTo>
                  <a:pt x="3538294" y="769538"/>
                </a:lnTo>
                <a:lnTo>
                  <a:pt x="3539714" y="780556"/>
                </a:lnTo>
                <a:lnTo>
                  <a:pt x="3539328" y="783752"/>
                </a:lnTo>
                <a:cubicBezTo>
                  <a:pt x="3538575" y="789859"/>
                  <a:pt x="3537953" y="795880"/>
                  <a:pt x="3537882" y="801812"/>
                </a:cubicBezTo>
                <a:cubicBezTo>
                  <a:pt x="3555332" y="793164"/>
                  <a:pt x="3540143" y="850853"/>
                  <a:pt x="3553763" y="833773"/>
                </a:cubicBezTo>
                <a:cubicBezTo>
                  <a:pt x="3556400" y="864868"/>
                  <a:pt x="3568671" y="840452"/>
                  <a:pt x="3557696" y="878520"/>
                </a:cubicBezTo>
                <a:cubicBezTo>
                  <a:pt x="3574636" y="926170"/>
                  <a:pt x="3572932" y="1002669"/>
                  <a:pt x="3596902" y="1039468"/>
                </a:cubicBezTo>
                <a:cubicBezTo>
                  <a:pt x="3588227" y="1035176"/>
                  <a:pt x="3582669" y="1055878"/>
                  <a:pt x="3587550" y="1069793"/>
                </a:cubicBezTo>
                <a:cubicBezTo>
                  <a:pt x="3553603" y="1054905"/>
                  <a:pt x="3620138" y="1124159"/>
                  <a:pt x="3598129" y="1137690"/>
                </a:cubicBezTo>
                <a:cubicBezTo>
                  <a:pt x="3619154" y="1137277"/>
                  <a:pt x="3657845" y="1198819"/>
                  <a:pt x="3642072" y="1229443"/>
                </a:cubicBezTo>
                <a:cubicBezTo>
                  <a:pt x="3648492" y="1274612"/>
                  <a:pt x="3667414" y="1305895"/>
                  <a:pt x="3662799" y="1353804"/>
                </a:cubicBezTo>
                <a:cubicBezTo>
                  <a:pt x="3665680" y="1355144"/>
                  <a:pt x="3668149" y="1357448"/>
                  <a:pt x="3670319" y="1360420"/>
                </a:cubicBezTo>
                <a:lnTo>
                  <a:pt x="3675717" y="1370453"/>
                </a:lnTo>
                <a:lnTo>
                  <a:pt x="3675458" y="1372456"/>
                </a:lnTo>
                <a:cubicBezTo>
                  <a:pt x="3675775" y="1380261"/>
                  <a:pt x="3677154" y="1384198"/>
                  <a:pt x="3678998" y="1386422"/>
                </a:cubicBezTo>
                <a:lnTo>
                  <a:pt x="3681613" y="1387932"/>
                </a:lnTo>
                <a:lnTo>
                  <a:pt x="3684619" y="1397028"/>
                </a:lnTo>
                <a:lnTo>
                  <a:pt x="3692094" y="1413643"/>
                </a:lnTo>
                <a:lnTo>
                  <a:pt x="3692036" y="1417975"/>
                </a:lnTo>
                <a:lnTo>
                  <a:pt x="3701043" y="1444940"/>
                </a:lnTo>
                <a:lnTo>
                  <a:pt x="3700474" y="1445893"/>
                </a:lnTo>
                <a:cubicBezTo>
                  <a:pt x="3699407" y="1448641"/>
                  <a:pt x="3699006" y="1451835"/>
                  <a:pt x="3699990" y="1456030"/>
                </a:cubicBezTo>
                <a:cubicBezTo>
                  <a:pt x="3688343" y="1458099"/>
                  <a:pt x="3696713" y="1461887"/>
                  <a:pt x="3700642" y="1474079"/>
                </a:cubicBezTo>
                <a:cubicBezTo>
                  <a:pt x="3683431" y="1480016"/>
                  <a:pt x="3700716" y="1509516"/>
                  <a:pt x="3693587" y="1522890"/>
                </a:cubicBezTo>
                <a:cubicBezTo>
                  <a:pt x="3696861" y="1531716"/>
                  <a:pt x="3700010" y="1541157"/>
                  <a:pt x="3702900" y="1551068"/>
                </a:cubicBezTo>
                <a:lnTo>
                  <a:pt x="3708038" y="1631578"/>
                </a:lnTo>
                <a:lnTo>
                  <a:pt x="3698097" y="1716642"/>
                </a:lnTo>
                <a:cubicBezTo>
                  <a:pt x="3699314" y="1747867"/>
                  <a:pt x="3695412" y="1775147"/>
                  <a:pt x="3700384" y="1801382"/>
                </a:cubicBezTo>
                <a:cubicBezTo>
                  <a:pt x="3696845" y="1812311"/>
                  <a:pt x="3695699" y="1822504"/>
                  <a:pt x="3702257" y="1832013"/>
                </a:cubicBezTo>
                <a:cubicBezTo>
                  <a:pt x="3701651" y="1861238"/>
                  <a:pt x="3693313" y="1868713"/>
                  <a:pt x="3700986" y="1886838"/>
                </a:cubicBezTo>
                <a:cubicBezTo>
                  <a:pt x="3687741" y="1903887"/>
                  <a:pt x="3693148" y="1904594"/>
                  <a:pt x="3697545" y="1912087"/>
                </a:cubicBezTo>
                <a:lnTo>
                  <a:pt x="3697885" y="1913171"/>
                </a:lnTo>
                <a:lnTo>
                  <a:pt x="3695987" y="1915505"/>
                </a:lnTo>
                <a:lnTo>
                  <a:pt x="3695284" y="1920179"/>
                </a:lnTo>
                <a:lnTo>
                  <a:pt x="3696499" y="1932787"/>
                </a:lnTo>
                <a:lnTo>
                  <a:pt x="3697473" y="1937503"/>
                </a:lnTo>
                <a:cubicBezTo>
                  <a:pt x="3697953" y="1940760"/>
                  <a:pt x="3698023" y="1942937"/>
                  <a:pt x="3697799" y="1944457"/>
                </a:cubicBezTo>
                <a:lnTo>
                  <a:pt x="3697642" y="1944638"/>
                </a:lnTo>
                <a:lnTo>
                  <a:pt x="3698268" y="1951136"/>
                </a:lnTo>
                <a:cubicBezTo>
                  <a:pt x="3699704" y="1962083"/>
                  <a:pt x="3701457" y="1972719"/>
                  <a:pt x="3703418" y="1982828"/>
                </a:cubicBezTo>
                <a:cubicBezTo>
                  <a:pt x="3694620" y="1991887"/>
                  <a:pt x="3707345" y="2028973"/>
                  <a:pt x="3689767" y="2025705"/>
                </a:cubicBezTo>
                <a:cubicBezTo>
                  <a:pt x="3691896" y="2039367"/>
                  <a:pt x="3699517" y="2047321"/>
                  <a:pt x="3687894" y="2043252"/>
                </a:cubicBezTo>
                <a:cubicBezTo>
                  <a:pt x="3688268" y="2047766"/>
                  <a:pt x="3687435" y="2050599"/>
                  <a:pt x="3686015" y="2052668"/>
                </a:cubicBezTo>
                <a:lnTo>
                  <a:pt x="3685329" y="2053280"/>
                </a:lnTo>
                <a:lnTo>
                  <a:pt x="3690348" y="2083660"/>
                </a:lnTo>
                <a:lnTo>
                  <a:pt x="3689688" y="2087758"/>
                </a:lnTo>
                <a:lnTo>
                  <a:pt x="3694656" y="2107476"/>
                </a:lnTo>
                <a:lnTo>
                  <a:pt x="3696317" y="2117709"/>
                </a:lnTo>
                <a:lnTo>
                  <a:pt x="3698652" y="2120508"/>
                </a:lnTo>
                <a:cubicBezTo>
                  <a:pt x="3700138" y="2123582"/>
                  <a:pt x="3700933" y="2128051"/>
                  <a:pt x="3700157" y="2135655"/>
                </a:cubicBezTo>
                <a:lnTo>
                  <a:pt x="3699626" y="2137431"/>
                </a:lnTo>
                <a:lnTo>
                  <a:pt x="3703486" y="2149795"/>
                </a:lnTo>
                <a:cubicBezTo>
                  <a:pt x="3705184" y="2153754"/>
                  <a:pt x="3707268" y="2157232"/>
                  <a:pt x="3709885" y="2160002"/>
                </a:cubicBezTo>
                <a:cubicBezTo>
                  <a:pt x="3698737" y="2203287"/>
                  <a:pt x="3712805" y="2242927"/>
                  <a:pt x="3712777" y="2289319"/>
                </a:cubicBezTo>
                <a:cubicBezTo>
                  <a:pt x="3693169" y="2310331"/>
                  <a:pt x="3722276" y="2389074"/>
                  <a:pt x="3742794" y="2399589"/>
                </a:cubicBezTo>
                <a:cubicBezTo>
                  <a:pt x="3725319" y="2400703"/>
                  <a:pt x="3751962" y="2457534"/>
                  <a:pt x="3753311" y="2472464"/>
                </a:cubicBezTo>
                <a:cubicBezTo>
                  <a:pt x="3753760" y="2477441"/>
                  <a:pt x="3751399" y="2477762"/>
                  <a:pt x="3743656" y="2469811"/>
                </a:cubicBezTo>
                <a:cubicBezTo>
                  <a:pt x="3746474" y="2485608"/>
                  <a:pt x="3738186" y="2502460"/>
                  <a:pt x="3730339" y="2493869"/>
                </a:cubicBezTo>
                <a:cubicBezTo>
                  <a:pt x="3748556" y="2541387"/>
                  <a:pt x="3736267" y="2613433"/>
                  <a:pt x="3746134" y="2667651"/>
                </a:cubicBezTo>
                <a:cubicBezTo>
                  <a:pt x="3730160" y="2698252"/>
                  <a:pt x="3745496" y="2681337"/>
                  <a:pt x="3743743" y="2712354"/>
                </a:cubicBezTo>
                <a:cubicBezTo>
                  <a:pt x="3759373" y="2703131"/>
                  <a:pt x="3736572" y="2750256"/>
                  <a:pt x="3754759" y="2751060"/>
                </a:cubicBezTo>
                <a:cubicBezTo>
                  <a:pt x="3753864" y="2756679"/>
                  <a:pt x="3752424" y="2762098"/>
                  <a:pt x="3750841" y="2767527"/>
                </a:cubicBezTo>
                <a:lnTo>
                  <a:pt x="3750021" y="2770377"/>
                </a:lnTo>
                <a:lnTo>
                  <a:pt x="3749874" y="2781617"/>
                </a:lnTo>
                <a:lnTo>
                  <a:pt x="3745916" y="2784975"/>
                </a:lnTo>
                <a:lnTo>
                  <a:pt x="3742888" y="2802030"/>
                </a:lnTo>
                <a:cubicBezTo>
                  <a:pt x="3742360" y="2808388"/>
                  <a:pt x="3742498" y="2815196"/>
                  <a:pt x="3743710" y="2822667"/>
                </a:cubicBezTo>
                <a:cubicBezTo>
                  <a:pt x="3751787" y="2840797"/>
                  <a:pt x="3744398" y="2870002"/>
                  <a:pt x="3746201" y="2896003"/>
                </a:cubicBezTo>
                <a:lnTo>
                  <a:pt x="3749006" y="2907846"/>
                </a:lnTo>
                <a:lnTo>
                  <a:pt x="3747206" y="2947037"/>
                </a:lnTo>
                <a:cubicBezTo>
                  <a:pt x="3747030" y="2958176"/>
                  <a:pt x="3747214" y="2969719"/>
                  <a:pt x="3748070" y="2981841"/>
                </a:cubicBezTo>
                <a:lnTo>
                  <a:pt x="3750937" y="3004278"/>
                </a:lnTo>
                <a:lnTo>
                  <a:pt x="3749761" y="3010254"/>
                </a:lnTo>
                <a:cubicBezTo>
                  <a:pt x="3750425" y="3020530"/>
                  <a:pt x="3756245" y="3033889"/>
                  <a:pt x="3749923" y="3032983"/>
                </a:cubicBezTo>
                <a:lnTo>
                  <a:pt x="3752658" y="3044429"/>
                </a:lnTo>
                <a:lnTo>
                  <a:pt x="3748217" y="3056076"/>
                </a:lnTo>
                <a:cubicBezTo>
                  <a:pt x="3747117" y="3057381"/>
                  <a:pt x="3745928" y="3058381"/>
                  <a:pt x="3744691" y="3059042"/>
                </a:cubicBezTo>
                <a:lnTo>
                  <a:pt x="3747123" y="3075102"/>
                </a:lnTo>
                <a:lnTo>
                  <a:pt x="3744190" y="3088509"/>
                </a:lnTo>
                <a:lnTo>
                  <a:pt x="3747093" y="3099930"/>
                </a:lnTo>
                <a:lnTo>
                  <a:pt x="3746799" y="3104743"/>
                </a:lnTo>
                <a:lnTo>
                  <a:pt x="3745610" y="3116729"/>
                </a:lnTo>
                <a:cubicBezTo>
                  <a:pt x="3744666" y="3122891"/>
                  <a:pt x="3743503" y="3129792"/>
                  <a:pt x="3742676" y="3137453"/>
                </a:cubicBezTo>
                <a:lnTo>
                  <a:pt x="3742441" y="3143884"/>
                </a:lnTo>
                <a:lnTo>
                  <a:pt x="3737104" y="3158122"/>
                </a:lnTo>
                <a:cubicBezTo>
                  <a:pt x="3733050" y="3168490"/>
                  <a:pt x="3730374" y="3176626"/>
                  <a:pt x="3733275" y="3185367"/>
                </a:cubicBezTo>
                <a:cubicBezTo>
                  <a:pt x="3728135" y="3200760"/>
                  <a:pt x="3712176" y="3212117"/>
                  <a:pt x="3717639" y="3233769"/>
                </a:cubicBezTo>
                <a:cubicBezTo>
                  <a:pt x="3709851" y="3227497"/>
                  <a:pt x="3717920" y="3258095"/>
                  <a:pt x="3710433" y="3262123"/>
                </a:cubicBezTo>
                <a:cubicBezTo>
                  <a:pt x="3704342" y="3264110"/>
                  <a:pt x="3705370" y="3273856"/>
                  <a:pt x="3703458" y="3281408"/>
                </a:cubicBezTo>
                <a:cubicBezTo>
                  <a:pt x="3697412" y="3287020"/>
                  <a:pt x="3693483" y="3324746"/>
                  <a:pt x="3695027" y="3337739"/>
                </a:cubicBezTo>
                <a:cubicBezTo>
                  <a:pt x="3703095" y="3374177"/>
                  <a:pt x="3679154" y="3404974"/>
                  <a:pt x="3684951" y="3434139"/>
                </a:cubicBezTo>
                <a:cubicBezTo>
                  <a:pt x="3684732" y="3441861"/>
                  <a:pt x="3683615" y="3448308"/>
                  <a:pt x="3681946" y="3453928"/>
                </a:cubicBezTo>
                <a:lnTo>
                  <a:pt x="3675939" y="3468021"/>
                </a:lnTo>
                <a:cubicBezTo>
                  <a:pt x="3674480" y="3468264"/>
                  <a:pt x="3673022" y="3468506"/>
                  <a:pt x="3671563" y="3468748"/>
                </a:cubicBezTo>
                <a:lnTo>
                  <a:pt x="3669360" y="3479164"/>
                </a:lnTo>
                <a:lnTo>
                  <a:pt x="3668060" y="3481325"/>
                </a:lnTo>
                <a:cubicBezTo>
                  <a:pt x="3665560" y="3485437"/>
                  <a:pt x="3663197" y="3489622"/>
                  <a:pt x="3661315" y="3494328"/>
                </a:cubicBezTo>
                <a:cubicBezTo>
                  <a:pt x="3678446" y="3506175"/>
                  <a:pt x="3648136" y="3536311"/>
                  <a:pt x="3664679" y="3537226"/>
                </a:cubicBezTo>
                <a:cubicBezTo>
                  <a:pt x="3657322" y="3565147"/>
                  <a:pt x="3674997" y="3558694"/>
                  <a:pt x="3654205" y="3577551"/>
                </a:cubicBezTo>
                <a:cubicBezTo>
                  <a:pt x="3653633" y="3634248"/>
                  <a:pt x="3628736" y="3694092"/>
                  <a:pt x="3637325" y="3749618"/>
                </a:cubicBezTo>
                <a:cubicBezTo>
                  <a:pt x="3631446" y="3736800"/>
                  <a:pt x="3620480" y="3747498"/>
                  <a:pt x="3620258" y="3763981"/>
                </a:cubicBezTo>
                <a:cubicBezTo>
                  <a:pt x="3596667" y="3715365"/>
                  <a:pt x="3630603" y="3842969"/>
                  <a:pt x="3608193" y="3830141"/>
                </a:cubicBezTo>
                <a:cubicBezTo>
                  <a:pt x="3625759" y="3852486"/>
                  <a:pt x="3638965" y="3943841"/>
                  <a:pt x="3616479" y="3951521"/>
                </a:cubicBezTo>
                <a:cubicBezTo>
                  <a:pt x="3607940" y="3994867"/>
                  <a:pt x="3614033" y="4040502"/>
                  <a:pt x="3595498" y="4074157"/>
                </a:cubicBezTo>
                <a:cubicBezTo>
                  <a:pt x="3597477" y="4078342"/>
                  <a:pt x="3598819" y="4082864"/>
                  <a:pt x="3599706" y="4087599"/>
                </a:cubicBezTo>
                <a:lnTo>
                  <a:pt x="3601103" y="4101515"/>
                </a:lnTo>
                <a:lnTo>
                  <a:pt x="3600274" y="4102849"/>
                </a:lnTo>
                <a:cubicBezTo>
                  <a:pt x="3598143" y="4109482"/>
                  <a:pt x="3598077" y="4114144"/>
                  <a:pt x="3598925" y="4117926"/>
                </a:cubicBezTo>
                <a:lnTo>
                  <a:pt x="3600630" y="4121966"/>
                </a:lnTo>
                <a:lnTo>
                  <a:pt x="3600331" y="4132543"/>
                </a:lnTo>
                <a:lnTo>
                  <a:pt x="3601432" y="4154003"/>
                </a:lnTo>
                <a:lnTo>
                  <a:pt x="3600054" y="4157433"/>
                </a:lnTo>
                <a:lnTo>
                  <a:pt x="3599248" y="4188888"/>
                </a:lnTo>
                <a:cubicBezTo>
                  <a:pt x="3598993" y="4188940"/>
                  <a:pt x="3598738" y="4188992"/>
                  <a:pt x="3598484" y="4189044"/>
                </a:cubicBezTo>
                <a:cubicBezTo>
                  <a:pt x="3596754" y="4190111"/>
                  <a:pt x="3595443" y="4192250"/>
                  <a:pt x="3594971" y="4196698"/>
                </a:cubicBezTo>
                <a:cubicBezTo>
                  <a:pt x="3584674" y="4185805"/>
                  <a:pt x="3590455" y="4197885"/>
                  <a:pt x="3589971" y="4211958"/>
                </a:cubicBezTo>
                <a:cubicBezTo>
                  <a:pt x="3573870" y="4198179"/>
                  <a:pt x="3579156" y="4240607"/>
                  <a:pt x="3569135" y="4243705"/>
                </a:cubicBezTo>
                <a:cubicBezTo>
                  <a:pt x="3569142" y="4254351"/>
                  <a:pt x="3568856" y="4265362"/>
                  <a:pt x="3568210" y="4276468"/>
                </a:cubicBezTo>
                <a:lnTo>
                  <a:pt x="3567613" y="4282925"/>
                </a:lnTo>
                <a:cubicBezTo>
                  <a:pt x="3567553" y="4282949"/>
                  <a:pt x="3567492" y="4282974"/>
                  <a:pt x="3567432" y="4282999"/>
                </a:cubicBezTo>
                <a:cubicBezTo>
                  <a:pt x="3566940" y="4284280"/>
                  <a:pt x="3566607" y="4286359"/>
                  <a:pt x="3566464" y="4289697"/>
                </a:cubicBezTo>
                <a:lnTo>
                  <a:pt x="3566526" y="4294698"/>
                </a:lnTo>
                <a:lnTo>
                  <a:pt x="3565367" y="4307225"/>
                </a:lnTo>
                <a:lnTo>
                  <a:pt x="3563841" y="4311164"/>
                </a:lnTo>
                <a:lnTo>
                  <a:pt x="3561610" y="4312189"/>
                </a:lnTo>
                <a:lnTo>
                  <a:pt x="3561734" y="4313408"/>
                </a:lnTo>
                <a:cubicBezTo>
                  <a:pt x="3564537" y="4323096"/>
                  <a:pt x="3569544" y="4327053"/>
                  <a:pt x="3553832" y="4334910"/>
                </a:cubicBezTo>
                <a:cubicBezTo>
                  <a:pt x="3557797" y="4356533"/>
                  <a:pt x="3548502" y="4358433"/>
                  <a:pt x="3542564" y="4385380"/>
                </a:cubicBezTo>
                <a:cubicBezTo>
                  <a:pt x="3547050" y="4398267"/>
                  <a:pt x="3544091" y="4407098"/>
                  <a:pt x="3538724" y="4415150"/>
                </a:cubicBezTo>
                <a:cubicBezTo>
                  <a:pt x="3538633" y="4442707"/>
                  <a:pt x="3529920" y="4465824"/>
                  <a:pt x="3525348" y="4495753"/>
                </a:cubicBezTo>
                <a:cubicBezTo>
                  <a:pt x="3529387" y="4530212"/>
                  <a:pt x="3514579" y="4543935"/>
                  <a:pt x="3509749" y="4575934"/>
                </a:cubicBezTo>
                <a:cubicBezTo>
                  <a:pt x="3519579" y="4606914"/>
                  <a:pt x="3496418" y="4596497"/>
                  <a:pt x="3489779" y="4611927"/>
                </a:cubicBezTo>
                <a:lnTo>
                  <a:pt x="3488856" y="4616508"/>
                </a:lnTo>
                <a:lnTo>
                  <a:pt x="3489486" y="4629163"/>
                </a:lnTo>
                <a:lnTo>
                  <a:pt x="3490242" y="4633947"/>
                </a:lnTo>
                <a:cubicBezTo>
                  <a:pt x="3490570" y="4637233"/>
                  <a:pt x="3490539" y="4639406"/>
                  <a:pt x="3490244" y="4640894"/>
                </a:cubicBezTo>
                <a:lnTo>
                  <a:pt x="3490078" y="4641059"/>
                </a:lnTo>
                <a:lnTo>
                  <a:pt x="3490403" y="4647582"/>
                </a:lnTo>
                <a:cubicBezTo>
                  <a:pt x="3491330" y="4658608"/>
                  <a:pt x="3492590" y="4669354"/>
                  <a:pt x="3494082" y="4679601"/>
                </a:cubicBezTo>
                <a:cubicBezTo>
                  <a:pt x="3484854" y="4687754"/>
                  <a:pt x="3495864" y="4725869"/>
                  <a:pt x="3478421" y="4720918"/>
                </a:cubicBezTo>
                <a:cubicBezTo>
                  <a:pt x="3479918" y="4734712"/>
                  <a:pt x="3487176" y="4743359"/>
                  <a:pt x="3475730" y="4738188"/>
                </a:cubicBezTo>
                <a:cubicBezTo>
                  <a:pt x="3475894" y="4742712"/>
                  <a:pt x="3474928" y="4745450"/>
                  <a:pt x="3473409" y="4747368"/>
                </a:cubicBezTo>
                <a:lnTo>
                  <a:pt x="3472696" y="4747913"/>
                </a:lnTo>
                <a:lnTo>
                  <a:pt x="3476304" y="4778609"/>
                </a:lnTo>
                <a:lnTo>
                  <a:pt x="3475454" y="4782623"/>
                </a:lnTo>
                <a:lnTo>
                  <a:pt x="3479507" y="4802712"/>
                </a:lnTo>
                <a:lnTo>
                  <a:pt x="3480695" y="4813049"/>
                </a:lnTo>
                <a:lnTo>
                  <a:pt x="3482902" y="4816057"/>
                </a:lnTo>
                <a:cubicBezTo>
                  <a:pt x="3484247" y="4819259"/>
                  <a:pt x="3484834" y="4823783"/>
                  <a:pt x="3483703" y="4831270"/>
                </a:cubicBezTo>
                <a:lnTo>
                  <a:pt x="3483090" y="4832984"/>
                </a:lnTo>
                <a:lnTo>
                  <a:pt x="3486378" y="4845654"/>
                </a:lnTo>
                <a:cubicBezTo>
                  <a:pt x="3487893" y="4849755"/>
                  <a:pt x="3489817" y="4853416"/>
                  <a:pt x="3492309" y="4856425"/>
                </a:cubicBezTo>
                <a:cubicBezTo>
                  <a:pt x="3479133" y="4898390"/>
                  <a:pt x="3491371" y="4939174"/>
                  <a:pt x="3489182" y="4985308"/>
                </a:cubicBezTo>
                <a:cubicBezTo>
                  <a:pt x="3492413" y="5037202"/>
                  <a:pt x="3496839" y="5073159"/>
                  <a:pt x="3498182" y="5107346"/>
                </a:cubicBezTo>
                <a:cubicBezTo>
                  <a:pt x="3500266" y="5123329"/>
                  <a:pt x="3506680" y="5240376"/>
                  <a:pt x="3499225" y="5231073"/>
                </a:cubicBezTo>
                <a:cubicBezTo>
                  <a:pt x="3515247" y="5280090"/>
                  <a:pt x="3497607" y="5309911"/>
                  <a:pt x="3504960" y="5364785"/>
                </a:cubicBezTo>
                <a:cubicBezTo>
                  <a:pt x="3487546" y="5393671"/>
                  <a:pt x="3503686" y="5378336"/>
                  <a:pt x="3500486" y="5409009"/>
                </a:cubicBezTo>
                <a:cubicBezTo>
                  <a:pt x="3516561" y="5401350"/>
                  <a:pt x="3491544" y="5446009"/>
                  <a:pt x="3509710" y="5448570"/>
                </a:cubicBezTo>
                <a:cubicBezTo>
                  <a:pt x="3508555" y="5454072"/>
                  <a:pt x="3506859" y="5459319"/>
                  <a:pt x="3505022" y="5464568"/>
                </a:cubicBezTo>
                <a:lnTo>
                  <a:pt x="3504070" y="5467320"/>
                </a:lnTo>
                <a:lnTo>
                  <a:pt x="3503399" y="5478483"/>
                </a:lnTo>
                <a:lnTo>
                  <a:pt x="3499281" y="5481443"/>
                </a:lnTo>
                <a:lnTo>
                  <a:pt x="3499047" y="5616712"/>
                </a:lnTo>
                <a:cubicBezTo>
                  <a:pt x="3502347" y="5628424"/>
                  <a:pt x="3503819" y="5666768"/>
                  <a:pt x="3498775" y="5675291"/>
                </a:cubicBezTo>
                <a:cubicBezTo>
                  <a:pt x="3497984" y="5683547"/>
                  <a:pt x="3500335" y="5692400"/>
                  <a:pt x="3494739" y="5697458"/>
                </a:cubicBezTo>
                <a:cubicBezTo>
                  <a:pt x="3492180" y="5715432"/>
                  <a:pt x="3486290" y="5756597"/>
                  <a:pt x="3483423" y="5783137"/>
                </a:cubicBezTo>
                <a:cubicBezTo>
                  <a:pt x="3491452" y="5796973"/>
                  <a:pt x="3477643" y="5819988"/>
                  <a:pt x="3477532" y="5856699"/>
                </a:cubicBezTo>
                <a:cubicBezTo>
                  <a:pt x="3486776" y="5871818"/>
                  <a:pt x="3477340" y="5881447"/>
                  <a:pt x="3490032" y="5910638"/>
                </a:cubicBezTo>
                <a:cubicBezTo>
                  <a:pt x="3488930" y="5911913"/>
                  <a:pt x="3487924" y="5913488"/>
                  <a:pt x="3487046" y="5915313"/>
                </a:cubicBezTo>
                <a:cubicBezTo>
                  <a:pt x="3481941" y="5925917"/>
                  <a:pt x="3482137" y="5942505"/>
                  <a:pt x="3487484" y="5952365"/>
                </a:cubicBezTo>
                <a:cubicBezTo>
                  <a:pt x="3504666" y="5999029"/>
                  <a:pt x="3505019" y="6042078"/>
                  <a:pt x="3509266" y="6082373"/>
                </a:cubicBezTo>
                <a:cubicBezTo>
                  <a:pt x="3512265" y="6128005"/>
                  <a:pt x="3492950" y="6098121"/>
                  <a:pt x="3509564" y="6154771"/>
                </a:cubicBezTo>
                <a:cubicBezTo>
                  <a:pt x="3503223" y="6161045"/>
                  <a:pt x="3503062" y="6168289"/>
                  <a:pt x="3506404" y="6180433"/>
                </a:cubicBezTo>
                <a:cubicBezTo>
                  <a:pt x="3507378" y="6202614"/>
                  <a:pt x="3491084" y="6201180"/>
                  <a:pt x="3501312" y="6223427"/>
                </a:cubicBezTo>
                <a:cubicBezTo>
                  <a:pt x="3492497" y="6219559"/>
                  <a:pt x="3498753" y="6265580"/>
                  <a:pt x="3489469" y="6255476"/>
                </a:cubicBezTo>
                <a:cubicBezTo>
                  <a:pt x="3481791" y="6270065"/>
                  <a:pt x="3495037" y="6276996"/>
                  <a:pt x="3488398" y="6291462"/>
                </a:cubicBezTo>
                <a:cubicBezTo>
                  <a:pt x="3487099" y="6307679"/>
                  <a:pt x="3497555" y="6282019"/>
                  <a:pt x="3498547" y="6299935"/>
                </a:cubicBezTo>
                <a:cubicBezTo>
                  <a:pt x="3498173" y="6321676"/>
                  <a:pt x="3514193" y="6321381"/>
                  <a:pt x="3494028" y="6338390"/>
                </a:cubicBezTo>
                <a:lnTo>
                  <a:pt x="3486030" y="6396716"/>
                </a:lnTo>
                <a:cubicBezTo>
                  <a:pt x="3491309" y="6409668"/>
                  <a:pt x="3488928" y="6420134"/>
                  <a:pt x="3484103" y="6430386"/>
                </a:cubicBezTo>
                <a:cubicBezTo>
                  <a:pt x="3485763" y="6460632"/>
                  <a:pt x="3478568" y="6488285"/>
                  <a:pt x="3475922" y="6522318"/>
                </a:cubicBezTo>
                <a:cubicBezTo>
                  <a:pt x="3482128" y="6559051"/>
                  <a:pt x="3468277" y="6578006"/>
                  <a:pt x="3465506" y="6614374"/>
                </a:cubicBezTo>
                <a:cubicBezTo>
                  <a:pt x="3478925" y="6650248"/>
                  <a:pt x="3446064" y="6638174"/>
                  <a:pt x="3446789" y="6668768"/>
                </a:cubicBezTo>
                <a:cubicBezTo>
                  <a:pt x="3458869" y="6718505"/>
                  <a:pt x="3435878" y="6667592"/>
                  <a:pt x="3439582" y="6744454"/>
                </a:cubicBezTo>
                <a:cubicBezTo>
                  <a:pt x="3441631" y="6748797"/>
                  <a:pt x="3439393" y="6758101"/>
                  <a:pt x="3436538" y="6757102"/>
                </a:cubicBezTo>
                <a:cubicBezTo>
                  <a:pt x="3437461" y="6773941"/>
                  <a:pt x="3420846" y="6822488"/>
                  <a:pt x="3424061" y="6846522"/>
                </a:cubicBezTo>
                <a:lnTo>
                  <a:pt x="3423032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92" name="TextShape 2"/>
          <p:cNvSpPr txBox="1"/>
          <p:nvPr/>
        </p:nvSpPr>
        <p:spPr>
          <a:xfrm>
            <a:off x="3429000" y="2201958"/>
            <a:ext cx="5086350" cy="39007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3080" indent="-228600">
              <a:lnSpc>
                <a:spcPct val="9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en-US" sz="1200" b="0" strike="noStrike" spc="-1"/>
              <a:t>Клеточный уровень организации жизни</a:t>
            </a:r>
          </a:p>
          <a:p>
            <a:pPr marL="343080" indent="-228600">
              <a:lnSpc>
                <a:spcPct val="9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en-US" sz="1200" b="0" strike="noStrike" spc="-1"/>
              <a:t>Представлен свободно живущими клетками , входящими в многоклеточные организмы.</a:t>
            </a:r>
          </a:p>
          <a:p>
            <a:pPr marL="343080" indent="-228600">
              <a:lnSpc>
                <a:spcPct val="9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200" b="0" strike="noStrike" spc="-1"/>
              <a:t>Компонент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200" b="0" strike="noStrike" spc="-1"/>
              <a:t>Комплексы молекул химических соединений и органоиды клетки</a:t>
            </a:r>
          </a:p>
          <a:p>
            <a:pPr marL="343080" indent="-228600">
              <a:lnSpc>
                <a:spcPct val="9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200" b="0" strike="noStrike" spc="-1"/>
              <a:t>Основные процессы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200" b="0" strike="noStrike" spc="-1"/>
              <a:t>Биосинтез, фотосинтез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200" b="0" strike="noStrike" spc="-1"/>
              <a:t>Регуляция химических реакций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200" b="0" strike="noStrike" spc="-1"/>
              <a:t>Деление клеток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200" b="0" strike="noStrike" spc="-1"/>
              <a:t>Вовлечение химических элементов Земли и энергии Солнца в биосистемы</a:t>
            </a:r>
          </a:p>
          <a:p>
            <a:pPr marL="343080" indent="-228600">
              <a:lnSpc>
                <a:spcPct val="9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200" b="0" strike="noStrike" spc="-1"/>
              <a:t>Науки, ведущие исследования на этом уровне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200" b="0" strike="noStrike" spc="-1"/>
              <a:t>Генная инженерия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200" b="0" strike="noStrike" spc="-1"/>
              <a:t>Цитогенетика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200" b="0" strike="noStrike" spc="-1"/>
              <a:t>Цитология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200" b="0" strike="noStrike" spc="-1"/>
              <a:t>Эмбриология</a:t>
            </a:r>
          </a:p>
          <a:p>
            <a:pPr indent="-228600">
              <a:lnSpc>
                <a:spcPct val="9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endParaRPr lang="en-US" sz="1200" b="0" strike="noStrike" spc="-1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1" name="Rectangle 100">
            <a:extLst>
              <a:ext uri="{FF2B5EF4-FFF2-40B4-BE49-F238E27FC236}">
                <a16:creationId xmlns:a16="http://schemas.microsoft.com/office/drawing/2014/main" id="{BFCBA134-9932-4625-92F2-ADE52ACE1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: Shape 102">
            <a:extLst>
              <a:ext uri="{FF2B5EF4-FFF2-40B4-BE49-F238E27FC236}">
                <a16:creationId xmlns:a16="http://schemas.microsoft.com/office/drawing/2014/main" id="{78B28E4E-0110-46E1-92BB-3DB2BAA5E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4571999" cy="1613646"/>
          </a:xfrm>
          <a:custGeom>
            <a:avLst/>
            <a:gdLst>
              <a:gd name="connsiteX0" fmla="*/ 0 w 7868507"/>
              <a:gd name="connsiteY0" fmla="*/ 0 h 1682351"/>
              <a:gd name="connsiteX1" fmla="*/ 7868507 w 7868507"/>
              <a:gd name="connsiteY1" fmla="*/ 0 h 1682351"/>
              <a:gd name="connsiteX2" fmla="*/ 7865866 w 7868507"/>
              <a:gd name="connsiteY2" fmla="*/ 1824 h 1682351"/>
              <a:gd name="connsiteX3" fmla="*/ 7837561 w 7868507"/>
              <a:gd name="connsiteY3" fmla="*/ 21679 h 1682351"/>
              <a:gd name="connsiteX4" fmla="*/ 7769454 w 7868507"/>
              <a:gd name="connsiteY4" fmla="*/ 43813 h 1682351"/>
              <a:gd name="connsiteX5" fmla="*/ 7695485 w 7868507"/>
              <a:gd name="connsiteY5" fmla="*/ 61050 h 1682351"/>
              <a:gd name="connsiteX6" fmla="*/ 7662356 w 7868507"/>
              <a:gd name="connsiteY6" fmla="*/ 73131 h 1682351"/>
              <a:gd name="connsiteX7" fmla="*/ 7602203 w 7868507"/>
              <a:gd name="connsiteY7" fmla="*/ 99894 h 1682351"/>
              <a:gd name="connsiteX8" fmla="*/ 7533256 w 7868507"/>
              <a:gd name="connsiteY8" fmla="*/ 141638 h 1682351"/>
              <a:gd name="connsiteX9" fmla="*/ 7516926 w 7868507"/>
              <a:gd name="connsiteY9" fmla="*/ 165418 h 1682351"/>
              <a:gd name="connsiteX10" fmla="*/ 7488994 w 7868507"/>
              <a:gd name="connsiteY10" fmla="*/ 178287 h 1682351"/>
              <a:gd name="connsiteX11" fmla="*/ 7478335 w 7868507"/>
              <a:gd name="connsiteY11" fmla="*/ 185700 h 1682351"/>
              <a:gd name="connsiteX12" fmla="*/ 7458526 w 7868507"/>
              <a:gd name="connsiteY12" fmla="*/ 189157 h 1682351"/>
              <a:gd name="connsiteX13" fmla="*/ 7419554 w 7868507"/>
              <a:gd name="connsiteY13" fmla="*/ 192546 h 1682351"/>
              <a:gd name="connsiteX14" fmla="*/ 7347574 w 7868507"/>
              <a:gd name="connsiteY14" fmla="*/ 213028 h 1682351"/>
              <a:gd name="connsiteX15" fmla="*/ 7205646 w 7868507"/>
              <a:gd name="connsiteY15" fmla="*/ 228570 h 1682351"/>
              <a:gd name="connsiteX16" fmla="*/ 7132082 w 7868507"/>
              <a:gd name="connsiteY16" fmla="*/ 240066 h 1682351"/>
              <a:gd name="connsiteX17" fmla="*/ 7026584 w 7868507"/>
              <a:gd name="connsiteY17" fmla="*/ 249305 h 1682351"/>
              <a:gd name="connsiteX18" fmla="*/ 6949796 w 7868507"/>
              <a:gd name="connsiteY18" fmla="*/ 259619 h 1682351"/>
              <a:gd name="connsiteX19" fmla="*/ 6850243 w 7868507"/>
              <a:gd name="connsiteY19" fmla="*/ 278486 h 1682351"/>
              <a:gd name="connsiteX20" fmla="*/ 6848972 w 7868507"/>
              <a:gd name="connsiteY20" fmla="*/ 279419 h 1682351"/>
              <a:gd name="connsiteX21" fmla="*/ 6833720 w 7868507"/>
              <a:gd name="connsiteY21" fmla="*/ 281340 h 1682351"/>
              <a:gd name="connsiteX22" fmla="*/ 6796601 w 7868507"/>
              <a:gd name="connsiteY22" fmla="*/ 279778 h 1682351"/>
              <a:gd name="connsiteX23" fmla="*/ 6793249 w 7868507"/>
              <a:gd name="connsiteY23" fmla="*/ 281365 h 1682351"/>
              <a:gd name="connsiteX24" fmla="*/ 6761214 w 7868507"/>
              <a:gd name="connsiteY24" fmla="*/ 283216 h 1682351"/>
              <a:gd name="connsiteX25" fmla="*/ 6761137 w 7868507"/>
              <a:gd name="connsiteY25" fmla="*/ 284040 h 1682351"/>
              <a:gd name="connsiteX26" fmla="*/ 6753708 w 7868507"/>
              <a:gd name="connsiteY26" fmla="*/ 288053 h 1682351"/>
              <a:gd name="connsiteX27" fmla="*/ 6738673 w 7868507"/>
              <a:gd name="connsiteY27" fmla="*/ 293899 h 1682351"/>
              <a:gd name="connsiteX28" fmla="*/ 6675177 w 7868507"/>
              <a:gd name="connsiteY28" fmla="*/ 319284 h 1682351"/>
              <a:gd name="connsiteX29" fmla="*/ 6668648 w 7868507"/>
              <a:gd name="connsiteY29" fmla="*/ 320128 h 1682351"/>
              <a:gd name="connsiteX30" fmla="*/ 6668596 w 7868507"/>
              <a:gd name="connsiteY30" fmla="*/ 320325 h 1682351"/>
              <a:gd name="connsiteX31" fmla="*/ 6661861 w 7868507"/>
              <a:gd name="connsiteY31" fmla="*/ 321574 h 1682351"/>
              <a:gd name="connsiteX32" fmla="*/ 6644079 w 7868507"/>
              <a:gd name="connsiteY32" fmla="*/ 323301 h 1682351"/>
              <a:gd name="connsiteX33" fmla="*/ 6640227 w 7868507"/>
              <a:gd name="connsiteY33" fmla="*/ 325063 h 1682351"/>
              <a:gd name="connsiteX34" fmla="*/ 6639422 w 7868507"/>
              <a:gd name="connsiteY34" fmla="*/ 327491 h 1682351"/>
              <a:gd name="connsiteX35" fmla="*/ 6617073 w 7868507"/>
              <a:gd name="connsiteY35" fmla="*/ 336554 h 1682351"/>
              <a:gd name="connsiteX36" fmla="*/ 6565938 w 7868507"/>
              <a:gd name="connsiteY36" fmla="*/ 354459 h 1682351"/>
              <a:gd name="connsiteX37" fmla="*/ 6506395 w 7868507"/>
              <a:gd name="connsiteY37" fmla="*/ 372715 h 1682351"/>
              <a:gd name="connsiteX38" fmla="*/ 6366803 w 7868507"/>
              <a:gd name="connsiteY38" fmla="*/ 421832 h 1682351"/>
              <a:gd name="connsiteX39" fmla="*/ 6245343 w 7868507"/>
              <a:gd name="connsiteY39" fmla="*/ 435559 h 1682351"/>
              <a:gd name="connsiteX40" fmla="*/ 6186762 w 7868507"/>
              <a:gd name="connsiteY40" fmla="*/ 449329 h 1682351"/>
              <a:gd name="connsiteX41" fmla="*/ 6151870 w 7868507"/>
              <a:gd name="connsiteY41" fmla="*/ 456667 h 1682351"/>
              <a:gd name="connsiteX42" fmla="*/ 6094791 w 7868507"/>
              <a:gd name="connsiteY42" fmla="*/ 467108 h 1682351"/>
              <a:gd name="connsiteX43" fmla="*/ 6094387 w 7868507"/>
              <a:gd name="connsiteY43" fmla="*/ 469288 h 1682351"/>
              <a:gd name="connsiteX44" fmla="*/ 6088888 w 7868507"/>
              <a:gd name="connsiteY44" fmla="*/ 472662 h 1682351"/>
              <a:gd name="connsiteX45" fmla="*/ 6079322 w 7868507"/>
              <a:gd name="connsiteY45" fmla="*/ 480342 h 1682351"/>
              <a:gd name="connsiteX46" fmla="*/ 6060058 w 7868507"/>
              <a:gd name="connsiteY46" fmla="*/ 490885 h 1682351"/>
              <a:gd name="connsiteX47" fmla="*/ 6059271 w 7868507"/>
              <a:gd name="connsiteY47" fmla="*/ 490563 h 1682351"/>
              <a:gd name="connsiteX48" fmla="*/ 6052214 w 7868507"/>
              <a:gd name="connsiteY48" fmla="*/ 491388 h 1682351"/>
              <a:gd name="connsiteX49" fmla="*/ 6004898 w 7868507"/>
              <a:gd name="connsiteY49" fmla="*/ 494385 h 1682351"/>
              <a:gd name="connsiteX50" fmla="*/ 5987859 w 7868507"/>
              <a:gd name="connsiteY50" fmla="*/ 504838 h 1682351"/>
              <a:gd name="connsiteX51" fmla="*/ 5984113 w 7868507"/>
              <a:gd name="connsiteY51" fmla="*/ 506697 h 1682351"/>
              <a:gd name="connsiteX52" fmla="*/ 5983909 w 7868507"/>
              <a:gd name="connsiteY52" fmla="*/ 506630 h 1682351"/>
              <a:gd name="connsiteX53" fmla="*/ 5979696 w 7868507"/>
              <a:gd name="connsiteY53" fmla="*/ 508387 h 1682351"/>
              <a:gd name="connsiteX54" fmla="*/ 5931986 w 7868507"/>
              <a:gd name="connsiteY54" fmla="*/ 510495 h 1682351"/>
              <a:gd name="connsiteX55" fmla="*/ 5873354 w 7868507"/>
              <a:gd name="connsiteY55" fmla="*/ 520717 h 1682351"/>
              <a:gd name="connsiteX56" fmla="*/ 5843006 w 7868507"/>
              <a:gd name="connsiteY56" fmla="*/ 525739 h 1682351"/>
              <a:gd name="connsiteX57" fmla="*/ 5825737 w 7868507"/>
              <a:gd name="connsiteY57" fmla="*/ 530029 h 1682351"/>
              <a:gd name="connsiteX58" fmla="*/ 5812271 w 7868507"/>
              <a:gd name="connsiteY58" fmla="*/ 536366 h 1682351"/>
              <a:gd name="connsiteX59" fmla="*/ 5683965 w 7868507"/>
              <a:gd name="connsiteY59" fmla="*/ 605660 h 1682351"/>
              <a:gd name="connsiteX60" fmla="*/ 5572324 w 7868507"/>
              <a:gd name="connsiteY60" fmla="*/ 625027 h 1682351"/>
              <a:gd name="connsiteX61" fmla="*/ 5556903 w 7868507"/>
              <a:gd name="connsiteY61" fmla="*/ 628786 h 1682351"/>
              <a:gd name="connsiteX62" fmla="*/ 5553544 w 7868507"/>
              <a:gd name="connsiteY62" fmla="*/ 627847 h 1682351"/>
              <a:gd name="connsiteX63" fmla="*/ 5526889 w 7868507"/>
              <a:gd name="connsiteY63" fmla="*/ 632098 h 1682351"/>
              <a:gd name="connsiteX64" fmla="*/ 5521078 w 7868507"/>
              <a:gd name="connsiteY64" fmla="*/ 637584 h 1682351"/>
              <a:gd name="connsiteX65" fmla="*/ 5512534 w 7868507"/>
              <a:gd name="connsiteY65" fmla="*/ 637267 h 1682351"/>
              <a:gd name="connsiteX66" fmla="*/ 5474353 w 7868507"/>
              <a:gd name="connsiteY66" fmla="*/ 648039 h 1682351"/>
              <a:gd name="connsiteX67" fmla="*/ 5470584 w 7868507"/>
              <a:gd name="connsiteY67" fmla="*/ 648039 h 1682351"/>
              <a:gd name="connsiteX68" fmla="*/ 5467496 w 7868507"/>
              <a:gd name="connsiteY68" fmla="*/ 650003 h 1682351"/>
              <a:gd name="connsiteX69" fmla="*/ 5462885 w 7868507"/>
              <a:gd name="connsiteY69" fmla="*/ 649269 h 1682351"/>
              <a:gd name="connsiteX70" fmla="*/ 5461190 w 7868507"/>
              <a:gd name="connsiteY70" fmla="*/ 650833 h 1682351"/>
              <a:gd name="connsiteX71" fmla="*/ 5438256 w 7868507"/>
              <a:gd name="connsiteY71" fmla="*/ 650162 h 1682351"/>
              <a:gd name="connsiteX72" fmla="*/ 5425515 w 7868507"/>
              <a:gd name="connsiteY72" fmla="*/ 650724 h 1682351"/>
              <a:gd name="connsiteX73" fmla="*/ 5399851 w 7868507"/>
              <a:gd name="connsiteY73" fmla="*/ 648648 h 1682351"/>
              <a:gd name="connsiteX74" fmla="*/ 5395578 w 7868507"/>
              <a:gd name="connsiteY74" fmla="*/ 651245 h 1682351"/>
              <a:gd name="connsiteX75" fmla="*/ 5357693 w 7868507"/>
              <a:gd name="connsiteY75" fmla="*/ 652764 h 1682351"/>
              <a:gd name="connsiteX76" fmla="*/ 5357422 w 7868507"/>
              <a:gd name="connsiteY76" fmla="*/ 654203 h 1682351"/>
              <a:gd name="connsiteX77" fmla="*/ 5347920 w 7868507"/>
              <a:gd name="connsiteY77" fmla="*/ 660769 h 1682351"/>
              <a:gd name="connsiteX78" fmla="*/ 5344829 w 7868507"/>
              <a:gd name="connsiteY78" fmla="*/ 661019 h 1682351"/>
              <a:gd name="connsiteX79" fmla="*/ 5285263 w 7868507"/>
              <a:gd name="connsiteY79" fmla="*/ 671313 h 1682351"/>
              <a:gd name="connsiteX80" fmla="*/ 5264305 w 7868507"/>
              <a:gd name="connsiteY80" fmla="*/ 677803 h 1682351"/>
              <a:gd name="connsiteX81" fmla="*/ 5229182 w 7868507"/>
              <a:gd name="connsiteY81" fmla="*/ 688503 h 1682351"/>
              <a:gd name="connsiteX82" fmla="*/ 5203382 w 7868507"/>
              <a:gd name="connsiteY82" fmla="*/ 703484 h 1682351"/>
              <a:gd name="connsiteX83" fmla="*/ 5173833 w 7868507"/>
              <a:gd name="connsiteY83" fmla="*/ 709660 h 1682351"/>
              <a:gd name="connsiteX84" fmla="*/ 5166382 w 7868507"/>
              <a:gd name="connsiteY84" fmla="*/ 702062 h 1682351"/>
              <a:gd name="connsiteX85" fmla="*/ 5142858 w 7868507"/>
              <a:gd name="connsiteY85" fmla="*/ 702153 h 1682351"/>
              <a:gd name="connsiteX86" fmla="*/ 5134964 w 7868507"/>
              <a:gd name="connsiteY86" fmla="*/ 711602 h 1682351"/>
              <a:gd name="connsiteX87" fmla="*/ 5087368 w 7868507"/>
              <a:gd name="connsiteY87" fmla="*/ 727066 h 1682351"/>
              <a:gd name="connsiteX88" fmla="*/ 5059763 w 7868507"/>
              <a:gd name="connsiteY88" fmla="*/ 733651 h 1682351"/>
              <a:gd name="connsiteX89" fmla="*/ 5023240 w 7868507"/>
              <a:gd name="connsiteY89" fmla="*/ 742299 h 1682351"/>
              <a:gd name="connsiteX90" fmla="*/ 5007406 w 7868507"/>
              <a:gd name="connsiteY90" fmla="*/ 747156 h 1682351"/>
              <a:gd name="connsiteX91" fmla="*/ 4995851 w 7868507"/>
              <a:gd name="connsiteY91" fmla="*/ 746560 h 1682351"/>
              <a:gd name="connsiteX92" fmla="*/ 4983107 w 7868507"/>
              <a:gd name="connsiteY92" fmla="*/ 748274 h 1682351"/>
              <a:gd name="connsiteX93" fmla="*/ 4973068 w 7868507"/>
              <a:gd name="connsiteY93" fmla="*/ 750600 h 1682351"/>
              <a:gd name="connsiteX94" fmla="*/ 4967642 w 7868507"/>
              <a:gd name="connsiteY94" fmla="*/ 756164 h 1682351"/>
              <a:gd name="connsiteX95" fmla="*/ 4958938 w 7868507"/>
              <a:gd name="connsiteY95" fmla="*/ 756308 h 1682351"/>
              <a:gd name="connsiteX96" fmla="*/ 4949594 w 7868507"/>
              <a:gd name="connsiteY96" fmla="*/ 761504 h 1682351"/>
              <a:gd name="connsiteX97" fmla="*/ 4947761 w 7868507"/>
              <a:gd name="connsiteY97" fmla="*/ 759559 h 1682351"/>
              <a:gd name="connsiteX98" fmla="*/ 4939683 w 7868507"/>
              <a:gd name="connsiteY98" fmla="*/ 757589 h 1682351"/>
              <a:gd name="connsiteX99" fmla="*/ 4905733 w 7868507"/>
              <a:gd name="connsiteY99" fmla="*/ 776774 h 1682351"/>
              <a:gd name="connsiteX100" fmla="*/ 4885524 w 7868507"/>
              <a:gd name="connsiteY100" fmla="*/ 784914 h 1682351"/>
              <a:gd name="connsiteX101" fmla="*/ 4884537 w 7868507"/>
              <a:gd name="connsiteY101" fmla="*/ 786309 h 1682351"/>
              <a:gd name="connsiteX102" fmla="*/ 4863207 w 7868507"/>
              <a:gd name="connsiteY102" fmla="*/ 792997 h 1682351"/>
              <a:gd name="connsiteX103" fmla="*/ 4857388 w 7868507"/>
              <a:gd name="connsiteY103" fmla="*/ 798678 h 1682351"/>
              <a:gd name="connsiteX104" fmla="*/ 4816499 w 7868507"/>
              <a:gd name="connsiteY104" fmla="*/ 818246 h 1682351"/>
              <a:gd name="connsiteX105" fmla="*/ 4805033 w 7868507"/>
              <a:gd name="connsiteY105" fmla="*/ 823877 h 1682351"/>
              <a:gd name="connsiteX106" fmla="*/ 4794341 w 7868507"/>
              <a:gd name="connsiteY106" fmla="*/ 824641 h 1682351"/>
              <a:gd name="connsiteX107" fmla="*/ 4791139 w 7868507"/>
              <a:gd name="connsiteY107" fmla="*/ 821265 h 1682351"/>
              <a:gd name="connsiteX108" fmla="*/ 4784697 w 7868507"/>
              <a:gd name="connsiteY108" fmla="*/ 823709 h 1682351"/>
              <a:gd name="connsiteX109" fmla="*/ 4782810 w 7868507"/>
              <a:gd name="connsiteY109" fmla="*/ 823507 h 1682351"/>
              <a:gd name="connsiteX110" fmla="*/ 4772164 w 7868507"/>
              <a:gd name="connsiteY110" fmla="*/ 823203 h 1682351"/>
              <a:gd name="connsiteX111" fmla="*/ 4753756 w 7868507"/>
              <a:gd name="connsiteY111" fmla="*/ 843711 h 1682351"/>
              <a:gd name="connsiteX112" fmla="*/ 4727551 w 7868507"/>
              <a:gd name="connsiteY112" fmla="*/ 851537 h 1682351"/>
              <a:gd name="connsiteX113" fmla="*/ 4631760 w 7868507"/>
              <a:gd name="connsiteY113" fmla="*/ 932126 h 1682351"/>
              <a:gd name="connsiteX114" fmla="*/ 4584082 w 7868507"/>
              <a:gd name="connsiteY114" fmla="*/ 949940 h 1682351"/>
              <a:gd name="connsiteX115" fmla="*/ 4523312 w 7868507"/>
              <a:gd name="connsiteY115" fmla="*/ 974005 h 1682351"/>
              <a:gd name="connsiteX116" fmla="*/ 4463504 w 7868507"/>
              <a:gd name="connsiteY116" fmla="*/ 996548 h 1682351"/>
              <a:gd name="connsiteX117" fmla="*/ 4452680 w 7868507"/>
              <a:gd name="connsiteY117" fmla="*/ 1008042 h 1682351"/>
              <a:gd name="connsiteX118" fmla="*/ 4445284 w 7868507"/>
              <a:gd name="connsiteY118" fmla="*/ 1009976 h 1682351"/>
              <a:gd name="connsiteX119" fmla="*/ 4407084 w 7868507"/>
              <a:gd name="connsiteY119" fmla="*/ 1025274 h 1682351"/>
              <a:gd name="connsiteX120" fmla="*/ 4398766 w 7868507"/>
              <a:gd name="connsiteY120" fmla="*/ 1022420 h 1682351"/>
              <a:gd name="connsiteX121" fmla="*/ 4397057 w 7868507"/>
              <a:gd name="connsiteY121" fmla="*/ 1020283 h 1682351"/>
              <a:gd name="connsiteX122" fmla="*/ 4386552 w 7868507"/>
              <a:gd name="connsiteY122" fmla="*/ 1024409 h 1682351"/>
              <a:gd name="connsiteX123" fmla="*/ 4377324 w 7868507"/>
              <a:gd name="connsiteY123" fmla="*/ 1023587 h 1682351"/>
              <a:gd name="connsiteX124" fmla="*/ 4370923 w 7868507"/>
              <a:gd name="connsiteY124" fmla="*/ 1028513 h 1682351"/>
              <a:gd name="connsiteX125" fmla="*/ 4360023 w 7868507"/>
              <a:gd name="connsiteY125" fmla="*/ 1029711 h 1682351"/>
              <a:gd name="connsiteX126" fmla="*/ 4346335 w 7868507"/>
              <a:gd name="connsiteY126" fmla="*/ 1029999 h 1682351"/>
              <a:gd name="connsiteX127" fmla="*/ 4334175 w 7868507"/>
              <a:gd name="connsiteY127" fmla="*/ 1028124 h 1682351"/>
              <a:gd name="connsiteX128" fmla="*/ 4316842 w 7868507"/>
              <a:gd name="connsiteY128" fmla="*/ 1031192 h 1682351"/>
              <a:gd name="connsiteX129" fmla="*/ 4277163 w 7868507"/>
              <a:gd name="connsiteY129" fmla="*/ 1035732 h 1682351"/>
              <a:gd name="connsiteX130" fmla="*/ 4247171 w 7868507"/>
              <a:gd name="connsiteY130" fmla="*/ 1039212 h 1682351"/>
              <a:gd name="connsiteX131" fmla="*/ 4194968 w 7868507"/>
              <a:gd name="connsiteY131" fmla="*/ 1049296 h 1682351"/>
              <a:gd name="connsiteX132" fmla="*/ 4185496 w 7868507"/>
              <a:gd name="connsiteY132" fmla="*/ 1057811 h 1682351"/>
              <a:gd name="connsiteX133" fmla="*/ 4160588 w 7868507"/>
              <a:gd name="connsiteY133" fmla="*/ 1055289 h 1682351"/>
              <a:gd name="connsiteX134" fmla="*/ 4153601 w 7868507"/>
              <a:gd name="connsiteY134" fmla="*/ 1046911 h 1682351"/>
              <a:gd name="connsiteX135" fmla="*/ 4121597 w 7868507"/>
              <a:gd name="connsiteY135" fmla="*/ 1049768 h 1682351"/>
              <a:gd name="connsiteX136" fmla="*/ 4092519 w 7868507"/>
              <a:gd name="connsiteY136" fmla="*/ 1061793 h 1682351"/>
              <a:gd name="connsiteX137" fmla="*/ 4054082 w 7868507"/>
              <a:gd name="connsiteY137" fmla="*/ 1068526 h 1682351"/>
              <a:gd name="connsiteX138" fmla="*/ 4031133 w 7868507"/>
              <a:gd name="connsiteY138" fmla="*/ 1072650 h 1682351"/>
              <a:gd name="connsiteX139" fmla="*/ 3966873 w 7868507"/>
              <a:gd name="connsiteY139" fmla="*/ 1076267 h 1682351"/>
              <a:gd name="connsiteX140" fmla="*/ 3963573 w 7868507"/>
              <a:gd name="connsiteY140" fmla="*/ 1076172 h 1682351"/>
              <a:gd name="connsiteX141" fmla="*/ 3952740 w 7868507"/>
              <a:gd name="connsiteY141" fmla="*/ 1081643 h 1682351"/>
              <a:gd name="connsiteX142" fmla="*/ 3952284 w 7868507"/>
              <a:gd name="connsiteY142" fmla="*/ 1083043 h 1682351"/>
              <a:gd name="connsiteX143" fmla="*/ 3912008 w 7868507"/>
              <a:gd name="connsiteY143" fmla="*/ 1080346 h 1682351"/>
              <a:gd name="connsiteX144" fmla="*/ 3907178 w 7868507"/>
              <a:gd name="connsiteY144" fmla="*/ 1082452 h 1682351"/>
              <a:gd name="connsiteX145" fmla="*/ 3880262 w 7868507"/>
              <a:gd name="connsiteY145" fmla="*/ 1077541 h 1682351"/>
              <a:gd name="connsiteX146" fmla="*/ 3866711 w 7868507"/>
              <a:gd name="connsiteY146" fmla="*/ 1076684 h 1682351"/>
              <a:gd name="connsiteX147" fmla="*/ 3842517 w 7868507"/>
              <a:gd name="connsiteY147" fmla="*/ 1073470 h 1682351"/>
              <a:gd name="connsiteX148" fmla="*/ 3840538 w 7868507"/>
              <a:gd name="connsiteY148" fmla="*/ 1074837 h 1682351"/>
              <a:gd name="connsiteX149" fmla="*/ 3835745 w 7868507"/>
              <a:gd name="connsiteY149" fmla="*/ 1073596 h 1682351"/>
              <a:gd name="connsiteX150" fmla="*/ 3832245 w 7868507"/>
              <a:gd name="connsiteY150" fmla="*/ 1075205 h 1682351"/>
              <a:gd name="connsiteX151" fmla="*/ 3828256 w 7868507"/>
              <a:gd name="connsiteY151" fmla="*/ 1074786 h 1682351"/>
              <a:gd name="connsiteX152" fmla="*/ 3786574 w 7868507"/>
              <a:gd name="connsiteY152" fmla="*/ 1081253 h 1682351"/>
              <a:gd name="connsiteX153" fmla="*/ 3777568 w 7868507"/>
              <a:gd name="connsiteY153" fmla="*/ 1079989 h 1682351"/>
              <a:gd name="connsiteX154" fmla="*/ 3770769 w 7868507"/>
              <a:gd name="connsiteY154" fmla="*/ 1084796 h 1682351"/>
              <a:gd name="connsiteX155" fmla="*/ 3742056 w 7868507"/>
              <a:gd name="connsiteY155" fmla="*/ 1086062 h 1682351"/>
              <a:gd name="connsiteX156" fmla="*/ 3732135 w 7868507"/>
              <a:gd name="connsiteY156" fmla="*/ 1082300 h 1682351"/>
              <a:gd name="connsiteX157" fmla="*/ 3722961 w 7868507"/>
              <a:gd name="connsiteY157" fmla="*/ 1079602 h 1682351"/>
              <a:gd name="connsiteX158" fmla="*/ 3721773 w 7868507"/>
              <a:gd name="connsiteY158" fmla="*/ 1079610 h 1682351"/>
              <a:gd name="connsiteX159" fmla="*/ 3709837 w 7868507"/>
              <a:gd name="connsiteY159" fmla="*/ 1079694 h 1682351"/>
              <a:gd name="connsiteX160" fmla="*/ 3687629 w 7868507"/>
              <a:gd name="connsiteY160" fmla="*/ 1079849 h 1682351"/>
              <a:gd name="connsiteX161" fmla="*/ 3644574 w 7868507"/>
              <a:gd name="connsiteY161" fmla="*/ 1083439 h 1682351"/>
              <a:gd name="connsiteX162" fmla="*/ 3547156 w 7868507"/>
              <a:gd name="connsiteY162" fmla="*/ 1066356 h 1682351"/>
              <a:gd name="connsiteX163" fmla="*/ 3408831 w 7868507"/>
              <a:gd name="connsiteY163" fmla="*/ 1075438 h 1682351"/>
              <a:gd name="connsiteX164" fmla="*/ 3114039 w 7868507"/>
              <a:gd name="connsiteY164" fmla="*/ 1109327 h 1682351"/>
              <a:gd name="connsiteX165" fmla="*/ 3051319 w 7868507"/>
              <a:gd name="connsiteY165" fmla="*/ 1116688 h 1682351"/>
              <a:gd name="connsiteX166" fmla="*/ 3010058 w 7868507"/>
              <a:gd name="connsiteY166" fmla="*/ 1118821 h 1682351"/>
              <a:gd name="connsiteX167" fmla="*/ 2941155 w 7868507"/>
              <a:gd name="connsiteY167" fmla="*/ 1141827 h 1682351"/>
              <a:gd name="connsiteX168" fmla="*/ 2862733 w 7868507"/>
              <a:gd name="connsiteY168" fmla="*/ 1149849 h 1682351"/>
              <a:gd name="connsiteX169" fmla="*/ 2762853 w 7868507"/>
              <a:gd name="connsiteY169" fmla="*/ 1155888 h 1682351"/>
              <a:gd name="connsiteX170" fmla="*/ 2735957 w 7868507"/>
              <a:gd name="connsiteY170" fmla="*/ 1166296 h 1682351"/>
              <a:gd name="connsiteX171" fmla="*/ 2697453 w 7868507"/>
              <a:gd name="connsiteY171" fmla="*/ 1175920 h 1682351"/>
              <a:gd name="connsiteX172" fmla="*/ 2630587 w 7868507"/>
              <a:gd name="connsiteY172" fmla="*/ 1198561 h 1682351"/>
              <a:gd name="connsiteX173" fmla="*/ 2554087 w 7868507"/>
              <a:gd name="connsiteY173" fmla="*/ 1210615 h 1682351"/>
              <a:gd name="connsiteX174" fmla="*/ 2466063 w 7868507"/>
              <a:gd name="connsiteY174" fmla="*/ 1202949 h 1682351"/>
              <a:gd name="connsiteX175" fmla="*/ 2417946 w 7868507"/>
              <a:gd name="connsiteY175" fmla="*/ 1202719 h 1682351"/>
              <a:gd name="connsiteX176" fmla="*/ 2258819 w 7868507"/>
              <a:gd name="connsiteY176" fmla="*/ 1200304 h 1682351"/>
              <a:gd name="connsiteX177" fmla="*/ 2148771 w 7868507"/>
              <a:gd name="connsiteY177" fmla="*/ 1198564 h 1682351"/>
              <a:gd name="connsiteX178" fmla="*/ 2117137 w 7868507"/>
              <a:gd name="connsiteY178" fmla="*/ 1207800 h 1682351"/>
              <a:gd name="connsiteX179" fmla="*/ 2064067 w 7868507"/>
              <a:gd name="connsiteY179" fmla="*/ 1222897 h 1682351"/>
              <a:gd name="connsiteX180" fmla="*/ 2011154 w 7868507"/>
              <a:gd name="connsiteY180" fmla="*/ 1227589 h 1682351"/>
              <a:gd name="connsiteX181" fmla="*/ 1967562 w 7868507"/>
              <a:gd name="connsiteY181" fmla="*/ 1238053 h 1682351"/>
              <a:gd name="connsiteX182" fmla="*/ 1925305 w 7868507"/>
              <a:gd name="connsiteY182" fmla="*/ 1239652 h 1682351"/>
              <a:gd name="connsiteX183" fmla="*/ 1903633 w 7868507"/>
              <a:gd name="connsiteY183" fmla="*/ 1234971 h 1682351"/>
              <a:gd name="connsiteX184" fmla="*/ 1878608 w 7868507"/>
              <a:gd name="connsiteY184" fmla="*/ 1229903 h 1682351"/>
              <a:gd name="connsiteX185" fmla="*/ 1843617 w 7868507"/>
              <a:gd name="connsiteY185" fmla="*/ 1224887 h 1682351"/>
              <a:gd name="connsiteX186" fmla="*/ 1749265 w 7868507"/>
              <a:gd name="connsiteY186" fmla="*/ 1228560 h 1682351"/>
              <a:gd name="connsiteX187" fmla="*/ 1650050 w 7868507"/>
              <a:gd name="connsiteY187" fmla="*/ 1231064 h 1682351"/>
              <a:gd name="connsiteX188" fmla="*/ 1625906 w 7868507"/>
              <a:gd name="connsiteY188" fmla="*/ 1240466 h 1682351"/>
              <a:gd name="connsiteX189" fmla="*/ 1625638 w 7868507"/>
              <a:gd name="connsiteY189" fmla="*/ 1243542 h 1682351"/>
              <a:gd name="connsiteX190" fmla="*/ 1621994 w 7868507"/>
              <a:gd name="connsiteY190" fmla="*/ 1248302 h 1682351"/>
              <a:gd name="connsiteX191" fmla="*/ 1615654 w 7868507"/>
              <a:gd name="connsiteY191" fmla="*/ 1259137 h 1682351"/>
              <a:gd name="connsiteX192" fmla="*/ 1602888 w 7868507"/>
              <a:gd name="connsiteY192" fmla="*/ 1274010 h 1682351"/>
              <a:gd name="connsiteX193" fmla="*/ 1602366 w 7868507"/>
              <a:gd name="connsiteY193" fmla="*/ 1273557 h 1682351"/>
              <a:gd name="connsiteX194" fmla="*/ 1597689 w 7868507"/>
              <a:gd name="connsiteY194" fmla="*/ 1274721 h 1682351"/>
              <a:gd name="connsiteX195" fmla="*/ 1566332 w 7868507"/>
              <a:gd name="connsiteY195" fmla="*/ 1278948 h 1682351"/>
              <a:gd name="connsiteX196" fmla="*/ 1555040 w 7868507"/>
              <a:gd name="connsiteY196" fmla="*/ 1293696 h 1682351"/>
              <a:gd name="connsiteX197" fmla="*/ 1552558 w 7868507"/>
              <a:gd name="connsiteY197" fmla="*/ 1296317 h 1682351"/>
              <a:gd name="connsiteX198" fmla="*/ 1552423 w 7868507"/>
              <a:gd name="connsiteY198" fmla="*/ 1296224 h 1682351"/>
              <a:gd name="connsiteX199" fmla="*/ 1549631 w 7868507"/>
              <a:gd name="connsiteY199" fmla="*/ 1298702 h 1682351"/>
              <a:gd name="connsiteX200" fmla="*/ 1518013 w 7868507"/>
              <a:gd name="connsiteY200" fmla="*/ 1301677 h 1682351"/>
              <a:gd name="connsiteX201" fmla="*/ 1479156 w 7868507"/>
              <a:gd name="connsiteY201" fmla="*/ 1316098 h 1682351"/>
              <a:gd name="connsiteX202" fmla="*/ 1441079 w 7868507"/>
              <a:gd name="connsiteY202" fmla="*/ 1332684 h 1682351"/>
              <a:gd name="connsiteX203" fmla="*/ 1427483 w 7868507"/>
              <a:gd name="connsiteY203" fmla="*/ 1339810 h 1682351"/>
              <a:gd name="connsiteX204" fmla="*/ 1402408 w 7868507"/>
              <a:gd name="connsiteY204" fmla="*/ 1347572 h 1682351"/>
              <a:gd name="connsiteX205" fmla="*/ 1390401 w 7868507"/>
              <a:gd name="connsiteY205" fmla="*/ 1348064 h 1682351"/>
              <a:gd name="connsiteX206" fmla="*/ 1389965 w 7868507"/>
              <a:gd name="connsiteY206" fmla="*/ 1348612 h 1682351"/>
              <a:gd name="connsiteX207" fmla="*/ 1388601 w 7868507"/>
              <a:gd name="connsiteY207" fmla="*/ 1346953 h 1682351"/>
              <a:gd name="connsiteX208" fmla="*/ 1380844 w 7868507"/>
              <a:gd name="connsiteY208" fmla="*/ 1350384 h 1682351"/>
              <a:gd name="connsiteX209" fmla="*/ 1378861 w 7868507"/>
              <a:gd name="connsiteY209" fmla="*/ 1352221 h 1682351"/>
              <a:gd name="connsiteX210" fmla="*/ 1375758 w 7868507"/>
              <a:gd name="connsiteY210" fmla="*/ 1353731 h 1682351"/>
              <a:gd name="connsiteX211" fmla="*/ 1375650 w 7868507"/>
              <a:gd name="connsiteY211" fmla="*/ 1353592 h 1682351"/>
              <a:gd name="connsiteX212" fmla="*/ 1372804 w 7868507"/>
              <a:gd name="connsiteY212" fmla="*/ 1355351 h 1682351"/>
              <a:gd name="connsiteX213" fmla="*/ 1359249 w 7868507"/>
              <a:gd name="connsiteY213" fmla="*/ 1366189 h 1682351"/>
              <a:gd name="connsiteX214" fmla="*/ 1340780 w 7868507"/>
              <a:gd name="connsiteY214" fmla="*/ 1366894 h 1682351"/>
              <a:gd name="connsiteX215" fmla="*/ 1337816 w 7868507"/>
              <a:gd name="connsiteY215" fmla="*/ 1359128 h 1682351"/>
              <a:gd name="connsiteX216" fmla="*/ 1335560 w 7868507"/>
              <a:gd name="connsiteY216" fmla="*/ 1360910 h 1682351"/>
              <a:gd name="connsiteX217" fmla="*/ 1331292 w 7868507"/>
              <a:gd name="connsiteY217" fmla="*/ 1365723 h 1682351"/>
              <a:gd name="connsiteX218" fmla="*/ 1329826 w 7868507"/>
              <a:gd name="connsiteY218" fmla="*/ 1365581 h 1682351"/>
              <a:gd name="connsiteX219" fmla="*/ 1315524 w 7868507"/>
              <a:gd name="connsiteY219" fmla="*/ 1370869 h 1682351"/>
              <a:gd name="connsiteX220" fmla="*/ 1311310 w 7868507"/>
              <a:gd name="connsiteY220" fmla="*/ 1368878 h 1682351"/>
              <a:gd name="connsiteX221" fmla="*/ 1309448 w 7868507"/>
              <a:gd name="connsiteY221" fmla="*/ 1368851 h 1682351"/>
              <a:gd name="connsiteX222" fmla="*/ 1301298 w 7868507"/>
              <a:gd name="connsiteY222" fmla="*/ 1377498 h 1682351"/>
              <a:gd name="connsiteX223" fmla="*/ 1296925 w 7868507"/>
              <a:gd name="connsiteY223" fmla="*/ 1380996 h 1682351"/>
              <a:gd name="connsiteX224" fmla="*/ 1269267 w 7868507"/>
              <a:gd name="connsiteY224" fmla="*/ 1411589 h 1682351"/>
              <a:gd name="connsiteX225" fmla="*/ 1221707 w 7868507"/>
              <a:gd name="connsiteY225" fmla="*/ 1427353 h 1682351"/>
              <a:gd name="connsiteX226" fmla="*/ 1173283 w 7868507"/>
              <a:gd name="connsiteY226" fmla="*/ 1444522 h 1682351"/>
              <a:gd name="connsiteX227" fmla="*/ 1135382 w 7868507"/>
              <a:gd name="connsiteY227" fmla="*/ 1456933 h 1682351"/>
              <a:gd name="connsiteX228" fmla="*/ 1055416 w 7868507"/>
              <a:gd name="connsiteY228" fmla="*/ 1526389 h 1682351"/>
              <a:gd name="connsiteX229" fmla="*/ 1034752 w 7868507"/>
              <a:gd name="connsiteY229" fmla="*/ 1531257 h 1682351"/>
              <a:gd name="connsiteX230" fmla="*/ 1018956 w 7868507"/>
              <a:gd name="connsiteY230" fmla="*/ 1549595 h 1682351"/>
              <a:gd name="connsiteX231" fmla="*/ 1010858 w 7868507"/>
              <a:gd name="connsiteY231" fmla="*/ 1548110 h 1682351"/>
              <a:gd name="connsiteX232" fmla="*/ 1009435 w 7868507"/>
              <a:gd name="connsiteY232" fmla="*/ 1547700 h 1682351"/>
              <a:gd name="connsiteX233" fmla="*/ 1004312 w 7868507"/>
              <a:gd name="connsiteY233" fmla="*/ 1549413 h 1682351"/>
              <a:gd name="connsiteX234" fmla="*/ 1002155 w 7868507"/>
              <a:gd name="connsiteY234" fmla="*/ 1545703 h 1682351"/>
              <a:gd name="connsiteX235" fmla="*/ 993932 w 7868507"/>
              <a:gd name="connsiteY235" fmla="*/ 1545275 h 1682351"/>
              <a:gd name="connsiteX236" fmla="*/ 984702 w 7868507"/>
              <a:gd name="connsiteY236" fmla="*/ 1549599 h 1682351"/>
              <a:gd name="connsiteX237" fmla="*/ 951832 w 7868507"/>
              <a:gd name="connsiteY237" fmla="*/ 1564506 h 1682351"/>
              <a:gd name="connsiteX238" fmla="*/ 946909 w 7868507"/>
              <a:gd name="connsiteY238" fmla="*/ 1569506 h 1682351"/>
              <a:gd name="connsiteX239" fmla="*/ 930061 w 7868507"/>
              <a:gd name="connsiteY239" fmla="*/ 1573784 h 1682351"/>
              <a:gd name="connsiteX240" fmla="*/ 929189 w 7868507"/>
              <a:gd name="connsiteY240" fmla="*/ 1575061 h 1682351"/>
              <a:gd name="connsiteX241" fmla="*/ 913074 w 7868507"/>
              <a:gd name="connsiteY241" fmla="*/ 1580907 h 1682351"/>
              <a:gd name="connsiteX242" fmla="*/ 885532 w 7868507"/>
              <a:gd name="connsiteY242" fmla="*/ 1596205 h 1682351"/>
              <a:gd name="connsiteX243" fmla="*/ 879535 w 7868507"/>
              <a:gd name="connsiteY243" fmla="*/ 1593350 h 1682351"/>
              <a:gd name="connsiteX244" fmla="*/ 878302 w 7868507"/>
              <a:gd name="connsiteY244" fmla="*/ 1591213 h 1682351"/>
              <a:gd name="connsiteX245" fmla="*/ 870728 w 7868507"/>
              <a:gd name="connsiteY245" fmla="*/ 1595340 h 1682351"/>
              <a:gd name="connsiteX246" fmla="*/ 864075 w 7868507"/>
              <a:gd name="connsiteY246" fmla="*/ 1594517 h 1682351"/>
              <a:gd name="connsiteX247" fmla="*/ 859460 w 7868507"/>
              <a:gd name="connsiteY247" fmla="*/ 1599444 h 1682351"/>
              <a:gd name="connsiteX248" fmla="*/ 851601 w 7868507"/>
              <a:gd name="connsiteY248" fmla="*/ 1600641 h 1682351"/>
              <a:gd name="connsiteX249" fmla="*/ 841730 w 7868507"/>
              <a:gd name="connsiteY249" fmla="*/ 1600929 h 1682351"/>
              <a:gd name="connsiteX250" fmla="*/ 832963 w 7868507"/>
              <a:gd name="connsiteY250" fmla="*/ 1599055 h 1682351"/>
              <a:gd name="connsiteX251" fmla="*/ 820466 w 7868507"/>
              <a:gd name="connsiteY251" fmla="*/ 1602123 h 1682351"/>
              <a:gd name="connsiteX252" fmla="*/ 791859 w 7868507"/>
              <a:gd name="connsiteY252" fmla="*/ 1606663 h 1682351"/>
              <a:gd name="connsiteX253" fmla="*/ 770233 w 7868507"/>
              <a:gd name="connsiteY253" fmla="*/ 1610142 h 1682351"/>
              <a:gd name="connsiteX254" fmla="*/ 732594 w 7868507"/>
              <a:gd name="connsiteY254" fmla="*/ 1620226 h 1682351"/>
              <a:gd name="connsiteX255" fmla="*/ 725765 w 7868507"/>
              <a:gd name="connsiteY255" fmla="*/ 1628741 h 1682351"/>
              <a:gd name="connsiteX256" fmla="*/ 707807 w 7868507"/>
              <a:gd name="connsiteY256" fmla="*/ 1626219 h 1682351"/>
              <a:gd name="connsiteX257" fmla="*/ 702769 w 7868507"/>
              <a:gd name="connsiteY257" fmla="*/ 1617842 h 1682351"/>
              <a:gd name="connsiteX258" fmla="*/ 679694 w 7868507"/>
              <a:gd name="connsiteY258" fmla="*/ 1620699 h 1682351"/>
              <a:gd name="connsiteX259" fmla="*/ 658729 w 7868507"/>
              <a:gd name="connsiteY259" fmla="*/ 1632723 h 1682351"/>
              <a:gd name="connsiteX260" fmla="*/ 631015 w 7868507"/>
              <a:gd name="connsiteY260" fmla="*/ 1639457 h 1682351"/>
              <a:gd name="connsiteX261" fmla="*/ 614469 w 7868507"/>
              <a:gd name="connsiteY261" fmla="*/ 1643580 h 1682351"/>
              <a:gd name="connsiteX262" fmla="*/ 568137 w 7868507"/>
              <a:gd name="connsiteY262" fmla="*/ 1647197 h 1682351"/>
              <a:gd name="connsiteX263" fmla="*/ 565757 w 7868507"/>
              <a:gd name="connsiteY263" fmla="*/ 1647102 h 1682351"/>
              <a:gd name="connsiteX264" fmla="*/ 557947 w 7868507"/>
              <a:gd name="connsiteY264" fmla="*/ 1652573 h 1682351"/>
              <a:gd name="connsiteX265" fmla="*/ 557617 w 7868507"/>
              <a:gd name="connsiteY265" fmla="*/ 1653973 h 1682351"/>
              <a:gd name="connsiteX266" fmla="*/ 528578 w 7868507"/>
              <a:gd name="connsiteY266" fmla="*/ 1651276 h 1682351"/>
              <a:gd name="connsiteX267" fmla="*/ 525096 w 7868507"/>
              <a:gd name="connsiteY267" fmla="*/ 1653383 h 1682351"/>
              <a:gd name="connsiteX268" fmla="*/ 505689 w 7868507"/>
              <a:gd name="connsiteY268" fmla="*/ 1648471 h 1682351"/>
              <a:gd name="connsiteX269" fmla="*/ 495919 w 7868507"/>
              <a:gd name="connsiteY269" fmla="*/ 1647615 h 1682351"/>
              <a:gd name="connsiteX270" fmla="*/ 478476 w 7868507"/>
              <a:gd name="connsiteY270" fmla="*/ 1644401 h 1682351"/>
              <a:gd name="connsiteX271" fmla="*/ 477049 w 7868507"/>
              <a:gd name="connsiteY271" fmla="*/ 1645767 h 1682351"/>
              <a:gd name="connsiteX272" fmla="*/ 473592 w 7868507"/>
              <a:gd name="connsiteY272" fmla="*/ 1644526 h 1682351"/>
              <a:gd name="connsiteX273" fmla="*/ 471069 w 7868507"/>
              <a:gd name="connsiteY273" fmla="*/ 1646136 h 1682351"/>
              <a:gd name="connsiteX274" fmla="*/ 468193 w 7868507"/>
              <a:gd name="connsiteY274" fmla="*/ 1645716 h 1682351"/>
              <a:gd name="connsiteX275" fmla="*/ 438139 w 7868507"/>
              <a:gd name="connsiteY275" fmla="*/ 1652183 h 1682351"/>
              <a:gd name="connsiteX276" fmla="*/ 431647 w 7868507"/>
              <a:gd name="connsiteY276" fmla="*/ 1650919 h 1682351"/>
              <a:gd name="connsiteX277" fmla="*/ 426745 w 7868507"/>
              <a:gd name="connsiteY277" fmla="*/ 1655727 h 1682351"/>
              <a:gd name="connsiteX278" fmla="*/ 406042 w 7868507"/>
              <a:gd name="connsiteY278" fmla="*/ 1656992 h 1682351"/>
              <a:gd name="connsiteX279" fmla="*/ 398889 w 7868507"/>
              <a:gd name="connsiteY279" fmla="*/ 1653230 h 1682351"/>
              <a:gd name="connsiteX280" fmla="*/ 392275 w 7868507"/>
              <a:gd name="connsiteY280" fmla="*/ 1650533 h 1682351"/>
              <a:gd name="connsiteX281" fmla="*/ 391417 w 7868507"/>
              <a:gd name="connsiteY281" fmla="*/ 1650540 h 1682351"/>
              <a:gd name="connsiteX282" fmla="*/ 382811 w 7868507"/>
              <a:gd name="connsiteY282" fmla="*/ 1650624 h 1682351"/>
              <a:gd name="connsiteX283" fmla="*/ 366800 w 7868507"/>
              <a:gd name="connsiteY283" fmla="*/ 1650779 h 1682351"/>
              <a:gd name="connsiteX284" fmla="*/ 335757 w 7868507"/>
              <a:gd name="connsiteY284" fmla="*/ 1654369 h 1682351"/>
              <a:gd name="connsiteX285" fmla="*/ 265518 w 7868507"/>
              <a:gd name="connsiteY285" fmla="*/ 1637286 h 1682351"/>
              <a:gd name="connsiteX286" fmla="*/ 165785 w 7868507"/>
              <a:gd name="connsiteY286" fmla="*/ 1646368 h 1682351"/>
              <a:gd name="connsiteX287" fmla="*/ 5771 w 7868507"/>
              <a:gd name="connsiteY287" fmla="*/ 1682351 h 1682351"/>
              <a:gd name="connsiteX288" fmla="*/ 0 w 7868507"/>
              <a:gd name="connsiteY288" fmla="*/ 1682121 h 1682351"/>
              <a:gd name="connsiteX289" fmla="*/ 0 w 7868507"/>
              <a:gd name="connsiteY289" fmla="*/ 208540 h 1682351"/>
              <a:gd name="connsiteX290" fmla="*/ 1 w 7868507"/>
              <a:gd name="connsiteY290" fmla="*/ 208540 h 168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</a:cxnLst>
            <a:rect l="l" t="t" r="r" b="b"/>
            <a:pathLst>
              <a:path w="7868507" h="1682351">
                <a:moveTo>
                  <a:pt x="0" y="0"/>
                </a:moveTo>
                <a:lnTo>
                  <a:pt x="7868507" y="0"/>
                </a:lnTo>
                <a:lnTo>
                  <a:pt x="7865866" y="1824"/>
                </a:lnTo>
                <a:cubicBezTo>
                  <a:pt x="7856431" y="8442"/>
                  <a:pt x="7838680" y="21037"/>
                  <a:pt x="7837561" y="21679"/>
                </a:cubicBezTo>
                <a:cubicBezTo>
                  <a:pt x="7827334" y="28887"/>
                  <a:pt x="7786488" y="47703"/>
                  <a:pt x="7769454" y="43813"/>
                </a:cubicBezTo>
                <a:cubicBezTo>
                  <a:pt x="7776715" y="51976"/>
                  <a:pt x="7698773" y="52885"/>
                  <a:pt x="7695485" y="61050"/>
                </a:cubicBezTo>
                <a:cubicBezTo>
                  <a:pt x="7694124" y="67654"/>
                  <a:pt x="7669858" y="70842"/>
                  <a:pt x="7662356" y="73131"/>
                </a:cubicBezTo>
                <a:cubicBezTo>
                  <a:pt x="7657288" y="79798"/>
                  <a:pt x="7615644" y="67260"/>
                  <a:pt x="7602203" y="99894"/>
                </a:cubicBezTo>
                <a:cubicBezTo>
                  <a:pt x="7564102" y="102340"/>
                  <a:pt x="7563677" y="146948"/>
                  <a:pt x="7533256" y="141638"/>
                </a:cubicBezTo>
                <a:cubicBezTo>
                  <a:pt x="7525393" y="142116"/>
                  <a:pt x="7522481" y="163449"/>
                  <a:pt x="7516926" y="165418"/>
                </a:cubicBezTo>
                <a:lnTo>
                  <a:pt x="7488994" y="178287"/>
                </a:lnTo>
                <a:lnTo>
                  <a:pt x="7478335" y="185700"/>
                </a:lnTo>
                <a:lnTo>
                  <a:pt x="7458526" y="189157"/>
                </a:lnTo>
                <a:cubicBezTo>
                  <a:pt x="7448729" y="190298"/>
                  <a:pt x="7435680" y="189564"/>
                  <a:pt x="7419554" y="192546"/>
                </a:cubicBezTo>
                <a:cubicBezTo>
                  <a:pt x="7391848" y="201320"/>
                  <a:pt x="7364551" y="190112"/>
                  <a:pt x="7347574" y="213028"/>
                </a:cubicBezTo>
                <a:cubicBezTo>
                  <a:pt x="7289734" y="215419"/>
                  <a:pt x="7263297" y="236052"/>
                  <a:pt x="7205646" y="228570"/>
                </a:cubicBezTo>
                <a:cubicBezTo>
                  <a:pt x="7219384" y="234481"/>
                  <a:pt x="7148985" y="225303"/>
                  <a:pt x="7132082" y="240066"/>
                </a:cubicBezTo>
                <a:cubicBezTo>
                  <a:pt x="7098097" y="244851"/>
                  <a:pt x="7078927" y="243254"/>
                  <a:pt x="7026584" y="249305"/>
                </a:cubicBezTo>
                <a:cubicBezTo>
                  <a:pt x="6982005" y="255885"/>
                  <a:pt x="6975045" y="256084"/>
                  <a:pt x="6949796" y="259619"/>
                </a:cubicBezTo>
                <a:lnTo>
                  <a:pt x="6850243" y="278486"/>
                </a:lnTo>
                <a:lnTo>
                  <a:pt x="6848972" y="279419"/>
                </a:lnTo>
                <a:cubicBezTo>
                  <a:pt x="6842431" y="281915"/>
                  <a:pt x="6837674" y="282132"/>
                  <a:pt x="6833720" y="281340"/>
                </a:cubicBezTo>
                <a:lnTo>
                  <a:pt x="6796601" y="279778"/>
                </a:lnTo>
                <a:lnTo>
                  <a:pt x="6793249" y="281365"/>
                </a:lnTo>
                <a:lnTo>
                  <a:pt x="6761214" y="283216"/>
                </a:lnTo>
                <a:cubicBezTo>
                  <a:pt x="6761188" y="283490"/>
                  <a:pt x="6761163" y="283765"/>
                  <a:pt x="6761137" y="284040"/>
                </a:cubicBezTo>
                <a:cubicBezTo>
                  <a:pt x="6760237" y="285931"/>
                  <a:pt x="6758196" y="287407"/>
                  <a:pt x="6753708" y="288053"/>
                </a:cubicBezTo>
                <a:cubicBezTo>
                  <a:pt x="6765963" y="298767"/>
                  <a:pt x="6752991" y="292938"/>
                  <a:pt x="6738673" y="293899"/>
                </a:cubicBezTo>
                <a:cubicBezTo>
                  <a:pt x="6725584" y="299105"/>
                  <a:pt x="6686848" y="314912"/>
                  <a:pt x="6675177" y="319284"/>
                </a:cubicBezTo>
                <a:lnTo>
                  <a:pt x="6668648" y="320128"/>
                </a:lnTo>
                <a:cubicBezTo>
                  <a:pt x="6668631" y="320193"/>
                  <a:pt x="6668614" y="320260"/>
                  <a:pt x="6668596" y="320325"/>
                </a:cubicBezTo>
                <a:cubicBezTo>
                  <a:pt x="6667339" y="320894"/>
                  <a:pt x="6665255" y="321316"/>
                  <a:pt x="6661861" y="321574"/>
                </a:cubicBezTo>
                <a:lnTo>
                  <a:pt x="6644079" y="323301"/>
                </a:lnTo>
                <a:lnTo>
                  <a:pt x="6640227" y="325063"/>
                </a:lnTo>
                <a:lnTo>
                  <a:pt x="6639422" y="327491"/>
                </a:lnTo>
                <a:lnTo>
                  <a:pt x="6617073" y="336554"/>
                </a:lnTo>
                <a:cubicBezTo>
                  <a:pt x="6605813" y="334764"/>
                  <a:pt x="6572341" y="351494"/>
                  <a:pt x="6565938" y="354459"/>
                </a:cubicBezTo>
                <a:lnTo>
                  <a:pt x="6506395" y="372715"/>
                </a:lnTo>
                <a:cubicBezTo>
                  <a:pt x="6446059" y="407226"/>
                  <a:pt x="6413333" y="405459"/>
                  <a:pt x="6366803" y="421832"/>
                </a:cubicBezTo>
                <a:cubicBezTo>
                  <a:pt x="6324390" y="424230"/>
                  <a:pt x="6284368" y="425700"/>
                  <a:pt x="6245343" y="435559"/>
                </a:cubicBezTo>
                <a:cubicBezTo>
                  <a:pt x="6215336" y="440142"/>
                  <a:pt x="6196358" y="442032"/>
                  <a:pt x="6186762" y="449329"/>
                </a:cubicBezTo>
                <a:lnTo>
                  <a:pt x="6151870" y="456667"/>
                </a:lnTo>
                <a:lnTo>
                  <a:pt x="6094791" y="467108"/>
                </a:lnTo>
                <a:cubicBezTo>
                  <a:pt x="6094657" y="467835"/>
                  <a:pt x="6094521" y="468561"/>
                  <a:pt x="6094387" y="469288"/>
                </a:cubicBezTo>
                <a:lnTo>
                  <a:pt x="6088888" y="472662"/>
                </a:lnTo>
                <a:lnTo>
                  <a:pt x="6079322" y="480342"/>
                </a:lnTo>
                <a:lnTo>
                  <a:pt x="6060058" y="490885"/>
                </a:lnTo>
                <a:lnTo>
                  <a:pt x="6059271" y="490563"/>
                </a:lnTo>
                <a:cubicBezTo>
                  <a:pt x="6057130" y="490070"/>
                  <a:pt x="6054850" y="490140"/>
                  <a:pt x="6052214" y="491388"/>
                </a:cubicBezTo>
                <a:cubicBezTo>
                  <a:pt x="6043152" y="492025"/>
                  <a:pt x="6015622" y="492143"/>
                  <a:pt x="6004898" y="494385"/>
                </a:cubicBezTo>
                <a:cubicBezTo>
                  <a:pt x="5999647" y="497933"/>
                  <a:pt x="5993947" y="501457"/>
                  <a:pt x="5987859" y="504838"/>
                </a:cubicBezTo>
                <a:lnTo>
                  <a:pt x="5984113" y="506697"/>
                </a:lnTo>
                <a:lnTo>
                  <a:pt x="5983909" y="506630"/>
                </a:lnTo>
                <a:cubicBezTo>
                  <a:pt x="5982816" y="506817"/>
                  <a:pt x="5981478" y="507345"/>
                  <a:pt x="5979696" y="508387"/>
                </a:cubicBezTo>
                <a:lnTo>
                  <a:pt x="5931986" y="510495"/>
                </a:lnTo>
                <a:cubicBezTo>
                  <a:pt x="5909485" y="515471"/>
                  <a:pt x="5891640" y="509415"/>
                  <a:pt x="5873354" y="520717"/>
                </a:cubicBezTo>
                <a:cubicBezTo>
                  <a:pt x="5862814" y="523027"/>
                  <a:pt x="5852640" y="524240"/>
                  <a:pt x="5843006" y="525739"/>
                </a:cubicBezTo>
                <a:lnTo>
                  <a:pt x="5825737" y="530029"/>
                </a:lnTo>
                <a:lnTo>
                  <a:pt x="5812271" y="536366"/>
                </a:lnTo>
                <a:cubicBezTo>
                  <a:pt x="5756812" y="585055"/>
                  <a:pt x="5726733" y="582561"/>
                  <a:pt x="5683965" y="605660"/>
                </a:cubicBezTo>
                <a:cubicBezTo>
                  <a:pt x="5644981" y="609044"/>
                  <a:pt x="5608194" y="611118"/>
                  <a:pt x="5572324" y="625027"/>
                </a:cubicBezTo>
                <a:lnTo>
                  <a:pt x="5556903" y="628786"/>
                </a:lnTo>
                <a:lnTo>
                  <a:pt x="5553544" y="627847"/>
                </a:lnTo>
                <a:lnTo>
                  <a:pt x="5526889" y="632098"/>
                </a:lnTo>
                <a:lnTo>
                  <a:pt x="5521078" y="637584"/>
                </a:lnTo>
                <a:lnTo>
                  <a:pt x="5512534" y="637267"/>
                </a:lnTo>
                <a:cubicBezTo>
                  <a:pt x="5504747" y="639009"/>
                  <a:pt x="5481345" y="646244"/>
                  <a:pt x="5474353" y="648039"/>
                </a:cubicBezTo>
                <a:lnTo>
                  <a:pt x="5470584" y="648039"/>
                </a:lnTo>
                <a:lnTo>
                  <a:pt x="5467496" y="650003"/>
                </a:lnTo>
                <a:lnTo>
                  <a:pt x="5462885" y="649269"/>
                </a:lnTo>
                <a:lnTo>
                  <a:pt x="5461190" y="650833"/>
                </a:lnTo>
                <a:lnTo>
                  <a:pt x="5438256" y="650162"/>
                </a:lnTo>
                <a:lnTo>
                  <a:pt x="5425515" y="650724"/>
                </a:lnTo>
                <a:lnTo>
                  <a:pt x="5399851" y="648648"/>
                </a:lnTo>
                <a:lnTo>
                  <a:pt x="5395578" y="651245"/>
                </a:lnTo>
                <a:lnTo>
                  <a:pt x="5357693" y="652764"/>
                </a:lnTo>
                <a:cubicBezTo>
                  <a:pt x="5357603" y="653244"/>
                  <a:pt x="5357512" y="653723"/>
                  <a:pt x="5357422" y="654203"/>
                </a:cubicBezTo>
                <a:lnTo>
                  <a:pt x="5347920" y="660769"/>
                </a:lnTo>
                <a:lnTo>
                  <a:pt x="5344829" y="661019"/>
                </a:lnTo>
                <a:cubicBezTo>
                  <a:pt x="5307153" y="665059"/>
                  <a:pt x="5332651" y="677514"/>
                  <a:pt x="5285263" y="671313"/>
                </a:cubicBezTo>
                <a:cubicBezTo>
                  <a:pt x="5280405" y="677746"/>
                  <a:pt x="5274454" y="678943"/>
                  <a:pt x="5264305" y="677803"/>
                </a:cubicBezTo>
                <a:cubicBezTo>
                  <a:pt x="5246014" y="680189"/>
                  <a:pt x="5247969" y="694161"/>
                  <a:pt x="5229182" y="688503"/>
                </a:cubicBezTo>
                <a:cubicBezTo>
                  <a:pt x="5232786" y="695611"/>
                  <a:pt x="5194630" y="696876"/>
                  <a:pt x="5203382" y="703484"/>
                </a:cubicBezTo>
                <a:cubicBezTo>
                  <a:pt x="5191747" y="712293"/>
                  <a:pt x="5185418" y="701775"/>
                  <a:pt x="5173833" y="709660"/>
                </a:cubicBezTo>
                <a:cubicBezTo>
                  <a:pt x="5160556" y="713156"/>
                  <a:pt x="5181164" y="700314"/>
                  <a:pt x="5166382" y="702062"/>
                </a:cubicBezTo>
                <a:cubicBezTo>
                  <a:pt x="5152981" y="704685"/>
                  <a:pt x="5149341" y="697471"/>
                  <a:pt x="5142858" y="702153"/>
                </a:cubicBezTo>
                <a:cubicBezTo>
                  <a:pt x="5140697" y="703712"/>
                  <a:pt x="5138223" y="706594"/>
                  <a:pt x="5134964" y="711602"/>
                </a:cubicBezTo>
                <a:cubicBezTo>
                  <a:pt x="5116062" y="710281"/>
                  <a:pt x="5112766" y="718879"/>
                  <a:pt x="5087368" y="727066"/>
                </a:cubicBezTo>
                <a:cubicBezTo>
                  <a:pt x="5076462" y="724359"/>
                  <a:pt x="5067967" y="727957"/>
                  <a:pt x="5059763" y="733651"/>
                </a:cubicBezTo>
                <a:cubicBezTo>
                  <a:pt x="5047285" y="735133"/>
                  <a:pt x="5035444" y="738447"/>
                  <a:pt x="5023240" y="742299"/>
                </a:cubicBezTo>
                <a:lnTo>
                  <a:pt x="5007406" y="747156"/>
                </a:lnTo>
                <a:lnTo>
                  <a:pt x="4995851" y="746560"/>
                </a:lnTo>
                <a:cubicBezTo>
                  <a:pt x="4991224" y="747463"/>
                  <a:pt x="4986919" y="747840"/>
                  <a:pt x="4983107" y="748274"/>
                </a:cubicBezTo>
                <a:lnTo>
                  <a:pt x="4973068" y="750600"/>
                </a:lnTo>
                <a:lnTo>
                  <a:pt x="4967642" y="756164"/>
                </a:lnTo>
                <a:lnTo>
                  <a:pt x="4958938" y="756308"/>
                </a:lnTo>
                <a:lnTo>
                  <a:pt x="4949594" y="761504"/>
                </a:lnTo>
                <a:lnTo>
                  <a:pt x="4947761" y="759559"/>
                </a:lnTo>
                <a:lnTo>
                  <a:pt x="4939683" y="757589"/>
                </a:lnTo>
                <a:lnTo>
                  <a:pt x="4905733" y="776774"/>
                </a:lnTo>
                <a:cubicBezTo>
                  <a:pt x="4896707" y="781329"/>
                  <a:pt x="4889057" y="783325"/>
                  <a:pt x="4885524" y="784914"/>
                </a:cubicBezTo>
                <a:lnTo>
                  <a:pt x="4884537" y="786309"/>
                </a:lnTo>
                <a:lnTo>
                  <a:pt x="4863207" y="792997"/>
                </a:lnTo>
                <a:lnTo>
                  <a:pt x="4857388" y="798678"/>
                </a:lnTo>
                <a:cubicBezTo>
                  <a:pt x="4843193" y="806581"/>
                  <a:pt x="4824167" y="805577"/>
                  <a:pt x="4816499" y="818246"/>
                </a:cubicBezTo>
                <a:cubicBezTo>
                  <a:pt x="4812647" y="821244"/>
                  <a:pt x="4808821" y="822962"/>
                  <a:pt x="4805033" y="823877"/>
                </a:cubicBezTo>
                <a:lnTo>
                  <a:pt x="4794341" y="824641"/>
                </a:lnTo>
                <a:lnTo>
                  <a:pt x="4791139" y="821265"/>
                </a:lnTo>
                <a:lnTo>
                  <a:pt x="4784697" y="823709"/>
                </a:lnTo>
                <a:lnTo>
                  <a:pt x="4782810" y="823507"/>
                </a:lnTo>
                <a:cubicBezTo>
                  <a:pt x="4779205" y="823102"/>
                  <a:pt x="4775651" y="822843"/>
                  <a:pt x="4772164" y="823203"/>
                </a:cubicBezTo>
                <a:cubicBezTo>
                  <a:pt x="4777656" y="842476"/>
                  <a:pt x="4743396" y="829438"/>
                  <a:pt x="4753756" y="843711"/>
                </a:cubicBezTo>
                <a:cubicBezTo>
                  <a:pt x="4735544" y="849041"/>
                  <a:pt x="4750178" y="861228"/>
                  <a:pt x="4727551" y="851537"/>
                </a:cubicBezTo>
                <a:cubicBezTo>
                  <a:pt x="4699946" y="874427"/>
                  <a:pt x="4652821" y="902023"/>
                  <a:pt x="4631760" y="932126"/>
                </a:cubicBezTo>
                <a:cubicBezTo>
                  <a:pt x="4606537" y="943038"/>
                  <a:pt x="4602512" y="938987"/>
                  <a:pt x="4584082" y="949940"/>
                </a:cubicBezTo>
                <a:cubicBezTo>
                  <a:pt x="4584818" y="973908"/>
                  <a:pt x="4539784" y="951314"/>
                  <a:pt x="4523312" y="974005"/>
                </a:cubicBezTo>
                <a:lnTo>
                  <a:pt x="4463504" y="996548"/>
                </a:lnTo>
                <a:lnTo>
                  <a:pt x="4452680" y="1008042"/>
                </a:lnTo>
                <a:lnTo>
                  <a:pt x="4445284" y="1009976"/>
                </a:lnTo>
                <a:lnTo>
                  <a:pt x="4407084" y="1025274"/>
                </a:lnTo>
                <a:lnTo>
                  <a:pt x="4398766" y="1022420"/>
                </a:lnTo>
                <a:lnTo>
                  <a:pt x="4397057" y="1020283"/>
                </a:lnTo>
                <a:lnTo>
                  <a:pt x="4386552" y="1024409"/>
                </a:lnTo>
                <a:lnTo>
                  <a:pt x="4377324" y="1023587"/>
                </a:lnTo>
                <a:lnTo>
                  <a:pt x="4370923" y="1028513"/>
                </a:lnTo>
                <a:lnTo>
                  <a:pt x="4360023" y="1029711"/>
                </a:lnTo>
                <a:cubicBezTo>
                  <a:pt x="4355937" y="1029719"/>
                  <a:pt x="4351336" y="1029614"/>
                  <a:pt x="4346335" y="1029999"/>
                </a:cubicBezTo>
                <a:lnTo>
                  <a:pt x="4334175" y="1028124"/>
                </a:lnTo>
                <a:lnTo>
                  <a:pt x="4316842" y="1031192"/>
                </a:lnTo>
                <a:cubicBezTo>
                  <a:pt x="4303471" y="1033665"/>
                  <a:pt x="4290547" y="1035645"/>
                  <a:pt x="4277163" y="1035732"/>
                </a:cubicBezTo>
                <a:cubicBezTo>
                  <a:pt x="4267809" y="1040481"/>
                  <a:pt x="4258392" y="1043112"/>
                  <a:pt x="4247171" y="1039212"/>
                </a:cubicBezTo>
                <a:cubicBezTo>
                  <a:pt x="4219321" y="1044529"/>
                  <a:pt x="4214817" y="1052707"/>
                  <a:pt x="4194968" y="1049296"/>
                </a:cubicBezTo>
                <a:cubicBezTo>
                  <a:pt x="4190926" y="1053911"/>
                  <a:pt x="4187967" y="1056500"/>
                  <a:pt x="4185496" y="1057811"/>
                </a:cubicBezTo>
                <a:cubicBezTo>
                  <a:pt x="4178081" y="1061743"/>
                  <a:pt x="4175081" y="1054170"/>
                  <a:pt x="4160588" y="1055289"/>
                </a:cubicBezTo>
                <a:cubicBezTo>
                  <a:pt x="4144737" y="1055386"/>
                  <a:pt x="4168066" y="1044910"/>
                  <a:pt x="4153601" y="1046911"/>
                </a:cubicBezTo>
                <a:cubicBezTo>
                  <a:pt x="4140408" y="1053461"/>
                  <a:pt x="4134952" y="1042305"/>
                  <a:pt x="4121597" y="1049768"/>
                </a:cubicBezTo>
                <a:cubicBezTo>
                  <a:pt x="4130078" y="1057306"/>
                  <a:pt x="4089547" y="1054328"/>
                  <a:pt x="4092519" y="1061793"/>
                </a:cubicBezTo>
                <a:cubicBezTo>
                  <a:pt x="4073305" y="1054083"/>
                  <a:pt x="4073723" y="1068186"/>
                  <a:pt x="4054082" y="1068526"/>
                </a:cubicBezTo>
                <a:cubicBezTo>
                  <a:pt x="4043475" y="1066267"/>
                  <a:pt x="4037035" y="1066795"/>
                  <a:pt x="4031133" y="1072650"/>
                </a:cubicBezTo>
                <a:cubicBezTo>
                  <a:pt x="3981712" y="1061225"/>
                  <a:pt x="4007226" y="1076435"/>
                  <a:pt x="3966873" y="1076267"/>
                </a:cubicBezTo>
                <a:lnTo>
                  <a:pt x="3963573" y="1076172"/>
                </a:lnTo>
                <a:lnTo>
                  <a:pt x="3952740" y="1081643"/>
                </a:lnTo>
                <a:cubicBezTo>
                  <a:pt x="3952588" y="1082109"/>
                  <a:pt x="3952435" y="1082575"/>
                  <a:pt x="3952284" y="1083043"/>
                </a:cubicBezTo>
                <a:lnTo>
                  <a:pt x="3912008" y="1080346"/>
                </a:lnTo>
                <a:lnTo>
                  <a:pt x="3907178" y="1082452"/>
                </a:lnTo>
                <a:lnTo>
                  <a:pt x="3880262" y="1077541"/>
                </a:lnTo>
                <a:lnTo>
                  <a:pt x="3866711" y="1076684"/>
                </a:lnTo>
                <a:lnTo>
                  <a:pt x="3842517" y="1073470"/>
                </a:lnTo>
                <a:lnTo>
                  <a:pt x="3840538" y="1074837"/>
                </a:lnTo>
                <a:lnTo>
                  <a:pt x="3835745" y="1073596"/>
                </a:lnTo>
                <a:lnTo>
                  <a:pt x="3832245" y="1075205"/>
                </a:lnTo>
                <a:lnTo>
                  <a:pt x="3828256" y="1074786"/>
                </a:lnTo>
                <a:cubicBezTo>
                  <a:pt x="3820644" y="1075794"/>
                  <a:pt x="3795021" y="1080386"/>
                  <a:pt x="3786574" y="1081253"/>
                </a:cubicBezTo>
                <a:lnTo>
                  <a:pt x="3777568" y="1079989"/>
                </a:lnTo>
                <a:lnTo>
                  <a:pt x="3770769" y="1084796"/>
                </a:lnTo>
                <a:lnTo>
                  <a:pt x="3742056" y="1086062"/>
                </a:lnTo>
                <a:lnTo>
                  <a:pt x="3732135" y="1082300"/>
                </a:lnTo>
                <a:lnTo>
                  <a:pt x="3722961" y="1079602"/>
                </a:lnTo>
                <a:lnTo>
                  <a:pt x="3721773" y="1079610"/>
                </a:lnTo>
                <a:lnTo>
                  <a:pt x="3709837" y="1079694"/>
                </a:lnTo>
                <a:lnTo>
                  <a:pt x="3687629" y="1079849"/>
                </a:lnTo>
                <a:cubicBezTo>
                  <a:pt x="3673456" y="1080105"/>
                  <a:pt x="3659080" y="1080912"/>
                  <a:pt x="3644574" y="1083439"/>
                </a:cubicBezTo>
                <a:cubicBezTo>
                  <a:pt x="3589095" y="1070946"/>
                  <a:pt x="3593887" y="1069803"/>
                  <a:pt x="3547156" y="1066356"/>
                </a:cubicBezTo>
                <a:cubicBezTo>
                  <a:pt x="3524419" y="1052844"/>
                  <a:pt x="3435948" y="1076852"/>
                  <a:pt x="3408831" y="1075438"/>
                </a:cubicBezTo>
                <a:cubicBezTo>
                  <a:pt x="3341934" y="1084022"/>
                  <a:pt x="3199862" y="1123979"/>
                  <a:pt x="3114039" y="1109327"/>
                </a:cubicBezTo>
                <a:cubicBezTo>
                  <a:pt x="3092859" y="1111484"/>
                  <a:pt x="3063890" y="1116528"/>
                  <a:pt x="3051319" y="1116688"/>
                </a:cubicBezTo>
                <a:lnTo>
                  <a:pt x="3010058" y="1118821"/>
                </a:lnTo>
                <a:lnTo>
                  <a:pt x="2941155" y="1141827"/>
                </a:lnTo>
                <a:cubicBezTo>
                  <a:pt x="2906040" y="1127149"/>
                  <a:pt x="2906331" y="1144134"/>
                  <a:pt x="2862733" y="1149849"/>
                </a:cubicBezTo>
                <a:cubicBezTo>
                  <a:pt x="2846732" y="1145242"/>
                  <a:pt x="2772044" y="1145386"/>
                  <a:pt x="2762853" y="1155888"/>
                </a:cubicBezTo>
                <a:cubicBezTo>
                  <a:pt x="2752600" y="1158438"/>
                  <a:pt x="2740554" y="1155224"/>
                  <a:pt x="2735957" y="1166296"/>
                </a:cubicBezTo>
                <a:cubicBezTo>
                  <a:pt x="2728293" y="1179691"/>
                  <a:pt x="2692123" y="1160594"/>
                  <a:pt x="2697453" y="1175920"/>
                </a:cubicBezTo>
                <a:cubicBezTo>
                  <a:pt x="2671775" y="1162864"/>
                  <a:pt x="2651911" y="1191050"/>
                  <a:pt x="2630587" y="1198561"/>
                </a:cubicBezTo>
                <a:cubicBezTo>
                  <a:pt x="2610325" y="1198229"/>
                  <a:pt x="2600793" y="1205603"/>
                  <a:pt x="2554087" y="1210615"/>
                </a:cubicBezTo>
                <a:cubicBezTo>
                  <a:pt x="2531792" y="1195398"/>
                  <a:pt x="2507411" y="1222739"/>
                  <a:pt x="2466063" y="1202949"/>
                </a:cubicBezTo>
                <a:cubicBezTo>
                  <a:pt x="2464801" y="1205165"/>
                  <a:pt x="2452486" y="1203160"/>
                  <a:pt x="2417946" y="1202719"/>
                </a:cubicBezTo>
                <a:cubicBezTo>
                  <a:pt x="2383405" y="1202277"/>
                  <a:pt x="2310873" y="1202063"/>
                  <a:pt x="2258819" y="1200304"/>
                </a:cubicBezTo>
                <a:cubicBezTo>
                  <a:pt x="2199732" y="1200698"/>
                  <a:pt x="2226373" y="1222055"/>
                  <a:pt x="2148771" y="1198564"/>
                </a:cubicBezTo>
                <a:cubicBezTo>
                  <a:pt x="2142871" y="1211179"/>
                  <a:pt x="2133698" y="1212428"/>
                  <a:pt x="2117137" y="1207800"/>
                </a:cubicBezTo>
                <a:cubicBezTo>
                  <a:pt x="2088573" y="1208890"/>
                  <a:pt x="2095766" y="1239016"/>
                  <a:pt x="2064067" y="1222897"/>
                </a:cubicBezTo>
                <a:cubicBezTo>
                  <a:pt x="2043442" y="1230104"/>
                  <a:pt x="2024354" y="1222318"/>
                  <a:pt x="2011154" y="1227589"/>
                </a:cubicBezTo>
                <a:lnTo>
                  <a:pt x="1967562" y="1238053"/>
                </a:lnTo>
                <a:cubicBezTo>
                  <a:pt x="1943445" y="1241153"/>
                  <a:pt x="1936681" y="1218694"/>
                  <a:pt x="1925305" y="1239652"/>
                </a:cubicBezTo>
                <a:lnTo>
                  <a:pt x="1903633" y="1234971"/>
                </a:lnTo>
                <a:lnTo>
                  <a:pt x="1878608" y="1229903"/>
                </a:lnTo>
                <a:cubicBezTo>
                  <a:pt x="1865432" y="1226444"/>
                  <a:pt x="1871623" y="1230353"/>
                  <a:pt x="1843617" y="1224887"/>
                </a:cubicBezTo>
                <a:cubicBezTo>
                  <a:pt x="1825673" y="1239930"/>
                  <a:pt x="1796410" y="1228866"/>
                  <a:pt x="1749265" y="1228560"/>
                </a:cubicBezTo>
                <a:lnTo>
                  <a:pt x="1650050" y="1231064"/>
                </a:lnTo>
                <a:lnTo>
                  <a:pt x="1625906" y="1240466"/>
                </a:lnTo>
                <a:cubicBezTo>
                  <a:pt x="1625817" y="1241492"/>
                  <a:pt x="1625727" y="1242517"/>
                  <a:pt x="1625638" y="1243542"/>
                </a:cubicBezTo>
                <a:lnTo>
                  <a:pt x="1621994" y="1248302"/>
                </a:lnTo>
                <a:lnTo>
                  <a:pt x="1615654" y="1259137"/>
                </a:lnTo>
                <a:lnTo>
                  <a:pt x="1602888" y="1274010"/>
                </a:lnTo>
                <a:lnTo>
                  <a:pt x="1602366" y="1273557"/>
                </a:lnTo>
                <a:cubicBezTo>
                  <a:pt x="1600947" y="1272861"/>
                  <a:pt x="1599436" y="1272961"/>
                  <a:pt x="1597689" y="1274721"/>
                </a:cubicBezTo>
                <a:cubicBezTo>
                  <a:pt x="1591684" y="1275620"/>
                  <a:pt x="1573440" y="1275786"/>
                  <a:pt x="1566332" y="1278948"/>
                </a:cubicBezTo>
                <a:cubicBezTo>
                  <a:pt x="1562852" y="1283954"/>
                  <a:pt x="1559075" y="1288927"/>
                  <a:pt x="1555040" y="1293696"/>
                </a:cubicBezTo>
                <a:lnTo>
                  <a:pt x="1552558" y="1296317"/>
                </a:lnTo>
                <a:lnTo>
                  <a:pt x="1552423" y="1296224"/>
                </a:lnTo>
                <a:cubicBezTo>
                  <a:pt x="1551698" y="1296488"/>
                  <a:pt x="1550811" y="1297233"/>
                  <a:pt x="1549631" y="1298702"/>
                </a:cubicBezTo>
                <a:lnTo>
                  <a:pt x="1518013" y="1301677"/>
                </a:lnTo>
                <a:cubicBezTo>
                  <a:pt x="1503101" y="1308697"/>
                  <a:pt x="1491274" y="1300153"/>
                  <a:pt x="1479156" y="1316098"/>
                </a:cubicBezTo>
                <a:cubicBezTo>
                  <a:pt x="1465186" y="1322615"/>
                  <a:pt x="1452185" y="1322947"/>
                  <a:pt x="1441079" y="1332684"/>
                </a:cubicBezTo>
                <a:cubicBezTo>
                  <a:pt x="1435555" y="1330684"/>
                  <a:pt x="1430746" y="1331145"/>
                  <a:pt x="1427483" y="1339810"/>
                </a:cubicBezTo>
                <a:cubicBezTo>
                  <a:pt x="1414128" y="1344023"/>
                  <a:pt x="1409403" y="1336269"/>
                  <a:pt x="1402408" y="1347572"/>
                </a:cubicBezTo>
                <a:cubicBezTo>
                  <a:pt x="1392551" y="1336117"/>
                  <a:pt x="1393098" y="1342070"/>
                  <a:pt x="1390401" y="1348064"/>
                </a:cubicBezTo>
                <a:lnTo>
                  <a:pt x="1389965" y="1348612"/>
                </a:lnTo>
                <a:lnTo>
                  <a:pt x="1388601" y="1346953"/>
                </a:lnTo>
                <a:lnTo>
                  <a:pt x="1380844" y="1350384"/>
                </a:lnTo>
                <a:lnTo>
                  <a:pt x="1378861" y="1352221"/>
                </a:lnTo>
                <a:cubicBezTo>
                  <a:pt x="1377460" y="1353281"/>
                  <a:pt x="1376483" y="1353720"/>
                  <a:pt x="1375758" y="1353731"/>
                </a:cubicBezTo>
                <a:lnTo>
                  <a:pt x="1375650" y="1353592"/>
                </a:lnTo>
                <a:lnTo>
                  <a:pt x="1372804" y="1355351"/>
                </a:lnTo>
                <a:cubicBezTo>
                  <a:pt x="1368066" y="1358724"/>
                  <a:pt x="1363523" y="1362386"/>
                  <a:pt x="1359249" y="1366189"/>
                </a:cubicBezTo>
                <a:cubicBezTo>
                  <a:pt x="1355111" y="1360199"/>
                  <a:pt x="1345759" y="1369902"/>
                  <a:pt x="1340780" y="1366894"/>
                </a:cubicBezTo>
                <a:lnTo>
                  <a:pt x="1337816" y="1359128"/>
                </a:lnTo>
                <a:lnTo>
                  <a:pt x="1335560" y="1360910"/>
                </a:lnTo>
                <a:lnTo>
                  <a:pt x="1331292" y="1365723"/>
                </a:lnTo>
                <a:cubicBezTo>
                  <a:pt x="1330626" y="1366376"/>
                  <a:pt x="1330143" y="1366473"/>
                  <a:pt x="1329826" y="1365581"/>
                </a:cubicBezTo>
                <a:cubicBezTo>
                  <a:pt x="1327198" y="1366438"/>
                  <a:pt x="1318609" y="1370320"/>
                  <a:pt x="1315524" y="1370869"/>
                </a:cubicBezTo>
                <a:lnTo>
                  <a:pt x="1311310" y="1368878"/>
                </a:lnTo>
                <a:lnTo>
                  <a:pt x="1309448" y="1368851"/>
                </a:lnTo>
                <a:lnTo>
                  <a:pt x="1301298" y="1377498"/>
                </a:lnTo>
                <a:lnTo>
                  <a:pt x="1296925" y="1380996"/>
                </a:lnTo>
                <a:lnTo>
                  <a:pt x="1269267" y="1411589"/>
                </a:lnTo>
                <a:lnTo>
                  <a:pt x="1221707" y="1427353"/>
                </a:lnTo>
                <a:cubicBezTo>
                  <a:pt x="1207203" y="1448075"/>
                  <a:pt x="1174765" y="1420621"/>
                  <a:pt x="1173283" y="1444522"/>
                </a:cubicBezTo>
                <a:cubicBezTo>
                  <a:pt x="1158285" y="1453361"/>
                  <a:pt x="1155560" y="1448889"/>
                  <a:pt x="1135382" y="1456933"/>
                </a:cubicBezTo>
                <a:cubicBezTo>
                  <a:pt x="1116745" y="1484511"/>
                  <a:pt x="1078431" y="1506705"/>
                  <a:pt x="1055416" y="1526389"/>
                </a:cubicBezTo>
                <a:cubicBezTo>
                  <a:pt x="1038974" y="1514246"/>
                  <a:pt x="1049103" y="1527982"/>
                  <a:pt x="1034752" y="1531257"/>
                </a:cubicBezTo>
                <a:cubicBezTo>
                  <a:pt x="1041441" y="1546591"/>
                  <a:pt x="1016408" y="1529831"/>
                  <a:pt x="1018956" y="1549595"/>
                </a:cubicBezTo>
                <a:cubicBezTo>
                  <a:pt x="1016264" y="1549565"/>
                  <a:pt x="1013575" y="1548913"/>
                  <a:pt x="1010858" y="1548110"/>
                </a:cubicBezTo>
                <a:lnTo>
                  <a:pt x="1009435" y="1547700"/>
                </a:lnTo>
                <a:lnTo>
                  <a:pt x="1004312" y="1549413"/>
                </a:lnTo>
                <a:lnTo>
                  <a:pt x="1002155" y="1545703"/>
                </a:lnTo>
                <a:lnTo>
                  <a:pt x="993932" y="1545275"/>
                </a:lnTo>
                <a:cubicBezTo>
                  <a:pt x="990963" y="1545764"/>
                  <a:pt x="987897" y="1547047"/>
                  <a:pt x="984702" y="1549599"/>
                </a:cubicBezTo>
                <a:cubicBezTo>
                  <a:pt x="977771" y="1561338"/>
                  <a:pt x="963339" y="1558228"/>
                  <a:pt x="951832" y="1564506"/>
                </a:cubicBezTo>
                <a:lnTo>
                  <a:pt x="946909" y="1569506"/>
                </a:lnTo>
                <a:lnTo>
                  <a:pt x="930061" y="1573784"/>
                </a:lnTo>
                <a:lnTo>
                  <a:pt x="929189" y="1575061"/>
                </a:lnTo>
                <a:cubicBezTo>
                  <a:pt x="926358" y="1576248"/>
                  <a:pt x="920350" y="1577383"/>
                  <a:pt x="913074" y="1580907"/>
                </a:cubicBezTo>
                <a:lnTo>
                  <a:pt x="885532" y="1596205"/>
                </a:lnTo>
                <a:lnTo>
                  <a:pt x="879535" y="1593350"/>
                </a:lnTo>
                <a:lnTo>
                  <a:pt x="878302" y="1591213"/>
                </a:lnTo>
                <a:lnTo>
                  <a:pt x="870728" y="1595340"/>
                </a:lnTo>
                <a:lnTo>
                  <a:pt x="864075" y="1594517"/>
                </a:lnTo>
                <a:lnTo>
                  <a:pt x="859460" y="1599444"/>
                </a:lnTo>
                <a:lnTo>
                  <a:pt x="851601" y="1600641"/>
                </a:lnTo>
                <a:cubicBezTo>
                  <a:pt x="848654" y="1600649"/>
                  <a:pt x="845337" y="1600545"/>
                  <a:pt x="841730" y="1600929"/>
                </a:cubicBezTo>
                <a:lnTo>
                  <a:pt x="832963" y="1599055"/>
                </a:lnTo>
                <a:lnTo>
                  <a:pt x="820466" y="1602123"/>
                </a:lnTo>
                <a:cubicBezTo>
                  <a:pt x="810825" y="1604596"/>
                  <a:pt x="801507" y="1606575"/>
                  <a:pt x="791859" y="1606663"/>
                </a:cubicBezTo>
                <a:cubicBezTo>
                  <a:pt x="785113" y="1611411"/>
                  <a:pt x="778324" y="1614043"/>
                  <a:pt x="770233" y="1610142"/>
                </a:cubicBezTo>
                <a:cubicBezTo>
                  <a:pt x="750154" y="1615459"/>
                  <a:pt x="746906" y="1623638"/>
                  <a:pt x="732594" y="1620226"/>
                </a:cubicBezTo>
                <a:cubicBezTo>
                  <a:pt x="729681" y="1624842"/>
                  <a:pt x="727547" y="1627431"/>
                  <a:pt x="725765" y="1628741"/>
                </a:cubicBezTo>
                <a:cubicBezTo>
                  <a:pt x="720419" y="1632674"/>
                  <a:pt x="718256" y="1625100"/>
                  <a:pt x="707807" y="1626219"/>
                </a:cubicBezTo>
                <a:cubicBezTo>
                  <a:pt x="696378" y="1626316"/>
                  <a:pt x="713198" y="1615841"/>
                  <a:pt x="702769" y="1617842"/>
                </a:cubicBezTo>
                <a:cubicBezTo>
                  <a:pt x="693256" y="1624391"/>
                  <a:pt x="689323" y="1613235"/>
                  <a:pt x="679694" y="1620699"/>
                </a:cubicBezTo>
                <a:cubicBezTo>
                  <a:pt x="685809" y="1628237"/>
                  <a:pt x="656585" y="1625258"/>
                  <a:pt x="658729" y="1632723"/>
                </a:cubicBezTo>
                <a:cubicBezTo>
                  <a:pt x="644875" y="1625014"/>
                  <a:pt x="645176" y="1639116"/>
                  <a:pt x="631015" y="1639457"/>
                </a:cubicBezTo>
                <a:cubicBezTo>
                  <a:pt x="623368" y="1637197"/>
                  <a:pt x="618725" y="1637726"/>
                  <a:pt x="614469" y="1643580"/>
                </a:cubicBezTo>
                <a:cubicBezTo>
                  <a:pt x="578836" y="1632156"/>
                  <a:pt x="597232" y="1647365"/>
                  <a:pt x="568137" y="1647197"/>
                </a:cubicBezTo>
                <a:lnTo>
                  <a:pt x="565757" y="1647102"/>
                </a:lnTo>
                <a:lnTo>
                  <a:pt x="557947" y="1652573"/>
                </a:lnTo>
                <a:cubicBezTo>
                  <a:pt x="557837" y="1653040"/>
                  <a:pt x="557727" y="1653506"/>
                  <a:pt x="557617" y="1653973"/>
                </a:cubicBezTo>
                <a:lnTo>
                  <a:pt x="528578" y="1651276"/>
                </a:lnTo>
                <a:lnTo>
                  <a:pt x="525096" y="1653383"/>
                </a:lnTo>
                <a:lnTo>
                  <a:pt x="505689" y="1648471"/>
                </a:lnTo>
                <a:lnTo>
                  <a:pt x="495919" y="1647615"/>
                </a:lnTo>
                <a:lnTo>
                  <a:pt x="478476" y="1644401"/>
                </a:lnTo>
                <a:lnTo>
                  <a:pt x="477049" y="1645767"/>
                </a:lnTo>
                <a:lnTo>
                  <a:pt x="473592" y="1644526"/>
                </a:lnTo>
                <a:lnTo>
                  <a:pt x="471069" y="1646136"/>
                </a:lnTo>
                <a:lnTo>
                  <a:pt x="468193" y="1645716"/>
                </a:lnTo>
                <a:cubicBezTo>
                  <a:pt x="462704" y="1646724"/>
                  <a:pt x="444230" y="1651316"/>
                  <a:pt x="438139" y="1652183"/>
                </a:cubicBezTo>
                <a:lnTo>
                  <a:pt x="431647" y="1650919"/>
                </a:lnTo>
                <a:lnTo>
                  <a:pt x="426745" y="1655727"/>
                </a:lnTo>
                <a:lnTo>
                  <a:pt x="406042" y="1656992"/>
                </a:lnTo>
                <a:lnTo>
                  <a:pt x="398889" y="1653230"/>
                </a:lnTo>
                <a:lnTo>
                  <a:pt x="392275" y="1650533"/>
                </a:lnTo>
                <a:lnTo>
                  <a:pt x="391417" y="1650540"/>
                </a:lnTo>
                <a:lnTo>
                  <a:pt x="382811" y="1650624"/>
                </a:lnTo>
                <a:lnTo>
                  <a:pt x="366800" y="1650779"/>
                </a:lnTo>
                <a:cubicBezTo>
                  <a:pt x="356581" y="1651035"/>
                  <a:pt x="346216" y="1651842"/>
                  <a:pt x="335757" y="1654369"/>
                </a:cubicBezTo>
                <a:cubicBezTo>
                  <a:pt x="295757" y="1641876"/>
                  <a:pt x="299211" y="1640734"/>
                  <a:pt x="265518" y="1637286"/>
                </a:cubicBezTo>
                <a:cubicBezTo>
                  <a:pt x="249125" y="1623774"/>
                  <a:pt x="185336" y="1647782"/>
                  <a:pt x="165785" y="1646368"/>
                </a:cubicBezTo>
                <a:cubicBezTo>
                  <a:pt x="129610" y="1652806"/>
                  <a:pt x="62947" y="1676892"/>
                  <a:pt x="5771" y="1682351"/>
                </a:cubicBezTo>
                <a:lnTo>
                  <a:pt x="0" y="1682121"/>
                </a:lnTo>
                <a:lnTo>
                  <a:pt x="0" y="208540"/>
                </a:lnTo>
                <a:lnTo>
                  <a:pt x="1" y="20854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4" name="TextShape 1"/>
          <p:cNvSpPr txBox="1"/>
          <p:nvPr/>
        </p:nvSpPr>
        <p:spPr>
          <a:xfrm>
            <a:off x="3911891" y="609600"/>
            <a:ext cx="4486598" cy="1330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0" strike="noStrike" spc="-1">
                <a:latin typeface="+mj-lt"/>
                <a:ea typeface="+mj-ea"/>
                <a:cs typeface="+mj-cs"/>
              </a:rPr>
              <a:t>ОРГАНИЗМЕННЫЙ УРОВЕНЬ</a:t>
            </a:r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id="{048EB4C9-ACAF-4CCA-BA6E-931443192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4314" y="6027658"/>
            <a:ext cx="5929686" cy="830343"/>
          </a:xfrm>
          <a:custGeom>
            <a:avLst/>
            <a:gdLst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127968 w 6884912"/>
              <a:gd name="connsiteY58" fmla="*/ 287613 h 1161397"/>
              <a:gd name="connsiteX59" fmla="*/ 3222191 w 6884912"/>
              <a:gd name="connsiteY59" fmla="*/ 307887 h 1161397"/>
              <a:gd name="connsiteX60" fmla="*/ 3227953 w 6884912"/>
              <a:gd name="connsiteY60" fmla="*/ 297650 h 1161397"/>
              <a:gd name="connsiteX61" fmla="*/ 3287859 w 6884912"/>
              <a:gd name="connsiteY61" fmla="*/ 287558 h 1161397"/>
              <a:gd name="connsiteX62" fmla="*/ 3510042 w 6884912"/>
              <a:gd name="connsiteY62" fmla="*/ 311820 h 1161397"/>
              <a:gd name="connsiteX63" fmla="*/ 3626773 w 6884912"/>
              <a:gd name="connsiteY63" fmla="*/ 290452 h 1161397"/>
              <a:gd name="connsiteX64" fmla="*/ 3666217 w 6884912"/>
              <a:gd name="connsiteY64" fmla="*/ 273255 h 1161397"/>
              <a:gd name="connsiteX65" fmla="*/ 3732427 w 6884912"/>
              <a:gd name="connsiteY65" fmla="*/ 245039 h 1161397"/>
              <a:gd name="connsiteX66" fmla="*/ 3777022 w 6884912"/>
              <a:gd name="connsiteY66" fmla="*/ 200276 h 1161397"/>
              <a:gd name="connsiteX67" fmla="*/ 3791246 w 6884912"/>
              <a:gd name="connsiteY67" fmla="*/ 189996 h 1161397"/>
              <a:gd name="connsiteX68" fmla="*/ 3819864 w 6884912"/>
              <a:gd name="connsiteY68" fmla="*/ 194605 h 1161397"/>
              <a:gd name="connsiteX69" fmla="*/ 3830398 w 6884912"/>
              <a:gd name="connsiteY69" fmla="*/ 188383 h 1161397"/>
              <a:gd name="connsiteX70" fmla="*/ 3834360 w 6884912"/>
              <a:gd name="connsiteY70" fmla="*/ 188992 h 1161397"/>
              <a:gd name="connsiteX71" fmla="*/ 3843715 w 6884912"/>
              <a:gd name="connsiteY71" fmla="*/ 188752 h 1161397"/>
              <a:gd name="connsiteX72" fmla="*/ 3842609 w 6884912"/>
              <a:gd name="connsiteY72" fmla="*/ 197386 h 1161397"/>
              <a:gd name="connsiteX73" fmla="*/ 3853961 w 6884912"/>
              <a:gd name="connsiteY73" fmla="*/ 213380 h 1161397"/>
              <a:gd name="connsiteX74" fmla="*/ 3907640 w 6884912"/>
              <a:gd name="connsiteY74" fmla="*/ 207568 h 1161397"/>
              <a:gd name="connsiteX75" fmla="*/ 3910449 w 6884912"/>
              <a:gd name="connsiteY75" fmla="*/ 197808 h 1161397"/>
              <a:gd name="connsiteX76" fmla="*/ 3917197 w 6884912"/>
              <a:gd name="connsiteY76" fmla="*/ 196121 h 1161397"/>
              <a:gd name="connsiteX77" fmla="*/ 3922400 w 6884912"/>
              <a:gd name="connsiteY77" fmla="*/ 205056 h 1161397"/>
              <a:gd name="connsiteX78" fmla="*/ 4013061 w 6884912"/>
              <a:gd name="connsiteY78" fmla="*/ 224874 h 1161397"/>
              <a:gd name="connsiteX79" fmla="*/ 4134285 w 6884912"/>
              <a:gd name="connsiteY79" fmla="*/ 235592 h 1161397"/>
              <a:gd name="connsiteX80" fmla="*/ 4220717 w 6884912"/>
              <a:gd name="connsiteY80" fmla="*/ 192946 h 1161397"/>
              <a:gd name="connsiteX81" fmla="*/ 4228802 w 6884912"/>
              <a:gd name="connsiteY81" fmla="*/ 201468 h 1161397"/>
              <a:gd name="connsiteX82" fmla="*/ 4289361 w 6884912"/>
              <a:gd name="connsiteY82" fmla="*/ 196642 h 1161397"/>
              <a:gd name="connsiteX83" fmla="*/ 4498913 w 6884912"/>
              <a:gd name="connsiteY83" fmla="*/ 118915 h 1161397"/>
              <a:gd name="connsiteX84" fmla="*/ 4617330 w 6884912"/>
              <a:gd name="connsiteY84" fmla="*/ 111163 h 1161397"/>
              <a:gd name="connsiteX85" fmla="*/ 4659778 w 6884912"/>
              <a:gd name="connsiteY85" fmla="*/ 118219 h 1161397"/>
              <a:gd name="connsiteX86" fmla="*/ 4730870 w 6884912"/>
              <a:gd name="connsiteY86" fmla="*/ 129432 h 1161397"/>
              <a:gd name="connsiteX87" fmla="*/ 4785037 w 6884912"/>
              <a:gd name="connsiteY87" fmla="*/ 161964 h 1161397"/>
              <a:gd name="connsiteX88" fmla="*/ 4844073 w 6884912"/>
              <a:gd name="connsiteY88" fmla="*/ 161768 h 1161397"/>
              <a:gd name="connsiteX89" fmla="*/ 4856454 w 6884912"/>
              <a:gd name="connsiteY89" fmla="*/ 130488 h 1161397"/>
              <a:gd name="connsiteX90" fmla="*/ 4920038 w 6884912"/>
              <a:gd name="connsiteY90" fmla="*/ 140418 h 1161397"/>
              <a:gd name="connsiteX91" fmla="*/ 5016639 w 6884912"/>
              <a:gd name="connsiteY91" fmla="*/ 158905 h 1161397"/>
              <a:gd name="connsiteX92" fmla="*/ 5072009 w 6884912"/>
              <a:gd name="connsiteY92" fmla="*/ 161502 h 1161397"/>
              <a:gd name="connsiteX93" fmla="*/ 5223626 w 6884912"/>
              <a:gd name="connsiteY93" fmla="*/ 177356 h 1161397"/>
              <a:gd name="connsiteX94" fmla="*/ 5375773 w 6884912"/>
              <a:gd name="connsiteY94" fmla="*/ 199913 h 1161397"/>
              <a:gd name="connsiteX95" fmla="*/ 5467502 w 6884912"/>
              <a:gd name="connsiteY95" fmla="*/ 250963 h 1161397"/>
              <a:gd name="connsiteX96" fmla="*/ 5592395 w 6884912"/>
              <a:gd name="connsiteY96" fmla="*/ 265434 h 1161397"/>
              <a:gd name="connsiteX97" fmla="*/ 5613532 w 6884912"/>
              <a:gd name="connsiteY97" fmla="*/ 273379 h 1161397"/>
              <a:gd name="connsiteX98" fmla="*/ 5642173 w 6884912"/>
              <a:gd name="connsiteY98" fmla="*/ 266904 h 1161397"/>
              <a:gd name="connsiteX99" fmla="*/ 5756910 w 6884912"/>
              <a:gd name="connsiteY99" fmla="*/ 239211 h 1161397"/>
              <a:gd name="connsiteX100" fmla="*/ 5846667 w 6884912"/>
              <a:gd name="connsiteY100" fmla="*/ 201786 h 1161397"/>
              <a:gd name="connsiteX101" fmla="*/ 5960732 w 6884912"/>
              <a:gd name="connsiteY101" fmla="*/ 220708 h 1161397"/>
              <a:gd name="connsiteX102" fmla="*/ 6029542 w 6884912"/>
              <a:gd name="connsiteY102" fmla="*/ 210339 h 1161397"/>
              <a:gd name="connsiteX103" fmla="*/ 6141123 w 6884912"/>
              <a:gd name="connsiteY103" fmla="*/ 159923 h 1161397"/>
              <a:gd name="connsiteX104" fmla="*/ 6290640 w 6884912"/>
              <a:gd name="connsiteY104" fmla="*/ 167441 h 1161397"/>
              <a:gd name="connsiteX105" fmla="*/ 6322806 w 6884912"/>
              <a:gd name="connsiteY105" fmla="*/ 213293 h 1161397"/>
              <a:gd name="connsiteX106" fmla="*/ 6364914 w 6884912"/>
              <a:gd name="connsiteY106" fmla="*/ 240140 h 1161397"/>
              <a:gd name="connsiteX107" fmla="*/ 6380420 w 6884912"/>
              <a:gd name="connsiteY107" fmla="*/ 173195 h 1161397"/>
              <a:gd name="connsiteX108" fmla="*/ 6507891 w 6884912"/>
              <a:gd name="connsiteY108" fmla="*/ 118474 h 1161397"/>
              <a:gd name="connsiteX109" fmla="*/ 6571807 w 6884912"/>
              <a:gd name="connsiteY109" fmla="*/ 98636 h 1161397"/>
              <a:gd name="connsiteX110" fmla="*/ 6671880 w 6884912"/>
              <a:gd name="connsiteY110" fmla="*/ 82931 h 1161397"/>
              <a:gd name="connsiteX111" fmla="*/ 6702266 w 6884912"/>
              <a:gd name="connsiteY111" fmla="*/ 75470 h 1161397"/>
              <a:gd name="connsiteX112" fmla="*/ 6845802 w 6884912"/>
              <a:gd name="connsiteY112" fmla="*/ 24496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222191 w 6884912"/>
              <a:gd name="connsiteY58" fmla="*/ 307887 h 1161397"/>
              <a:gd name="connsiteX59" fmla="*/ 3227953 w 6884912"/>
              <a:gd name="connsiteY59" fmla="*/ 297650 h 1161397"/>
              <a:gd name="connsiteX60" fmla="*/ 3287859 w 6884912"/>
              <a:gd name="connsiteY60" fmla="*/ 287558 h 1161397"/>
              <a:gd name="connsiteX61" fmla="*/ 3510042 w 6884912"/>
              <a:gd name="connsiteY61" fmla="*/ 311820 h 1161397"/>
              <a:gd name="connsiteX62" fmla="*/ 3626773 w 6884912"/>
              <a:gd name="connsiteY62" fmla="*/ 290452 h 1161397"/>
              <a:gd name="connsiteX63" fmla="*/ 3666217 w 6884912"/>
              <a:gd name="connsiteY63" fmla="*/ 273255 h 1161397"/>
              <a:gd name="connsiteX64" fmla="*/ 3732427 w 6884912"/>
              <a:gd name="connsiteY64" fmla="*/ 245039 h 1161397"/>
              <a:gd name="connsiteX65" fmla="*/ 3777022 w 6884912"/>
              <a:gd name="connsiteY65" fmla="*/ 200276 h 1161397"/>
              <a:gd name="connsiteX66" fmla="*/ 3791246 w 6884912"/>
              <a:gd name="connsiteY66" fmla="*/ 189996 h 1161397"/>
              <a:gd name="connsiteX67" fmla="*/ 3819864 w 6884912"/>
              <a:gd name="connsiteY67" fmla="*/ 194605 h 1161397"/>
              <a:gd name="connsiteX68" fmla="*/ 3830398 w 6884912"/>
              <a:gd name="connsiteY68" fmla="*/ 188383 h 1161397"/>
              <a:gd name="connsiteX69" fmla="*/ 3834360 w 6884912"/>
              <a:gd name="connsiteY69" fmla="*/ 188992 h 1161397"/>
              <a:gd name="connsiteX70" fmla="*/ 3843715 w 6884912"/>
              <a:gd name="connsiteY70" fmla="*/ 188752 h 1161397"/>
              <a:gd name="connsiteX71" fmla="*/ 3842609 w 6884912"/>
              <a:gd name="connsiteY71" fmla="*/ 197386 h 1161397"/>
              <a:gd name="connsiteX72" fmla="*/ 3853961 w 6884912"/>
              <a:gd name="connsiteY72" fmla="*/ 213380 h 1161397"/>
              <a:gd name="connsiteX73" fmla="*/ 3907640 w 6884912"/>
              <a:gd name="connsiteY73" fmla="*/ 207568 h 1161397"/>
              <a:gd name="connsiteX74" fmla="*/ 3910449 w 6884912"/>
              <a:gd name="connsiteY74" fmla="*/ 197808 h 1161397"/>
              <a:gd name="connsiteX75" fmla="*/ 3917197 w 6884912"/>
              <a:gd name="connsiteY75" fmla="*/ 196121 h 1161397"/>
              <a:gd name="connsiteX76" fmla="*/ 3922400 w 6884912"/>
              <a:gd name="connsiteY76" fmla="*/ 205056 h 1161397"/>
              <a:gd name="connsiteX77" fmla="*/ 4013061 w 6884912"/>
              <a:gd name="connsiteY77" fmla="*/ 224874 h 1161397"/>
              <a:gd name="connsiteX78" fmla="*/ 4134285 w 6884912"/>
              <a:gd name="connsiteY78" fmla="*/ 235592 h 1161397"/>
              <a:gd name="connsiteX79" fmla="*/ 4220717 w 6884912"/>
              <a:gd name="connsiteY79" fmla="*/ 192946 h 1161397"/>
              <a:gd name="connsiteX80" fmla="*/ 4228802 w 6884912"/>
              <a:gd name="connsiteY80" fmla="*/ 201468 h 1161397"/>
              <a:gd name="connsiteX81" fmla="*/ 4289361 w 6884912"/>
              <a:gd name="connsiteY81" fmla="*/ 196642 h 1161397"/>
              <a:gd name="connsiteX82" fmla="*/ 4498913 w 6884912"/>
              <a:gd name="connsiteY82" fmla="*/ 118915 h 1161397"/>
              <a:gd name="connsiteX83" fmla="*/ 4617330 w 6884912"/>
              <a:gd name="connsiteY83" fmla="*/ 111163 h 1161397"/>
              <a:gd name="connsiteX84" fmla="*/ 4659778 w 6884912"/>
              <a:gd name="connsiteY84" fmla="*/ 118219 h 1161397"/>
              <a:gd name="connsiteX85" fmla="*/ 4730870 w 6884912"/>
              <a:gd name="connsiteY85" fmla="*/ 129432 h 1161397"/>
              <a:gd name="connsiteX86" fmla="*/ 4785037 w 6884912"/>
              <a:gd name="connsiteY86" fmla="*/ 161964 h 1161397"/>
              <a:gd name="connsiteX87" fmla="*/ 4844073 w 6884912"/>
              <a:gd name="connsiteY87" fmla="*/ 161768 h 1161397"/>
              <a:gd name="connsiteX88" fmla="*/ 4856454 w 6884912"/>
              <a:gd name="connsiteY88" fmla="*/ 130488 h 1161397"/>
              <a:gd name="connsiteX89" fmla="*/ 4920038 w 6884912"/>
              <a:gd name="connsiteY89" fmla="*/ 140418 h 1161397"/>
              <a:gd name="connsiteX90" fmla="*/ 5016639 w 6884912"/>
              <a:gd name="connsiteY90" fmla="*/ 158905 h 1161397"/>
              <a:gd name="connsiteX91" fmla="*/ 5072009 w 6884912"/>
              <a:gd name="connsiteY91" fmla="*/ 161502 h 1161397"/>
              <a:gd name="connsiteX92" fmla="*/ 5223626 w 6884912"/>
              <a:gd name="connsiteY92" fmla="*/ 177356 h 1161397"/>
              <a:gd name="connsiteX93" fmla="*/ 5375773 w 6884912"/>
              <a:gd name="connsiteY93" fmla="*/ 199913 h 1161397"/>
              <a:gd name="connsiteX94" fmla="*/ 5467502 w 6884912"/>
              <a:gd name="connsiteY94" fmla="*/ 250963 h 1161397"/>
              <a:gd name="connsiteX95" fmla="*/ 5592395 w 6884912"/>
              <a:gd name="connsiteY95" fmla="*/ 265434 h 1161397"/>
              <a:gd name="connsiteX96" fmla="*/ 5613532 w 6884912"/>
              <a:gd name="connsiteY96" fmla="*/ 273379 h 1161397"/>
              <a:gd name="connsiteX97" fmla="*/ 5642173 w 6884912"/>
              <a:gd name="connsiteY97" fmla="*/ 266904 h 1161397"/>
              <a:gd name="connsiteX98" fmla="*/ 5756910 w 6884912"/>
              <a:gd name="connsiteY98" fmla="*/ 239211 h 1161397"/>
              <a:gd name="connsiteX99" fmla="*/ 5846667 w 6884912"/>
              <a:gd name="connsiteY99" fmla="*/ 201786 h 1161397"/>
              <a:gd name="connsiteX100" fmla="*/ 5960732 w 6884912"/>
              <a:gd name="connsiteY100" fmla="*/ 220708 h 1161397"/>
              <a:gd name="connsiteX101" fmla="*/ 6029542 w 6884912"/>
              <a:gd name="connsiteY101" fmla="*/ 210339 h 1161397"/>
              <a:gd name="connsiteX102" fmla="*/ 6141123 w 6884912"/>
              <a:gd name="connsiteY102" fmla="*/ 159923 h 1161397"/>
              <a:gd name="connsiteX103" fmla="*/ 6290640 w 6884912"/>
              <a:gd name="connsiteY103" fmla="*/ 167441 h 1161397"/>
              <a:gd name="connsiteX104" fmla="*/ 6322806 w 6884912"/>
              <a:gd name="connsiteY104" fmla="*/ 213293 h 1161397"/>
              <a:gd name="connsiteX105" fmla="*/ 6364914 w 6884912"/>
              <a:gd name="connsiteY105" fmla="*/ 240140 h 1161397"/>
              <a:gd name="connsiteX106" fmla="*/ 6380420 w 6884912"/>
              <a:gd name="connsiteY106" fmla="*/ 173195 h 1161397"/>
              <a:gd name="connsiteX107" fmla="*/ 6507891 w 6884912"/>
              <a:gd name="connsiteY107" fmla="*/ 118474 h 1161397"/>
              <a:gd name="connsiteX108" fmla="*/ 6571807 w 6884912"/>
              <a:gd name="connsiteY108" fmla="*/ 98636 h 1161397"/>
              <a:gd name="connsiteX109" fmla="*/ 6671880 w 6884912"/>
              <a:gd name="connsiteY109" fmla="*/ 82931 h 1161397"/>
              <a:gd name="connsiteX110" fmla="*/ 6702266 w 6884912"/>
              <a:gd name="connsiteY110" fmla="*/ 75470 h 1161397"/>
              <a:gd name="connsiteX111" fmla="*/ 6845802 w 6884912"/>
              <a:gd name="connsiteY111" fmla="*/ 24496 h 1161397"/>
              <a:gd name="connsiteX112" fmla="*/ 6884912 w 6884912"/>
              <a:gd name="connsiteY112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222191 w 6884912"/>
              <a:gd name="connsiteY58" fmla="*/ 307887 h 1161397"/>
              <a:gd name="connsiteX59" fmla="*/ 3227953 w 6884912"/>
              <a:gd name="connsiteY59" fmla="*/ 297650 h 1161397"/>
              <a:gd name="connsiteX60" fmla="*/ 3287859 w 6884912"/>
              <a:gd name="connsiteY60" fmla="*/ 287558 h 1161397"/>
              <a:gd name="connsiteX61" fmla="*/ 3510042 w 6884912"/>
              <a:gd name="connsiteY61" fmla="*/ 311820 h 1161397"/>
              <a:gd name="connsiteX62" fmla="*/ 3626773 w 6884912"/>
              <a:gd name="connsiteY62" fmla="*/ 290452 h 1161397"/>
              <a:gd name="connsiteX63" fmla="*/ 3666217 w 6884912"/>
              <a:gd name="connsiteY63" fmla="*/ 273255 h 1161397"/>
              <a:gd name="connsiteX64" fmla="*/ 3732427 w 6884912"/>
              <a:gd name="connsiteY64" fmla="*/ 245039 h 1161397"/>
              <a:gd name="connsiteX65" fmla="*/ 3777022 w 6884912"/>
              <a:gd name="connsiteY65" fmla="*/ 200276 h 1161397"/>
              <a:gd name="connsiteX66" fmla="*/ 3791246 w 6884912"/>
              <a:gd name="connsiteY66" fmla="*/ 189996 h 1161397"/>
              <a:gd name="connsiteX67" fmla="*/ 3819864 w 6884912"/>
              <a:gd name="connsiteY67" fmla="*/ 194605 h 1161397"/>
              <a:gd name="connsiteX68" fmla="*/ 3830398 w 6884912"/>
              <a:gd name="connsiteY68" fmla="*/ 188383 h 1161397"/>
              <a:gd name="connsiteX69" fmla="*/ 3834360 w 6884912"/>
              <a:gd name="connsiteY69" fmla="*/ 188992 h 1161397"/>
              <a:gd name="connsiteX70" fmla="*/ 3843715 w 6884912"/>
              <a:gd name="connsiteY70" fmla="*/ 188752 h 1161397"/>
              <a:gd name="connsiteX71" fmla="*/ 3842609 w 6884912"/>
              <a:gd name="connsiteY71" fmla="*/ 197386 h 1161397"/>
              <a:gd name="connsiteX72" fmla="*/ 3853961 w 6884912"/>
              <a:gd name="connsiteY72" fmla="*/ 213380 h 1161397"/>
              <a:gd name="connsiteX73" fmla="*/ 3907640 w 6884912"/>
              <a:gd name="connsiteY73" fmla="*/ 207568 h 1161397"/>
              <a:gd name="connsiteX74" fmla="*/ 3910449 w 6884912"/>
              <a:gd name="connsiteY74" fmla="*/ 197808 h 1161397"/>
              <a:gd name="connsiteX75" fmla="*/ 3917197 w 6884912"/>
              <a:gd name="connsiteY75" fmla="*/ 196121 h 1161397"/>
              <a:gd name="connsiteX76" fmla="*/ 3922400 w 6884912"/>
              <a:gd name="connsiteY76" fmla="*/ 205056 h 1161397"/>
              <a:gd name="connsiteX77" fmla="*/ 4013061 w 6884912"/>
              <a:gd name="connsiteY77" fmla="*/ 224874 h 1161397"/>
              <a:gd name="connsiteX78" fmla="*/ 4220717 w 6884912"/>
              <a:gd name="connsiteY78" fmla="*/ 192946 h 1161397"/>
              <a:gd name="connsiteX79" fmla="*/ 4228802 w 6884912"/>
              <a:gd name="connsiteY79" fmla="*/ 201468 h 1161397"/>
              <a:gd name="connsiteX80" fmla="*/ 4289361 w 6884912"/>
              <a:gd name="connsiteY80" fmla="*/ 196642 h 1161397"/>
              <a:gd name="connsiteX81" fmla="*/ 4498913 w 6884912"/>
              <a:gd name="connsiteY81" fmla="*/ 118915 h 1161397"/>
              <a:gd name="connsiteX82" fmla="*/ 4617330 w 6884912"/>
              <a:gd name="connsiteY82" fmla="*/ 111163 h 1161397"/>
              <a:gd name="connsiteX83" fmla="*/ 4659778 w 6884912"/>
              <a:gd name="connsiteY83" fmla="*/ 118219 h 1161397"/>
              <a:gd name="connsiteX84" fmla="*/ 4730870 w 6884912"/>
              <a:gd name="connsiteY84" fmla="*/ 129432 h 1161397"/>
              <a:gd name="connsiteX85" fmla="*/ 4785037 w 6884912"/>
              <a:gd name="connsiteY85" fmla="*/ 161964 h 1161397"/>
              <a:gd name="connsiteX86" fmla="*/ 4844073 w 6884912"/>
              <a:gd name="connsiteY86" fmla="*/ 161768 h 1161397"/>
              <a:gd name="connsiteX87" fmla="*/ 4856454 w 6884912"/>
              <a:gd name="connsiteY87" fmla="*/ 130488 h 1161397"/>
              <a:gd name="connsiteX88" fmla="*/ 4920038 w 6884912"/>
              <a:gd name="connsiteY88" fmla="*/ 140418 h 1161397"/>
              <a:gd name="connsiteX89" fmla="*/ 5016639 w 6884912"/>
              <a:gd name="connsiteY89" fmla="*/ 158905 h 1161397"/>
              <a:gd name="connsiteX90" fmla="*/ 5072009 w 6884912"/>
              <a:gd name="connsiteY90" fmla="*/ 161502 h 1161397"/>
              <a:gd name="connsiteX91" fmla="*/ 5223626 w 6884912"/>
              <a:gd name="connsiteY91" fmla="*/ 177356 h 1161397"/>
              <a:gd name="connsiteX92" fmla="*/ 5375773 w 6884912"/>
              <a:gd name="connsiteY92" fmla="*/ 199913 h 1161397"/>
              <a:gd name="connsiteX93" fmla="*/ 5467502 w 6884912"/>
              <a:gd name="connsiteY93" fmla="*/ 250963 h 1161397"/>
              <a:gd name="connsiteX94" fmla="*/ 5592395 w 6884912"/>
              <a:gd name="connsiteY94" fmla="*/ 265434 h 1161397"/>
              <a:gd name="connsiteX95" fmla="*/ 5613532 w 6884912"/>
              <a:gd name="connsiteY95" fmla="*/ 273379 h 1161397"/>
              <a:gd name="connsiteX96" fmla="*/ 5642173 w 6884912"/>
              <a:gd name="connsiteY96" fmla="*/ 266904 h 1161397"/>
              <a:gd name="connsiteX97" fmla="*/ 5756910 w 6884912"/>
              <a:gd name="connsiteY97" fmla="*/ 239211 h 1161397"/>
              <a:gd name="connsiteX98" fmla="*/ 5846667 w 6884912"/>
              <a:gd name="connsiteY98" fmla="*/ 201786 h 1161397"/>
              <a:gd name="connsiteX99" fmla="*/ 5960732 w 6884912"/>
              <a:gd name="connsiteY99" fmla="*/ 220708 h 1161397"/>
              <a:gd name="connsiteX100" fmla="*/ 6029542 w 6884912"/>
              <a:gd name="connsiteY100" fmla="*/ 210339 h 1161397"/>
              <a:gd name="connsiteX101" fmla="*/ 6141123 w 6884912"/>
              <a:gd name="connsiteY101" fmla="*/ 159923 h 1161397"/>
              <a:gd name="connsiteX102" fmla="*/ 6290640 w 6884912"/>
              <a:gd name="connsiteY102" fmla="*/ 167441 h 1161397"/>
              <a:gd name="connsiteX103" fmla="*/ 6322806 w 6884912"/>
              <a:gd name="connsiteY103" fmla="*/ 213293 h 1161397"/>
              <a:gd name="connsiteX104" fmla="*/ 6364914 w 6884912"/>
              <a:gd name="connsiteY104" fmla="*/ 240140 h 1161397"/>
              <a:gd name="connsiteX105" fmla="*/ 6380420 w 6884912"/>
              <a:gd name="connsiteY105" fmla="*/ 173195 h 1161397"/>
              <a:gd name="connsiteX106" fmla="*/ 6507891 w 6884912"/>
              <a:gd name="connsiteY106" fmla="*/ 118474 h 1161397"/>
              <a:gd name="connsiteX107" fmla="*/ 6571807 w 6884912"/>
              <a:gd name="connsiteY107" fmla="*/ 98636 h 1161397"/>
              <a:gd name="connsiteX108" fmla="*/ 6671880 w 6884912"/>
              <a:gd name="connsiteY108" fmla="*/ 82931 h 1161397"/>
              <a:gd name="connsiteX109" fmla="*/ 6702266 w 6884912"/>
              <a:gd name="connsiteY109" fmla="*/ 75470 h 1161397"/>
              <a:gd name="connsiteX110" fmla="*/ 6845802 w 6884912"/>
              <a:gd name="connsiteY110" fmla="*/ 24496 h 1161397"/>
              <a:gd name="connsiteX111" fmla="*/ 6884912 w 6884912"/>
              <a:gd name="connsiteY111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222191 w 6884912"/>
              <a:gd name="connsiteY58" fmla="*/ 307887 h 1161397"/>
              <a:gd name="connsiteX59" fmla="*/ 3227953 w 6884912"/>
              <a:gd name="connsiteY59" fmla="*/ 297650 h 1161397"/>
              <a:gd name="connsiteX60" fmla="*/ 3287859 w 6884912"/>
              <a:gd name="connsiteY60" fmla="*/ 287558 h 1161397"/>
              <a:gd name="connsiteX61" fmla="*/ 3510042 w 6884912"/>
              <a:gd name="connsiteY61" fmla="*/ 311820 h 1161397"/>
              <a:gd name="connsiteX62" fmla="*/ 3626773 w 6884912"/>
              <a:gd name="connsiteY62" fmla="*/ 290452 h 1161397"/>
              <a:gd name="connsiteX63" fmla="*/ 3666217 w 6884912"/>
              <a:gd name="connsiteY63" fmla="*/ 273255 h 1161397"/>
              <a:gd name="connsiteX64" fmla="*/ 3732427 w 6884912"/>
              <a:gd name="connsiteY64" fmla="*/ 245039 h 1161397"/>
              <a:gd name="connsiteX65" fmla="*/ 3777022 w 6884912"/>
              <a:gd name="connsiteY65" fmla="*/ 200276 h 1161397"/>
              <a:gd name="connsiteX66" fmla="*/ 3791246 w 6884912"/>
              <a:gd name="connsiteY66" fmla="*/ 189996 h 1161397"/>
              <a:gd name="connsiteX67" fmla="*/ 3819864 w 6884912"/>
              <a:gd name="connsiteY67" fmla="*/ 194605 h 1161397"/>
              <a:gd name="connsiteX68" fmla="*/ 3830398 w 6884912"/>
              <a:gd name="connsiteY68" fmla="*/ 188383 h 1161397"/>
              <a:gd name="connsiteX69" fmla="*/ 3834360 w 6884912"/>
              <a:gd name="connsiteY69" fmla="*/ 188992 h 1161397"/>
              <a:gd name="connsiteX70" fmla="*/ 3843715 w 6884912"/>
              <a:gd name="connsiteY70" fmla="*/ 188752 h 1161397"/>
              <a:gd name="connsiteX71" fmla="*/ 3842609 w 6884912"/>
              <a:gd name="connsiteY71" fmla="*/ 197386 h 1161397"/>
              <a:gd name="connsiteX72" fmla="*/ 3853961 w 6884912"/>
              <a:gd name="connsiteY72" fmla="*/ 213380 h 1161397"/>
              <a:gd name="connsiteX73" fmla="*/ 3907640 w 6884912"/>
              <a:gd name="connsiteY73" fmla="*/ 207568 h 1161397"/>
              <a:gd name="connsiteX74" fmla="*/ 3910449 w 6884912"/>
              <a:gd name="connsiteY74" fmla="*/ 197808 h 1161397"/>
              <a:gd name="connsiteX75" fmla="*/ 3917197 w 6884912"/>
              <a:gd name="connsiteY75" fmla="*/ 196121 h 1161397"/>
              <a:gd name="connsiteX76" fmla="*/ 3922400 w 6884912"/>
              <a:gd name="connsiteY76" fmla="*/ 205056 h 1161397"/>
              <a:gd name="connsiteX77" fmla="*/ 4013061 w 6884912"/>
              <a:gd name="connsiteY77" fmla="*/ 224874 h 1161397"/>
              <a:gd name="connsiteX78" fmla="*/ 4220717 w 6884912"/>
              <a:gd name="connsiteY78" fmla="*/ 192946 h 1161397"/>
              <a:gd name="connsiteX79" fmla="*/ 4228802 w 6884912"/>
              <a:gd name="connsiteY79" fmla="*/ 201468 h 1161397"/>
              <a:gd name="connsiteX80" fmla="*/ 4289361 w 6884912"/>
              <a:gd name="connsiteY80" fmla="*/ 196642 h 1161397"/>
              <a:gd name="connsiteX81" fmla="*/ 4498913 w 6884912"/>
              <a:gd name="connsiteY81" fmla="*/ 118915 h 1161397"/>
              <a:gd name="connsiteX82" fmla="*/ 4617330 w 6884912"/>
              <a:gd name="connsiteY82" fmla="*/ 111163 h 1161397"/>
              <a:gd name="connsiteX83" fmla="*/ 4659778 w 6884912"/>
              <a:gd name="connsiteY83" fmla="*/ 118219 h 1161397"/>
              <a:gd name="connsiteX84" fmla="*/ 4730870 w 6884912"/>
              <a:gd name="connsiteY84" fmla="*/ 129432 h 1161397"/>
              <a:gd name="connsiteX85" fmla="*/ 4785037 w 6884912"/>
              <a:gd name="connsiteY85" fmla="*/ 161964 h 1161397"/>
              <a:gd name="connsiteX86" fmla="*/ 4844073 w 6884912"/>
              <a:gd name="connsiteY86" fmla="*/ 161768 h 1161397"/>
              <a:gd name="connsiteX87" fmla="*/ 4856454 w 6884912"/>
              <a:gd name="connsiteY87" fmla="*/ 130488 h 1161397"/>
              <a:gd name="connsiteX88" fmla="*/ 4920038 w 6884912"/>
              <a:gd name="connsiteY88" fmla="*/ 140418 h 1161397"/>
              <a:gd name="connsiteX89" fmla="*/ 5016639 w 6884912"/>
              <a:gd name="connsiteY89" fmla="*/ 158905 h 1161397"/>
              <a:gd name="connsiteX90" fmla="*/ 5072009 w 6884912"/>
              <a:gd name="connsiteY90" fmla="*/ 161502 h 1161397"/>
              <a:gd name="connsiteX91" fmla="*/ 5223626 w 6884912"/>
              <a:gd name="connsiteY91" fmla="*/ 177356 h 1161397"/>
              <a:gd name="connsiteX92" fmla="*/ 5375773 w 6884912"/>
              <a:gd name="connsiteY92" fmla="*/ 199913 h 1161397"/>
              <a:gd name="connsiteX93" fmla="*/ 5467502 w 6884912"/>
              <a:gd name="connsiteY93" fmla="*/ 250963 h 1161397"/>
              <a:gd name="connsiteX94" fmla="*/ 5592395 w 6884912"/>
              <a:gd name="connsiteY94" fmla="*/ 265434 h 1161397"/>
              <a:gd name="connsiteX95" fmla="*/ 5613532 w 6884912"/>
              <a:gd name="connsiteY95" fmla="*/ 273379 h 1161397"/>
              <a:gd name="connsiteX96" fmla="*/ 5642173 w 6884912"/>
              <a:gd name="connsiteY96" fmla="*/ 266904 h 1161397"/>
              <a:gd name="connsiteX97" fmla="*/ 5756910 w 6884912"/>
              <a:gd name="connsiteY97" fmla="*/ 239211 h 1161397"/>
              <a:gd name="connsiteX98" fmla="*/ 5846667 w 6884912"/>
              <a:gd name="connsiteY98" fmla="*/ 201786 h 1161397"/>
              <a:gd name="connsiteX99" fmla="*/ 5960732 w 6884912"/>
              <a:gd name="connsiteY99" fmla="*/ 220708 h 1161397"/>
              <a:gd name="connsiteX100" fmla="*/ 6029542 w 6884912"/>
              <a:gd name="connsiteY100" fmla="*/ 210339 h 1161397"/>
              <a:gd name="connsiteX101" fmla="*/ 6141123 w 6884912"/>
              <a:gd name="connsiteY101" fmla="*/ 159923 h 1161397"/>
              <a:gd name="connsiteX102" fmla="*/ 6290640 w 6884912"/>
              <a:gd name="connsiteY102" fmla="*/ 167441 h 1161397"/>
              <a:gd name="connsiteX103" fmla="*/ 6322806 w 6884912"/>
              <a:gd name="connsiteY103" fmla="*/ 213293 h 1161397"/>
              <a:gd name="connsiteX104" fmla="*/ 6380420 w 6884912"/>
              <a:gd name="connsiteY104" fmla="*/ 173195 h 1161397"/>
              <a:gd name="connsiteX105" fmla="*/ 6507891 w 6884912"/>
              <a:gd name="connsiteY105" fmla="*/ 118474 h 1161397"/>
              <a:gd name="connsiteX106" fmla="*/ 6571807 w 6884912"/>
              <a:gd name="connsiteY106" fmla="*/ 98636 h 1161397"/>
              <a:gd name="connsiteX107" fmla="*/ 6671880 w 6884912"/>
              <a:gd name="connsiteY107" fmla="*/ 82931 h 1161397"/>
              <a:gd name="connsiteX108" fmla="*/ 6702266 w 6884912"/>
              <a:gd name="connsiteY108" fmla="*/ 75470 h 1161397"/>
              <a:gd name="connsiteX109" fmla="*/ 6845802 w 6884912"/>
              <a:gd name="connsiteY109" fmla="*/ 24496 h 1161397"/>
              <a:gd name="connsiteX110" fmla="*/ 6884912 w 6884912"/>
              <a:gd name="connsiteY110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222191 w 6884912"/>
              <a:gd name="connsiteY58" fmla="*/ 307887 h 1161397"/>
              <a:gd name="connsiteX59" fmla="*/ 3227953 w 6884912"/>
              <a:gd name="connsiteY59" fmla="*/ 297650 h 1161397"/>
              <a:gd name="connsiteX60" fmla="*/ 3510042 w 6884912"/>
              <a:gd name="connsiteY60" fmla="*/ 311820 h 1161397"/>
              <a:gd name="connsiteX61" fmla="*/ 3626773 w 6884912"/>
              <a:gd name="connsiteY61" fmla="*/ 290452 h 1161397"/>
              <a:gd name="connsiteX62" fmla="*/ 3666217 w 6884912"/>
              <a:gd name="connsiteY62" fmla="*/ 273255 h 1161397"/>
              <a:gd name="connsiteX63" fmla="*/ 3732427 w 6884912"/>
              <a:gd name="connsiteY63" fmla="*/ 245039 h 1161397"/>
              <a:gd name="connsiteX64" fmla="*/ 3777022 w 6884912"/>
              <a:gd name="connsiteY64" fmla="*/ 200276 h 1161397"/>
              <a:gd name="connsiteX65" fmla="*/ 3791246 w 6884912"/>
              <a:gd name="connsiteY65" fmla="*/ 189996 h 1161397"/>
              <a:gd name="connsiteX66" fmla="*/ 3819864 w 6884912"/>
              <a:gd name="connsiteY66" fmla="*/ 194605 h 1161397"/>
              <a:gd name="connsiteX67" fmla="*/ 3830398 w 6884912"/>
              <a:gd name="connsiteY67" fmla="*/ 188383 h 1161397"/>
              <a:gd name="connsiteX68" fmla="*/ 3834360 w 6884912"/>
              <a:gd name="connsiteY68" fmla="*/ 188992 h 1161397"/>
              <a:gd name="connsiteX69" fmla="*/ 3843715 w 6884912"/>
              <a:gd name="connsiteY69" fmla="*/ 188752 h 1161397"/>
              <a:gd name="connsiteX70" fmla="*/ 3842609 w 6884912"/>
              <a:gd name="connsiteY70" fmla="*/ 197386 h 1161397"/>
              <a:gd name="connsiteX71" fmla="*/ 3853961 w 6884912"/>
              <a:gd name="connsiteY71" fmla="*/ 213380 h 1161397"/>
              <a:gd name="connsiteX72" fmla="*/ 3907640 w 6884912"/>
              <a:gd name="connsiteY72" fmla="*/ 207568 h 1161397"/>
              <a:gd name="connsiteX73" fmla="*/ 3910449 w 6884912"/>
              <a:gd name="connsiteY73" fmla="*/ 197808 h 1161397"/>
              <a:gd name="connsiteX74" fmla="*/ 3917197 w 6884912"/>
              <a:gd name="connsiteY74" fmla="*/ 196121 h 1161397"/>
              <a:gd name="connsiteX75" fmla="*/ 3922400 w 6884912"/>
              <a:gd name="connsiteY75" fmla="*/ 205056 h 1161397"/>
              <a:gd name="connsiteX76" fmla="*/ 4013061 w 6884912"/>
              <a:gd name="connsiteY76" fmla="*/ 224874 h 1161397"/>
              <a:gd name="connsiteX77" fmla="*/ 4220717 w 6884912"/>
              <a:gd name="connsiteY77" fmla="*/ 192946 h 1161397"/>
              <a:gd name="connsiteX78" fmla="*/ 4228802 w 6884912"/>
              <a:gd name="connsiteY78" fmla="*/ 201468 h 1161397"/>
              <a:gd name="connsiteX79" fmla="*/ 4289361 w 6884912"/>
              <a:gd name="connsiteY79" fmla="*/ 196642 h 1161397"/>
              <a:gd name="connsiteX80" fmla="*/ 4498913 w 6884912"/>
              <a:gd name="connsiteY80" fmla="*/ 118915 h 1161397"/>
              <a:gd name="connsiteX81" fmla="*/ 4617330 w 6884912"/>
              <a:gd name="connsiteY81" fmla="*/ 111163 h 1161397"/>
              <a:gd name="connsiteX82" fmla="*/ 4659778 w 6884912"/>
              <a:gd name="connsiteY82" fmla="*/ 118219 h 1161397"/>
              <a:gd name="connsiteX83" fmla="*/ 4730870 w 6884912"/>
              <a:gd name="connsiteY83" fmla="*/ 129432 h 1161397"/>
              <a:gd name="connsiteX84" fmla="*/ 4785037 w 6884912"/>
              <a:gd name="connsiteY84" fmla="*/ 161964 h 1161397"/>
              <a:gd name="connsiteX85" fmla="*/ 4844073 w 6884912"/>
              <a:gd name="connsiteY85" fmla="*/ 161768 h 1161397"/>
              <a:gd name="connsiteX86" fmla="*/ 4856454 w 6884912"/>
              <a:gd name="connsiteY86" fmla="*/ 130488 h 1161397"/>
              <a:gd name="connsiteX87" fmla="*/ 4920038 w 6884912"/>
              <a:gd name="connsiteY87" fmla="*/ 140418 h 1161397"/>
              <a:gd name="connsiteX88" fmla="*/ 5016639 w 6884912"/>
              <a:gd name="connsiteY88" fmla="*/ 158905 h 1161397"/>
              <a:gd name="connsiteX89" fmla="*/ 5072009 w 6884912"/>
              <a:gd name="connsiteY89" fmla="*/ 161502 h 1161397"/>
              <a:gd name="connsiteX90" fmla="*/ 5223626 w 6884912"/>
              <a:gd name="connsiteY90" fmla="*/ 177356 h 1161397"/>
              <a:gd name="connsiteX91" fmla="*/ 5375773 w 6884912"/>
              <a:gd name="connsiteY91" fmla="*/ 199913 h 1161397"/>
              <a:gd name="connsiteX92" fmla="*/ 5467502 w 6884912"/>
              <a:gd name="connsiteY92" fmla="*/ 250963 h 1161397"/>
              <a:gd name="connsiteX93" fmla="*/ 5592395 w 6884912"/>
              <a:gd name="connsiteY93" fmla="*/ 265434 h 1161397"/>
              <a:gd name="connsiteX94" fmla="*/ 5613532 w 6884912"/>
              <a:gd name="connsiteY94" fmla="*/ 273379 h 1161397"/>
              <a:gd name="connsiteX95" fmla="*/ 5642173 w 6884912"/>
              <a:gd name="connsiteY95" fmla="*/ 266904 h 1161397"/>
              <a:gd name="connsiteX96" fmla="*/ 5756910 w 6884912"/>
              <a:gd name="connsiteY96" fmla="*/ 239211 h 1161397"/>
              <a:gd name="connsiteX97" fmla="*/ 5846667 w 6884912"/>
              <a:gd name="connsiteY97" fmla="*/ 201786 h 1161397"/>
              <a:gd name="connsiteX98" fmla="*/ 5960732 w 6884912"/>
              <a:gd name="connsiteY98" fmla="*/ 220708 h 1161397"/>
              <a:gd name="connsiteX99" fmla="*/ 6029542 w 6884912"/>
              <a:gd name="connsiteY99" fmla="*/ 210339 h 1161397"/>
              <a:gd name="connsiteX100" fmla="*/ 6141123 w 6884912"/>
              <a:gd name="connsiteY100" fmla="*/ 159923 h 1161397"/>
              <a:gd name="connsiteX101" fmla="*/ 6290640 w 6884912"/>
              <a:gd name="connsiteY101" fmla="*/ 167441 h 1161397"/>
              <a:gd name="connsiteX102" fmla="*/ 6322806 w 6884912"/>
              <a:gd name="connsiteY102" fmla="*/ 213293 h 1161397"/>
              <a:gd name="connsiteX103" fmla="*/ 6380420 w 6884912"/>
              <a:gd name="connsiteY103" fmla="*/ 173195 h 1161397"/>
              <a:gd name="connsiteX104" fmla="*/ 6507891 w 6884912"/>
              <a:gd name="connsiteY104" fmla="*/ 118474 h 1161397"/>
              <a:gd name="connsiteX105" fmla="*/ 6571807 w 6884912"/>
              <a:gd name="connsiteY105" fmla="*/ 98636 h 1161397"/>
              <a:gd name="connsiteX106" fmla="*/ 6671880 w 6884912"/>
              <a:gd name="connsiteY106" fmla="*/ 82931 h 1161397"/>
              <a:gd name="connsiteX107" fmla="*/ 6702266 w 6884912"/>
              <a:gd name="connsiteY107" fmla="*/ 75470 h 1161397"/>
              <a:gd name="connsiteX108" fmla="*/ 6845802 w 6884912"/>
              <a:gd name="connsiteY108" fmla="*/ 24496 h 1161397"/>
              <a:gd name="connsiteX109" fmla="*/ 6884912 w 6884912"/>
              <a:gd name="connsiteY109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222191 w 6884912"/>
              <a:gd name="connsiteY58" fmla="*/ 307887 h 1161397"/>
              <a:gd name="connsiteX59" fmla="*/ 3227953 w 6884912"/>
              <a:gd name="connsiteY59" fmla="*/ 297650 h 1161397"/>
              <a:gd name="connsiteX60" fmla="*/ 3510042 w 6884912"/>
              <a:gd name="connsiteY60" fmla="*/ 311820 h 1161397"/>
              <a:gd name="connsiteX61" fmla="*/ 3626773 w 6884912"/>
              <a:gd name="connsiteY61" fmla="*/ 290452 h 1161397"/>
              <a:gd name="connsiteX62" fmla="*/ 3666217 w 6884912"/>
              <a:gd name="connsiteY62" fmla="*/ 273255 h 1161397"/>
              <a:gd name="connsiteX63" fmla="*/ 3732427 w 6884912"/>
              <a:gd name="connsiteY63" fmla="*/ 245039 h 1161397"/>
              <a:gd name="connsiteX64" fmla="*/ 3777022 w 6884912"/>
              <a:gd name="connsiteY64" fmla="*/ 200276 h 1161397"/>
              <a:gd name="connsiteX65" fmla="*/ 3791246 w 6884912"/>
              <a:gd name="connsiteY65" fmla="*/ 189996 h 1161397"/>
              <a:gd name="connsiteX66" fmla="*/ 3819864 w 6884912"/>
              <a:gd name="connsiteY66" fmla="*/ 194605 h 1161397"/>
              <a:gd name="connsiteX67" fmla="*/ 3830398 w 6884912"/>
              <a:gd name="connsiteY67" fmla="*/ 188383 h 1161397"/>
              <a:gd name="connsiteX68" fmla="*/ 3834360 w 6884912"/>
              <a:gd name="connsiteY68" fmla="*/ 188992 h 1161397"/>
              <a:gd name="connsiteX69" fmla="*/ 3843715 w 6884912"/>
              <a:gd name="connsiteY69" fmla="*/ 188752 h 1161397"/>
              <a:gd name="connsiteX70" fmla="*/ 3842609 w 6884912"/>
              <a:gd name="connsiteY70" fmla="*/ 197386 h 1161397"/>
              <a:gd name="connsiteX71" fmla="*/ 3853961 w 6884912"/>
              <a:gd name="connsiteY71" fmla="*/ 213380 h 1161397"/>
              <a:gd name="connsiteX72" fmla="*/ 3907640 w 6884912"/>
              <a:gd name="connsiteY72" fmla="*/ 207568 h 1161397"/>
              <a:gd name="connsiteX73" fmla="*/ 3910449 w 6884912"/>
              <a:gd name="connsiteY73" fmla="*/ 197808 h 1161397"/>
              <a:gd name="connsiteX74" fmla="*/ 3917197 w 6884912"/>
              <a:gd name="connsiteY74" fmla="*/ 196121 h 1161397"/>
              <a:gd name="connsiteX75" fmla="*/ 3922400 w 6884912"/>
              <a:gd name="connsiteY75" fmla="*/ 205056 h 1161397"/>
              <a:gd name="connsiteX76" fmla="*/ 4013061 w 6884912"/>
              <a:gd name="connsiteY76" fmla="*/ 224874 h 1161397"/>
              <a:gd name="connsiteX77" fmla="*/ 4220717 w 6884912"/>
              <a:gd name="connsiteY77" fmla="*/ 192946 h 1161397"/>
              <a:gd name="connsiteX78" fmla="*/ 4228802 w 6884912"/>
              <a:gd name="connsiteY78" fmla="*/ 201468 h 1161397"/>
              <a:gd name="connsiteX79" fmla="*/ 4289361 w 6884912"/>
              <a:gd name="connsiteY79" fmla="*/ 196642 h 1161397"/>
              <a:gd name="connsiteX80" fmla="*/ 4498913 w 6884912"/>
              <a:gd name="connsiteY80" fmla="*/ 118915 h 1161397"/>
              <a:gd name="connsiteX81" fmla="*/ 4617330 w 6884912"/>
              <a:gd name="connsiteY81" fmla="*/ 111163 h 1161397"/>
              <a:gd name="connsiteX82" fmla="*/ 4659778 w 6884912"/>
              <a:gd name="connsiteY82" fmla="*/ 118219 h 1161397"/>
              <a:gd name="connsiteX83" fmla="*/ 4730870 w 6884912"/>
              <a:gd name="connsiteY83" fmla="*/ 129432 h 1161397"/>
              <a:gd name="connsiteX84" fmla="*/ 4844073 w 6884912"/>
              <a:gd name="connsiteY84" fmla="*/ 161768 h 1161397"/>
              <a:gd name="connsiteX85" fmla="*/ 4856454 w 6884912"/>
              <a:gd name="connsiteY85" fmla="*/ 130488 h 1161397"/>
              <a:gd name="connsiteX86" fmla="*/ 4920038 w 6884912"/>
              <a:gd name="connsiteY86" fmla="*/ 140418 h 1161397"/>
              <a:gd name="connsiteX87" fmla="*/ 5016639 w 6884912"/>
              <a:gd name="connsiteY87" fmla="*/ 158905 h 1161397"/>
              <a:gd name="connsiteX88" fmla="*/ 5072009 w 6884912"/>
              <a:gd name="connsiteY88" fmla="*/ 161502 h 1161397"/>
              <a:gd name="connsiteX89" fmla="*/ 5223626 w 6884912"/>
              <a:gd name="connsiteY89" fmla="*/ 177356 h 1161397"/>
              <a:gd name="connsiteX90" fmla="*/ 5375773 w 6884912"/>
              <a:gd name="connsiteY90" fmla="*/ 199913 h 1161397"/>
              <a:gd name="connsiteX91" fmla="*/ 5467502 w 6884912"/>
              <a:gd name="connsiteY91" fmla="*/ 250963 h 1161397"/>
              <a:gd name="connsiteX92" fmla="*/ 5592395 w 6884912"/>
              <a:gd name="connsiteY92" fmla="*/ 265434 h 1161397"/>
              <a:gd name="connsiteX93" fmla="*/ 5613532 w 6884912"/>
              <a:gd name="connsiteY93" fmla="*/ 273379 h 1161397"/>
              <a:gd name="connsiteX94" fmla="*/ 5642173 w 6884912"/>
              <a:gd name="connsiteY94" fmla="*/ 266904 h 1161397"/>
              <a:gd name="connsiteX95" fmla="*/ 5756910 w 6884912"/>
              <a:gd name="connsiteY95" fmla="*/ 239211 h 1161397"/>
              <a:gd name="connsiteX96" fmla="*/ 5846667 w 6884912"/>
              <a:gd name="connsiteY96" fmla="*/ 201786 h 1161397"/>
              <a:gd name="connsiteX97" fmla="*/ 5960732 w 6884912"/>
              <a:gd name="connsiteY97" fmla="*/ 220708 h 1161397"/>
              <a:gd name="connsiteX98" fmla="*/ 6029542 w 6884912"/>
              <a:gd name="connsiteY98" fmla="*/ 210339 h 1161397"/>
              <a:gd name="connsiteX99" fmla="*/ 6141123 w 6884912"/>
              <a:gd name="connsiteY99" fmla="*/ 159923 h 1161397"/>
              <a:gd name="connsiteX100" fmla="*/ 6290640 w 6884912"/>
              <a:gd name="connsiteY100" fmla="*/ 167441 h 1161397"/>
              <a:gd name="connsiteX101" fmla="*/ 6322806 w 6884912"/>
              <a:gd name="connsiteY101" fmla="*/ 213293 h 1161397"/>
              <a:gd name="connsiteX102" fmla="*/ 6380420 w 6884912"/>
              <a:gd name="connsiteY102" fmla="*/ 173195 h 1161397"/>
              <a:gd name="connsiteX103" fmla="*/ 6507891 w 6884912"/>
              <a:gd name="connsiteY103" fmla="*/ 118474 h 1161397"/>
              <a:gd name="connsiteX104" fmla="*/ 6571807 w 6884912"/>
              <a:gd name="connsiteY104" fmla="*/ 98636 h 1161397"/>
              <a:gd name="connsiteX105" fmla="*/ 6671880 w 6884912"/>
              <a:gd name="connsiteY105" fmla="*/ 82931 h 1161397"/>
              <a:gd name="connsiteX106" fmla="*/ 6702266 w 6884912"/>
              <a:gd name="connsiteY106" fmla="*/ 75470 h 1161397"/>
              <a:gd name="connsiteX107" fmla="*/ 6845802 w 6884912"/>
              <a:gd name="connsiteY107" fmla="*/ 24496 h 1161397"/>
              <a:gd name="connsiteX108" fmla="*/ 6884912 w 6884912"/>
              <a:gd name="connsiteY108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478946 w 6884912"/>
              <a:gd name="connsiteY7" fmla="*/ 1106011 h 1161397"/>
              <a:gd name="connsiteX8" fmla="*/ 512111 w 6884912"/>
              <a:gd name="connsiteY8" fmla="*/ 1085599 h 1161397"/>
              <a:gd name="connsiteX9" fmla="*/ 567875 w 6884912"/>
              <a:gd name="connsiteY9" fmla="*/ 1051976 h 1161397"/>
              <a:gd name="connsiteX10" fmla="*/ 601644 w 6884912"/>
              <a:gd name="connsiteY10" fmla="*/ 1003997 h 1161397"/>
              <a:gd name="connsiteX11" fmla="*/ 651408 w 6884912"/>
              <a:gd name="connsiteY11" fmla="*/ 984938 h 1161397"/>
              <a:gd name="connsiteX12" fmla="*/ 673197 w 6884912"/>
              <a:gd name="connsiteY12" fmla="*/ 1010060 h 1161397"/>
              <a:gd name="connsiteX13" fmla="*/ 723108 w 6884912"/>
              <a:gd name="connsiteY13" fmla="*/ 980081 h 1161397"/>
              <a:gd name="connsiteX14" fmla="*/ 797699 w 6884912"/>
              <a:gd name="connsiteY14" fmla="*/ 931362 h 1161397"/>
              <a:gd name="connsiteX15" fmla="*/ 843359 w 6884912"/>
              <a:gd name="connsiteY15" fmla="*/ 910894 h 1161397"/>
              <a:gd name="connsiteX16" fmla="*/ 965215 w 6884912"/>
              <a:gd name="connsiteY16" fmla="*/ 846701 h 1161397"/>
              <a:gd name="connsiteX17" fmla="*/ 1085080 w 6884912"/>
              <a:gd name="connsiteY17" fmla="*/ 776086 h 1161397"/>
              <a:gd name="connsiteX18" fmla="*/ 1131224 w 6884912"/>
              <a:gd name="connsiteY18" fmla="*/ 706160 h 1161397"/>
              <a:gd name="connsiteX19" fmla="*/ 1138051 w 6884912"/>
              <a:gd name="connsiteY19" fmla="*/ 702034 h 1161397"/>
              <a:gd name="connsiteX20" fmla="*/ 1158800 w 6884912"/>
              <a:gd name="connsiteY20" fmla="*/ 700004 h 1161397"/>
              <a:gd name="connsiteX21" fmla="*/ 1166947 w 6884912"/>
              <a:gd name="connsiteY21" fmla="*/ 700762 h 1161397"/>
              <a:gd name="connsiteX22" fmla="*/ 1178135 w 6884912"/>
              <a:gd name="connsiteY22" fmla="*/ 698631 h 1161397"/>
              <a:gd name="connsiteX23" fmla="*/ 1178301 w 6884912"/>
              <a:gd name="connsiteY23" fmla="*/ 698094 h 1161397"/>
              <a:gd name="connsiteX24" fmla="*/ 1188995 w 6884912"/>
              <a:gd name="connsiteY24" fmla="*/ 697048 h 1161397"/>
              <a:gd name="connsiteX25" fmla="*/ 1242716 w 6884912"/>
              <a:gd name="connsiteY25" fmla="*/ 698052 h 1161397"/>
              <a:gd name="connsiteX26" fmla="*/ 1299977 w 6884912"/>
              <a:gd name="connsiteY26" fmla="*/ 639196 h 1161397"/>
              <a:gd name="connsiteX27" fmla="*/ 1326190 w 6884912"/>
              <a:gd name="connsiteY27" fmla="*/ 625955 h 1161397"/>
              <a:gd name="connsiteX28" fmla="*/ 1339600 w 6884912"/>
              <a:gd name="connsiteY28" fmla="*/ 616295 h 1161397"/>
              <a:gd name="connsiteX29" fmla="*/ 1340054 w 6884912"/>
              <a:gd name="connsiteY29" fmla="*/ 614022 h 1161397"/>
              <a:gd name="connsiteX30" fmla="*/ 1391606 w 6884912"/>
              <a:gd name="connsiteY30" fmla="*/ 615229 h 1161397"/>
              <a:gd name="connsiteX31" fmla="*/ 1397565 w 6884912"/>
              <a:gd name="connsiteY31" fmla="*/ 611490 h 1161397"/>
              <a:gd name="connsiteX32" fmla="*/ 1432302 w 6884912"/>
              <a:gd name="connsiteY32" fmla="*/ 617267 h 1161397"/>
              <a:gd name="connsiteX33" fmla="*/ 1449644 w 6884912"/>
              <a:gd name="connsiteY33" fmla="*/ 617591 h 1161397"/>
              <a:gd name="connsiteX34" fmla="*/ 1455793 w 6884912"/>
              <a:gd name="connsiteY34" fmla="*/ 623174 h 1161397"/>
              <a:gd name="connsiteX35" fmla="*/ 1480758 w 6884912"/>
              <a:gd name="connsiteY35" fmla="*/ 620863 h 1161397"/>
              <a:gd name="connsiteX36" fmla="*/ 1483154 w 6884912"/>
              <a:gd name="connsiteY36" fmla="*/ 618527 h 1161397"/>
              <a:gd name="connsiteX37" fmla="*/ 1505495 w 6884912"/>
              <a:gd name="connsiteY37" fmla="*/ 624325 h 1161397"/>
              <a:gd name="connsiteX38" fmla="*/ 1526340 w 6884912"/>
              <a:gd name="connsiteY38" fmla="*/ 638496 h 1161397"/>
              <a:gd name="connsiteX39" fmla="*/ 1731986 w 6884912"/>
              <a:gd name="connsiteY39" fmla="*/ 589682 h 1161397"/>
              <a:gd name="connsiteX40" fmla="*/ 1927935 w 6884912"/>
              <a:gd name="connsiteY40" fmla="*/ 628540 h 1161397"/>
              <a:gd name="connsiteX41" fmla="*/ 2039075 w 6884912"/>
              <a:gd name="connsiteY41" fmla="*/ 599964 h 1161397"/>
              <a:gd name="connsiteX42" fmla="*/ 2066980 w 6884912"/>
              <a:gd name="connsiteY42" fmla="*/ 550413 h 1161397"/>
              <a:gd name="connsiteX43" fmla="*/ 2352236 w 6884912"/>
              <a:gd name="connsiteY43" fmla="*/ 519602 h 1161397"/>
              <a:gd name="connsiteX44" fmla="*/ 2420791 w 6884912"/>
              <a:gd name="connsiteY44" fmla="*/ 492826 h 1161397"/>
              <a:gd name="connsiteX45" fmla="*/ 2489932 w 6884912"/>
              <a:gd name="connsiteY45" fmla="*/ 507864 h 1161397"/>
              <a:gd name="connsiteX46" fmla="*/ 2512917 w 6884912"/>
              <a:gd name="connsiteY46" fmla="*/ 489127 h 1161397"/>
              <a:gd name="connsiteX47" fmla="*/ 2516783 w 6884912"/>
              <a:gd name="connsiteY47" fmla="*/ 485473 h 1161397"/>
              <a:gd name="connsiteX48" fmla="*/ 2534360 w 6884912"/>
              <a:gd name="connsiteY48" fmla="*/ 480064 h 1161397"/>
              <a:gd name="connsiteX49" fmla="*/ 2536691 w 6884912"/>
              <a:gd name="connsiteY49" fmla="*/ 467018 h 1161397"/>
              <a:gd name="connsiteX50" fmla="*/ 2561265 w 6884912"/>
              <a:gd name="connsiteY50" fmla="*/ 450623 h 1161397"/>
              <a:gd name="connsiteX51" fmla="*/ 2594349 w 6884912"/>
              <a:gd name="connsiteY51" fmla="*/ 443884 h 1161397"/>
              <a:gd name="connsiteX52" fmla="*/ 2754324 w 6884912"/>
              <a:gd name="connsiteY52" fmla="*/ 424766 h 1161397"/>
              <a:gd name="connsiteX53" fmla="*/ 2848470 w 6884912"/>
              <a:gd name="connsiteY53" fmla="*/ 405966 h 1161397"/>
              <a:gd name="connsiteX54" fmla="*/ 2881772 w 6884912"/>
              <a:gd name="connsiteY54" fmla="*/ 387260 h 1161397"/>
              <a:gd name="connsiteX55" fmla="*/ 2929932 w 6884912"/>
              <a:gd name="connsiteY55" fmla="*/ 368912 h 1161397"/>
              <a:gd name="connsiteX56" fmla="*/ 3013020 w 6884912"/>
              <a:gd name="connsiteY56" fmla="*/ 327578 h 1161397"/>
              <a:gd name="connsiteX57" fmla="*/ 3222191 w 6884912"/>
              <a:gd name="connsiteY57" fmla="*/ 307887 h 1161397"/>
              <a:gd name="connsiteX58" fmla="*/ 3227953 w 6884912"/>
              <a:gd name="connsiteY58" fmla="*/ 297650 h 1161397"/>
              <a:gd name="connsiteX59" fmla="*/ 3510042 w 6884912"/>
              <a:gd name="connsiteY59" fmla="*/ 311820 h 1161397"/>
              <a:gd name="connsiteX60" fmla="*/ 3626773 w 6884912"/>
              <a:gd name="connsiteY60" fmla="*/ 290452 h 1161397"/>
              <a:gd name="connsiteX61" fmla="*/ 3666217 w 6884912"/>
              <a:gd name="connsiteY61" fmla="*/ 273255 h 1161397"/>
              <a:gd name="connsiteX62" fmla="*/ 3732427 w 6884912"/>
              <a:gd name="connsiteY62" fmla="*/ 245039 h 1161397"/>
              <a:gd name="connsiteX63" fmla="*/ 3777022 w 6884912"/>
              <a:gd name="connsiteY63" fmla="*/ 200276 h 1161397"/>
              <a:gd name="connsiteX64" fmla="*/ 3791246 w 6884912"/>
              <a:gd name="connsiteY64" fmla="*/ 189996 h 1161397"/>
              <a:gd name="connsiteX65" fmla="*/ 3819864 w 6884912"/>
              <a:gd name="connsiteY65" fmla="*/ 194605 h 1161397"/>
              <a:gd name="connsiteX66" fmla="*/ 3830398 w 6884912"/>
              <a:gd name="connsiteY66" fmla="*/ 188383 h 1161397"/>
              <a:gd name="connsiteX67" fmla="*/ 3834360 w 6884912"/>
              <a:gd name="connsiteY67" fmla="*/ 188992 h 1161397"/>
              <a:gd name="connsiteX68" fmla="*/ 3843715 w 6884912"/>
              <a:gd name="connsiteY68" fmla="*/ 188752 h 1161397"/>
              <a:gd name="connsiteX69" fmla="*/ 3842609 w 6884912"/>
              <a:gd name="connsiteY69" fmla="*/ 197386 h 1161397"/>
              <a:gd name="connsiteX70" fmla="*/ 3853961 w 6884912"/>
              <a:gd name="connsiteY70" fmla="*/ 213380 h 1161397"/>
              <a:gd name="connsiteX71" fmla="*/ 3907640 w 6884912"/>
              <a:gd name="connsiteY71" fmla="*/ 207568 h 1161397"/>
              <a:gd name="connsiteX72" fmla="*/ 3910449 w 6884912"/>
              <a:gd name="connsiteY72" fmla="*/ 197808 h 1161397"/>
              <a:gd name="connsiteX73" fmla="*/ 3917197 w 6884912"/>
              <a:gd name="connsiteY73" fmla="*/ 196121 h 1161397"/>
              <a:gd name="connsiteX74" fmla="*/ 3922400 w 6884912"/>
              <a:gd name="connsiteY74" fmla="*/ 205056 h 1161397"/>
              <a:gd name="connsiteX75" fmla="*/ 4013061 w 6884912"/>
              <a:gd name="connsiteY75" fmla="*/ 224874 h 1161397"/>
              <a:gd name="connsiteX76" fmla="*/ 4220717 w 6884912"/>
              <a:gd name="connsiteY76" fmla="*/ 192946 h 1161397"/>
              <a:gd name="connsiteX77" fmla="*/ 4228802 w 6884912"/>
              <a:gd name="connsiteY77" fmla="*/ 201468 h 1161397"/>
              <a:gd name="connsiteX78" fmla="*/ 4289361 w 6884912"/>
              <a:gd name="connsiteY78" fmla="*/ 196642 h 1161397"/>
              <a:gd name="connsiteX79" fmla="*/ 4498913 w 6884912"/>
              <a:gd name="connsiteY79" fmla="*/ 118915 h 1161397"/>
              <a:gd name="connsiteX80" fmla="*/ 4617330 w 6884912"/>
              <a:gd name="connsiteY80" fmla="*/ 111163 h 1161397"/>
              <a:gd name="connsiteX81" fmla="*/ 4659778 w 6884912"/>
              <a:gd name="connsiteY81" fmla="*/ 118219 h 1161397"/>
              <a:gd name="connsiteX82" fmla="*/ 4730870 w 6884912"/>
              <a:gd name="connsiteY82" fmla="*/ 129432 h 1161397"/>
              <a:gd name="connsiteX83" fmla="*/ 4844073 w 6884912"/>
              <a:gd name="connsiteY83" fmla="*/ 161768 h 1161397"/>
              <a:gd name="connsiteX84" fmla="*/ 4856454 w 6884912"/>
              <a:gd name="connsiteY84" fmla="*/ 130488 h 1161397"/>
              <a:gd name="connsiteX85" fmla="*/ 4920038 w 6884912"/>
              <a:gd name="connsiteY85" fmla="*/ 140418 h 1161397"/>
              <a:gd name="connsiteX86" fmla="*/ 5016639 w 6884912"/>
              <a:gd name="connsiteY86" fmla="*/ 158905 h 1161397"/>
              <a:gd name="connsiteX87" fmla="*/ 5072009 w 6884912"/>
              <a:gd name="connsiteY87" fmla="*/ 161502 h 1161397"/>
              <a:gd name="connsiteX88" fmla="*/ 5223626 w 6884912"/>
              <a:gd name="connsiteY88" fmla="*/ 177356 h 1161397"/>
              <a:gd name="connsiteX89" fmla="*/ 5375773 w 6884912"/>
              <a:gd name="connsiteY89" fmla="*/ 199913 h 1161397"/>
              <a:gd name="connsiteX90" fmla="*/ 5467502 w 6884912"/>
              <a:gd name="connsiteY90" fmla="*/ 250963 h 1161397"/>
              <a:gd name="connsiteX91" fmla="*/ 5592395 w 6884912"/>
              <a:gd name="connsiteY91" fmla="*/ 265434 h 1161397"/>
              <a:gd name="connsiteX92" fmla="*/ 5613532 w 6884912"/>
              <a:gd name="connsiteY92" fmla="*/ 273379 h 1161397"/>
              <a:gd name="connsiteX93" fmla="*/ 5642173 w 6884912"/>
              <a:gd name="connsiteY93" fmla="*/ 266904 h 1161397"/>
              <a:gd name="connsiteX94" fmla="*/ 5756910 w 6884912"/>
              <a:gd name="connsiteY94" fmla="*/ 239211 h 1161397"/>
              <a:gd name="connsiteX95" fmla="*/ 5846667 w 6884912"/>
              <a:gd name="connsiteY95" fmla="*/ 201786 h 1161397"/>
              <a:gd name="connsiteX96" fmla="*/ 5960732 w 6884912"/>
              <a:gd name="connsiteY96" fmla="*/ 220708 h 1161397"/>
              <a:gd name="connsiteX97" fmla="*/ 6029542 w 6884912"/>
              <a:gd name="connsiteY97" fmla="*/ 210339 h 1161397"/>
              <a:gd name="connsiteX98" fmla="*/ 6141123 w 6884912"/>
              <a:gd name="connsiteY98" fmla="*/ 159923 h 1161397"/>
              <a:gd name="connsiteX99" fmla="*/ 6290640 w 6884912"/>
              <a:gd name="connsiteY99" fmla="*/ 167441 h 1161397"/>
              <a:gd name="connsiteX100" fmla="*/ 6322806 w 6884912"/>
              <a:gd name="connsiteY100" fmla="*/ 213293 h 1161397"/>
              <a:gd name="connsiteX101" fmla="*/ 6380420 w 6884912"/>
              <a:gd name="connsiteY101" fmla="*/ 173195 h 1161397"/>
              <a:gd name="connsiteX102" fmla="*/ 6507891 w 6884912"/>
              <a:gd name="connsiteY102" fmla="*/ 118474 h 1161397"/>
              <a:gd name="connsiteX103" fmla="*/ 6571807 w 6884912"/>
              <a:gd name="connsiteY103" fmla="*/ 98636 h 1161397"/>
              <a:gd name="connsiteX104" fmla="*/ 6671880 w 6884912"/>
              <a:gd name="connsiteY104" fmla="*/ 82931 h 1161397"/>
              <a:gd name="connsiteX105" fmla="*/ 6702266 w 6884912"/>
              <a:gd name="connsiteY105" fmla="*/ 75470 h 1161397"/>
              <a:gd name="connsiteX106" fmla="*/ 6845802 w 6884912"/>
              <a:gd name="connsiteY106" fmla="*/ 24496 h 1161397"/>
              <a:gd name="connsiteX107" fmla="*/ 6884912 w 6884912"/>
              <a:gd name="connsiteY107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512111 w 6884912"/>
              <a:gd name="connsiteY7" fmla="*/ 1085599 h 1161397"/>
              <a:gd name="connsiteX8" fmla="*/ 567875 w 6884912"/>
              <a:gd name="connsiteY8" fmla="*/ 1051976 h 1161397"/>
              <a:gd name="connsiteX9" fmla="*/ 601644 w 6884912"/>
              <a:gd name="connsiteY9" fmla="*/ 1003997 h 1161397"/>
              <a:gd name="connsiteX10" fmla="*/ 651408 w 6884912"/>
              <a:gd name="connsiteY10" fmla="*/ 984938 h 1161397"/>
              <a:gd name="connsiteX11" fmla="*/ 673197 w 6884912"/>
              <a:gd name="connsiteY11" fmla="*/ 1010060 h 1161397"/>
              <a:gd name="connsiteX12" fmla="*/ 723108 w 6884912"/>
              <a:gd name="connsiteY12" fmla="*/ 980081 h 1161397"/>
              <a:gd name="connsiteX13" fmla="*/ 797699 w 6884912"/>
              <a:gd name="connsiteY13" fmla="*/ 931362 h 1161397"/>
              <a:gd name="connsiteX14" fmla="*/ 843359 w 6884912"/>
              <a:gd name="connsiteY14" fmla="*/ 910894 h 1161397"/>
              <a:gd name="connsiteX15" fmla="*/ 965215 w 6884912"/>
              <a:gd name="connsiteY15" fmla="*/ 846701 h 1161397"/>
              <a:gd name="connsiteX16" fmla="*/ 1085080 w 6884912"/>
              <a:gd name="connsiteY16" fmla="*/ 776086 h 1161397"/>
              <a:gd name="connsiteX17" fmla="*/ 1131224 w 6884912"/>
              <a:gd name="connsiteY17" fmla="*/ 706160 h 1161397"/>
              <a:gd name="connsiteX18" fmla="*/ 1138051 w 6884912"/>
              <a:gd name="connsiteY18" fmla="*/ 702034 h 1161397"/>
              <a:gd name="connsiteX19" fmla="*/ 1158800 w 6884912"/>
              <a:gd name="connsiteY19" fmla="*/ 700004 h 1161397"/>
              <a:gd name="connsiteX20" fmla="*/ 1166947 w 6884912"/>
              <a:gd name="connsiteY20" fmla="*/ 700762 h 1161397"/>
              <a:gd name="connsiteX21" fmla="*/ 1178135 w 6884912"/>
              <a:gd name="connsiteY21" fmla="*/ 698631 h 1161397"/>
              <a:gd name="connsiteX22" fmla="*/ 1178301 w 6884912"/>
              <a:gd name="connsiteY22" fmla="*/ 698094 h 1161397"/>
              <a:gd name="connsiteX23" fmla="*/ 1188995 w 6884912"/>
              <a:gd name="connsiteY23" fmla="*/ 697048 h 1161397"/>
              <a:gd name="connsiteX24" fmla="*/ 1242716 w 6884912"/>
              <a:gd name="connsiteY24" fmla="*/ 698052 h 1161397"/>
              <a:gd name="connsiteX25" fmla="*/ 1299977 w 6884912"/>
              <a:gd name="connsiteY25" fmla="*/ 639196 h 1161397"/>
              <a:gd name="connsiteX26" fmla="*/ 1326190 w 6884912"/>
              <a:gd name="connsiteY26" fmla="*/ 625955 h 1161397"/>
              <a:gd name="connsiteX27" fmla="*/ 1339600 w 6884912"/>
              <a:gd name="connsiteY27" fmla="*/ 616295 h 1161397"/>
              <a:gd name="connsiteX28" fmla="*/ 1340054 w 6884912"/>
              <a:gd name="connsiteY28" fmla="*/ 614022 h 1161397"/>
              <a:gd name="connsiteX29" fmla="*/ 1391606 w 6884912"/>
              <a:gd name="connsiteY29" fmla="*/ 615229 h 1161397"/>
              <a:gd name="connsiteX30" fmla="*/ 1397565 w 6884912"/>
              <a:gd name="connsiteY30" fmla="*/ 611490 h 1161397"/>
              <a:gd name="connsiteX31" fmla="*/ 1432302 w 6884912"/>
              <a:gd name="connsiteY31" fmla="*/ 617267 h 1161397"/>
              <a:gd name="connsiteX32" fmla="*/ 1449644 w 6884912"/>
              <a:gd name="connsiteY32" fmla="*/ 617591 h 1161397"/>
              <a:gd name="connsiteX33" fmla="*/ 1455793 w 6884912"/>
              <a:gd name="connsiteY33" fmla="*/ 623174 h 1161397"/>
              <a:gd name="connsiteX34" fmla="*/ 1480758 w 6884912"/>
              <a:gd name="connsiteY34" fmla="*/ 620863 h 1161397"/>
              <a:gd name="connsiteX35" fmla="*/ 1483154 w 6884912"/>
              <a:gd name="connsiteY35" fmla="*/ 618527 h 1161397"/>
              <a:gd name="connsiteX36" fmla="*/ 1505495 w 6884912"/>
              <a:gd name="connsiteY36" fmla="*/ 624325 h 1161397"/>
              <a:gd name="connsiteX37" fmla="*/ 1526340 w 6884912"/>
              <a:gd name="connsiteY37" fmla="*/ 638496 h 1161397"/>
              <a:gd name="connsiteX38" fmla="*/ 1731986 w 6884912"/>
              <a:gd name="connsiteY38" fmla="*/ 589682 h 1161397"/>
              <a:gd name="connsiteX39" fmla="*/ 1927935 w 6884912"/>
              <a:gd name="connsiteY39" fmla="*/ 628540 h 1161397"/>
              <a:gd name="connsiteX40" fmla="*/ 2039075 w 6884912"/>
              <a:gd name="connsiteY40" fmla="*/ 599964 h 1161397"/>
              <a:gd name="connsiteX41" fmla="*/ 2066980 w 6884912"/>
              <a:gd name="connsiteY41" fmla="*/ 550413 h 1161397"/>
              <a:gd name="connsiteX42" fmla="*/ 2352236 w 6884912"/>
              <a:gd name="connsiteY42" fmla="*/ 519602 h 1161397"/>
              <a:gd name="connsiteX43" fmla="*/ 2420791 w 6884912"/>
              <a:gd name="connsiteY43" fmla="*/ 492826 h 1161397"/>
              <a:gd name="connsiteX44" fmla="*/ 2489932 w 6884912"/>
              <a:gd name="connsiteY44" fmla="*/ 507864 h 1161397"/>
              <a:gd name="connsiteX45" fmla="*/ 2512917 w 6884912"/>
              <a:gd name="connsiteY45" fmla="*/ 489127 h 1161397"/>
              <a:gd name="connsiteX46" fmla="*/ 2516783 w 6884912"/>
              <a:gd name="connsiteY46" fmla="*/ 485473 h 1161397"/>
              <a:gd name="connsiteX47" fmla="*/ 2534360 w 6884912"/>
              <a:gd name="connsiteY47" fmla="*/ 480064 h 1161397"/>
              <a:gd name="connsiteX48" fmla="*/ 2536691 w 6884912"/>
              <a:gd name="connsiteY48" fmla="*/ 467018 h 1161397"/>
              <a:gd name="connsiteX49" fmla="*/ 2561265 w 6884912"/>
              <a:gd name="connsiteY49" fmla="*/ 450623 h 1161397"/>
              <a:gd name="connsiteX50" fmla="*/ 2594349 w 6884912"/>
              <a:gd name="connsiteY50" fmla="*/ 443884 h 1161397"/>
              <a:gd name="connsiteX51" fmla="*/ 2754324 w 6884912"/>
              <a:gd name="connsiteY51" fmla="*/ 424766 h 1161397"/>
              <a:gd name="connsiteX52" fmla="*/ 2848470 w 6884912"/>
              <a:gd name="connsiteY52" fmla="*/ 405966 h 1161397"/>
              <a:gd name="connsiteX53" fmla="*/ 2881772 w 6884912"/>
              <a:gd name="connsiteY53" fmla="*/ 387260 h 1161397"/>
              <a:gd name="connsiteX54" fmla="*/ 2929932 w 6884912"/>
              <a:gd name="connsiteY54" fmla="*/ 368912 h 1161397"/>
              <a:gd name="connsiteX55" fmla="*/ 3013020 w 6884912"/>
              <a:gd name="connsiteY55" fmla="*/ 327578 h 1161397"/>
              <a:gd name="connsiteX56" fmla="*/ 3222191 w 6884912"/>
              <a:gd name="connsiteY56" fmla="*/ 307887 h 1161397"/>
              <a:gd name="connsiteX57" fmla="*/ 3227953 w 6884912"/>
              <a:gd name="connsiteY57" fmla="*/ 297650 h 1161397"/>
              <a:gd name="connsiteX58" fmla="*/ 3510042 w 6884912"/>
              <a:gd name="connsiteY58" fmla="*/ 311820 h 1161397"/>
              <a:gd name="connsiteX59" fmla="*/ 3626773 w 6884912"/>
              <a:gd name="connsiteY59" fmla="*/ 290452 h 1161397"/>
              <a:gd name="connsiteX60" fmla="*/ 3666217 w 6884912"/>
              <a:gd name="connsiteY60" fmla="*/ 273255 h 1161397"/>
              <a:gd name="connsiteX61" fmla="*/ 3732427 w 6884912"/>
              <a:gd name="connsiteY61" fmla="*/ 245039 h 1161397"/>
              <a:gd name="connsiteX62" fmla="*/ 3777022 w 6884912"/>
              <a:gd name="connsiteY62" fmla="*/ 200276 h 1161397"/>
              <a:gd name="connsiteX63" fmla="*/ 3791246 w 6884912"/>
              <a:gd name="connsiteY63" fmla="*/ 189996 h 1161397"/>
              <a:gd name="connsiteX64" fmla="*/ 3819864 w 6884912"/>
              <a:gd name="connsiteY64" fmla="*/ 194605 h 1161397"/>
              <a:gd name="connsiteX65" fmla="*/ 3830398 w 6884912"/>
              <a:gd name="connsiteY65" fmla="*/ 188383 h 1161397"/>
              <a:gd name="connsiteX66" fmla="*/ 3834360 w 6884912"/>
              <a:gd name="connsiteY66" fmla="*/ 188992 h 1161397"/>
              <a:gd name="connsiteX67" fmla="*/ 3843715 w 6884912"/>
              <a:gd name="connsiteY67" fmla="*/ 188752 h 1161397"/>
              <a:gd name="connsiteX68" fmla="*/ 3842609 w 6884912"/>
              <a:gd name="connsiteY68" fmla="*/ 197386 h 1161397"/>
              <a:gd name="connsiteX69" fmla="*/ 3853961 w 6884912"/>
              <a:gd name="connsiteY69" fmla="*/ 213380 h 1161397"/>
              <a:gd name="connsiteX70" fmla="*/ 3907640 w 6884912"/>
              <a:gd name="connsiteY70" fmla="*/ 207568 h 1161397"/>
              <a:gd name="connsiteX71" fmla="*/ 3910449 w 6884912"/>
              <a:gd name="connsiteY71" fmla="*/ 197808 h 1161397"/>
              <a:gd name="connsiteX72" fmla="*/ 3917197 w 6884912"/>
              <a:gd name="connsiteY72" fmla="*/ 196121 h 1161397"/>
              <a:gd name="connsiteX73" fmla="*/ 3922400 w 6884912"/>
              <a:gd name="connsiteY73" fmla="*/ 205056 h 1161397"/>
              <a:gd name="connsiteX74" fmla="*/ 4013061 w 6884912"/>
              <a:gd name="connsiteY74" fmla="*/ 224874 h 1161397"/>
              <a:gd name="connsiteX75" fmla="*/ 4220717 w 6884912"/>
              <a:gd name="connsiteY75" fmla="*/ 192946 h 1161397"/>
              <a:gd name="connsiteX76" fmla="*/ 4228802 w 6884912"/>
              <a:gd name="connsiteY76" fmla="*/ 201468 h 1161397"/>
              <a:gd name="connsiteX77" fmla="*/ 4289361 w 6884912"/>
              <a:gd name="connsiteY77" fmla="*/ 196642 h 1161397"/>
              <a:gd name="connsiteX78" fmla="*/ 4498913 w 6884912"/>
              <a:gd name="connsiteY78" fmla="*/ 118915 h 1161397"/>
              <a:gd name="connsiteX79" fmla="*/ 4617330 w 6884912"/>
              <a:gd name="connsiteY79" fmla="*/ 111163 h 1161397"/>
              <a:gd name="connsiteX80" fmla="*/ 4659778 w 6884912"/>
              <a:gd name="connsiteY80" fmla="*/ 118219 h 1161397"/>
              <a:gd name="connsiteX81" fmla="*/ 4730870 w 6884912"/>
              <a:gd name="connsiteY81" fmla="*/ 129432 h 1161397"/>
              <a:gd name="connsiteX82" fmla="*/ 4844073 w 6884912"/>
              <a:gd name="connsiteY82" fmla="*/ 161768 h 1161397"/>
              <a:gd name="connsiteX83" fmla="*/ 4856454 w 6884912"/>
              <a:gd name="connsiteY83" fmla="*/ 130488 h 1161397"/>
              <a:gd name="connsiteX84" fmla="*/ 4920038 w 6884912"/>
              <a:gd name="connsiteY84" fmla="*/ 140418 h 1161397"/>
              <a:gd name="connsiteX85" fmla="*/ 5016639 w 6884912"/>
              <a:gd name="connsiteY85" fmla="*/ 158905 h 1161397"/>
              <a:gd name="connsiteX86" fmla="*/ 5072009 w 6884912"/>
              <a:gd name="connsiteY86" fmla="*/ 161502 h 1161397"/>
              <a:gd name="connsiteX87" fmla="*/ 5223626 w 6884912"/>
              <a:gd name="connsiteY87" fmla="*/ 177356 h 1161397"/>
              <a:gd name="connsiteX88" fmla="*/ 5375773 w 6884912"/>
              <a:gd name="connsiteY88" fmla="*/ 199913 h 1161397"/>
              <a:gd name="connsiteX89" fmla="*/ 5467502 w 6884912"/>
              <a:gd name="connsiteY89" fmla="*/ 250963 h 1161397"/>
              <a:gd name="connsiteX90" fmla="*/ 5592395 w 6884912"/>
              <a:gd name="connsiteY90" fmla="*/ 265434 h 1161397"/>
              <a:gd name="connsiteX91" fmla="*/ 5613532 w 6884912"/>
              <a:gd name="connsiteY91" fmla="*/ 273379 h 1161397"/>
              <a:gd name="connsiteX92" fmla="*/ 5642173 w 6884912"/>
              <a:gd name="connsiteY92" fmla="*/ 266904 h 1161397"/>
              <a:gd name="connsiteX93" fmla="*/ 5756910 w 6884912"/>
              <a:gd name="connsiteY93" fmla="*/ 239211 h 1161397"/>
              <a:gd name="connsiteX94" fmla="*/ 5846667 w 6884912"/>
              <a:gd name="connsiteY94" fmla="*/ 201786 h 1161397"/>
              <a:gd name="connsiteX95" fmla="*/ 5960732 w 6884912"/>
              <a:gd name="connsiteY95" fmla="*/ 220708 h 1161397"/>
              <a:gd name="connsiteX96" fmla="*/ 6029542 w 6884912"/>
              <a:gd name="connsiteY96" fmla="*/ 210339 h 1161397"/>
              <a:gd name="connsiteX97" fmla="*/ 6141123 w 6884912"/>
              <a:gd name="connsiteY97" fmla="*/ 159923 h 1161397"/>
              <a:gd name="connsiteX98" fmla="*/ 6290640 w 6884912"/>
              <a:gd name="connsiteY98" fmla="*/ 167441 h 1161397"/>
              <a:gd name="connsiteX99" fmla="*/ 6322806 w 6884912"/>
              <a:gd name="connsiteY99" fmla="*/ 213293 h 1161397"/>
              <a:gd name="connsiteX100" fmla="*/ 6380420 w 6884912"/>
              <a:gd name="connsiteY100" fmla="*/ 173195 h 1161397"/>
              <a:gd name="connsiteX101" fmla="*/ 6507891 w 6884912"/>
              <a:gd name="connsiteY101" fmla="*/ 118474 h 1161397"/>
              <a:gd name="connsiteX102" fmla="*/ 6571807 w 6884912"/>
              <a:gd name="connsiteY102" fmla="*/ 98636 h 1161397"/>
              <a:gd name="connsiteX103" fmla="*/ 6671880 w 6884912"/>
              <a:gd name="connsiteY103" fmla="*/ 82931 h 1161397"/>
              <a:gd name="connsiteX104" fmla="*/ 6702266 w 6884912"/>
              <a:gd name="connsiteY104" fmla="*/ 75470 h 1161397"/>
              <a:gd name="connsiteX105" fmla="*/ 6845802 w 6884912"/>
              <a:gd name="connsiteY105" fmla="*/ 24496 h 1161397"/>
              <a:gd name="connsiteX106" fmla="*/ 6884912 w 6884912"/>
              <a:gd name="connsiteY106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567875 w 6884912"/>
              <a:gd name="connsiteY7" fmla="*/ 1051976 h 1161397"/>
              <a:gd name="connsiteX8" fmla="*/ 601644 w 6884912"/>
              <a:gd name="connsiteY8" fmla="*/ 1003997 h 1161397"/>
              <a:gd name="connsiteX9" fmla="*/ 651408 w 6884912"/>
              <a:gd name="connsiteY9" fmla="*/ 984938 h 1161397"/>
              <a:gd name="connsiteX10" fmla="*/ 673197 w 6884912"/>
              <a:gd name="connsiteY10" fmla="*/ 1010060 h 1161397"/>
              <a:gd name="connsiteX11" fmla="*/ 723108 w 6884912"/>
              <a:gd name="connsiteY11" fmla="*/ 980081 h 1161397"/>
              <a:gd name="connsiteX12" fmla="*/ 797699 w 6884912"/>
              <a:gd name="connsiteY12" fmla="*/ 931362 h 1161397"/>
              <a:gd name="connsiteX13" fmla="*/ 843359 w 6884912"/>
              <a:gd name="connsiteY13" fmla="*/ 910894 h 1161397"/>
              <a:gd name="connsiteX14" fmla="*/ 965215 w 6884912"/>
              <a:gd name="connsiteY14" fmla="*/ 846701 h 1161397"/>
              <a:gd name="connsiteX15" fmla="*/ 1085080 w 6884912"/>
              <a:gd name="connsiteY15" fmla="*/ 776086 h 1161397"/>
              <a:gd name="connsiteX16" fmla="*/ 1131224 w 6884912"/>
              <a:gd name="connsiteY16" fmla="*/ 706160 h 1161397"/>
              <a:gd name="connsiteX17" fmla="*/ 1138051 w 6884912"/>
              <a:gd name="connsiteY17" fmla="*/ 702034 h 1161397"/>
              <a:gd name="connsiteX18" fmla="*/ 1158800 w 6884912"/>
              <a:gd name="connsiteY18" fmla="*/ 700004 h 1161397"/>
              <a:gd name="connsiteX19" fmla="*/ 1166947 w 6884912"/>
              <a:gd name="connsiteY19" fmla="*/ 700762 h 1161397"/>
              <a:gd name="connsiteX20" fmla="*/ 1178135 w 6884912"/>
              <a:gd name="connsiteY20" fmla="*/ 698631 h 1161397"/>
              <a:gd name="connsiteX21" fmla="*/ 1178301 w 6884912"/>
              <a:gd name="connsiteY21" fmla="*/ 698094 h 1161397"/>
              <a:gd name="connsiteX22" fmla="*/ 1188995 w 6884912"/>
              <a:gd name="connsiteY22" fmla="*/ 697048 h 1161397"/>
              <a:gd name="connsiteX23" fmla="*/ 1242716 w 6884912"/>
              <a:gd name="connsiteY23" fmla="*/ 698052 h 1161397"/>
              <a:gd name="connsiteX24" fmla="*/ 1299977 w 6884912"/>
              <a:gd name="connsiteY24" fmla="*/ 639196 h 1161397"/>
              <a:gd name="connsiteX25" fmla="*/ 1326190 w 6884912"/>
              <a:gd name="connsiteY25" fmla="*/ 625955 h 1161397"/>
              <a:gd name="connsiteX26" fmla="*/ 1339600 w 6884912"/>
              <a:gd name="connsiteY26" fmla="*/ 616295 h 1161397"/>
              <a:gd name="connsiteX27" fmla="*/ 1340054 w 6884912"/>
              <a:gd name="connsiteY27" fmla="*/ 614022 h 1161397"/>
              <a:gd name="connsiteX28" fmla="*/ 1391606 w 6884912"/>
              <a:gd name="connsiteY28" fmla="*/ 615229 h 1161397"/>
              <a:gd name="connsiteX29" fmla="*/ 1397565 w 6884912"/>
              <a:gd name="connsiteY29" fmla="*/ 611490 h 1161397"/>
              <a:gd name="connsiteX30" fmla="*/ 1432302 w 6884912"/>
              <a:gd name="connsiteY30" fmla="*/ 617267 h 1161397"/>
              <a:gd name="connsiteX31" fmla="*/ 1449644 w 6884912"/>
              <a:gd name="connsiteY31" fmla="*/ 617591 h 1161397"/>
              <a:gd name="connsiteX32" fmla="*/ 1455793 w 6884912"/>
              <a:gd name="connsiteY32" fmla="*/ 623174 h 1161397"/>
              <a:gd name="connsiteX33" fmla="*/ 1480758 w 6884912"/>
              <a:gd name="connsiteY33" fmla="*/ 620863 h 1161397"/>
              <a:gd name="connsiteX34" fmla="*/ 1483154 w 6884912"/>
              <a:gd name="connsiteY34" fmla="*/ 618527 h 1161397"/>
              <a:gd name="connsiteX35" fmla="*/ 1505495 w 6884912"/>
              <a:gd name="connsiteY35" fmla="*/ 624325 h 1161397"/>
              <a:gd name="connsiteX36" fmla="*/ 1526340 w 6884912"/>
              <a:gd name="connsiteY36" fmla="*/ 638496 h 1161397"/>
              <a:gd name="connsiteX37" fmla="*/ 1731986 w 6884912"/>
              <a:gd name="connsiteY37" fmla="*/ 589682 h 1161397"/>
              <a:gd name="connsiteX38" fmla="*/ 1927935 w 6884912"/>
              <a:gd name="connsiteY38" fmla="*/ 628540 h 1161397"/>
              <a:gd name="connsiteX39" fmla="*/ 2039075 w 6884912"/>
              <a:gd name="connsiteY39" fmla="*/ 599964 h 1161397"/>
              <a:gd name="connsiteX40" fmla="*/ 2066980 w 6884912"/>
              <a:gd name="connsiteY40" fmla="*/ 550413 h 1161397"/>
              <a:gd name="connsiteX41" fmla="*/ 2352236 w 6884912"/>
              <a:gd name="connsiteY41" fmla="*/ 519602 h 1161397"/>
              <a:gd name="connsiteX42" fmla="*/ 2420791 w 6884912"/>
              <a:gd name="connsiteY42" fmla="*/ 492826 h 1161397"/>
              <a:gd name="connsiteX43" fmla="*/ 2489932 w 6884912"/>
              <a:gd name="connsiteY43" fmla="*/ 507864 h 1161397"/>
              <a:gd name="connsiteX44" fmla="*/ 2512917 w 6884912"/>
              <a:gd name="connsiteY44" fmla="*/ 489127 h 1161397"/>
              <a:gd name="connsiteX45" fmla="*/ 2516783 w 6884912"/>
              <a:gd name="connsiteY45" fmla="*/ 485473 h 1161397"/>
              <a:gd name="connsiteX46" fmla="*/ 2534360 w 6884912"/>
              <a:gd name="connsiteY46" fmla="*/ 480064 h 1161397"/>
              <a:gd name="connsiteX47" fmla="*/ 2536691 w 6884912"/>
              <a:gd name="connsiteY47" fmla="*/ 467018 h 1161397"/>
              <a:gd name="connsiteX48" fmla="*/ 2561265 w 6884912"/>
              <a:gd name="connsiteY48" fmla="*/ 450623 h 1161397"/>
              <a:gd name="connsiteX49" fmla="*/ 2594349 w 6884912"/>
              <a:gd name="connsiteY49" fmla="*/ 443884 h 1161397"/>
              <a:gd name="connsiteX50" fmla="*/ 2754324 w 6884912"/>
              <a:gd name="connsiteY50" fmla="*/ 424766 h 1161397"/>
              <a:gd name="connsiteX51" fmla="*/ 2848470 w 6884912"/>
              <a:gd name="connsiteY51" fmla="*/ 405966 h 1161397"/>
              <a:gd name="connsiteX52" fmla="*/ 2881772 w 6884912"/>
              <a:gd name="connsiteY52" fmla="*/ 387260 h 1161397"/>
              <a:gd name="connsiteX53" fmla="*/ 2929932 w 6884912"/>
              <a:gd name="connsiteY53" fmla="*/ 368912 h 1161397"/>
              <a:gd name="connsiteX54" fmla="*/ 3013020 w 6884912"/>
              <a:gd name="connsiteY54" fmla="*/ 327578 h 1161397"/>
              <a:gd name="connsiteX55" fmla="*/ 3222191 w 6884912"/>
              <a:gd name="connsiteY55" fmla="*/ 307887 h 1161397"/>
              <a:gd name="connsiteX56" fmla="*/ 3227953 w 6884912"/>
              <a:gd name="connsiteY56" fmla="*/ 297650 h 1161397"/>
              <a:gd name="connsiteX57" fmla="*/ 3510042 w 6884912"/>
              <a:gd name="connsiteY57" fmla="*/ 311820 h 1161397"/>
              <a:gd name="connsiteX58" fmla="*/ 3626773 w 6884912"/>
              <a:gd name="connsiteY58" fmla="*/ 290452 h 1161397"/>
              <a:gd name="connsiteX59" fmla="*/ 3666217 w 6884912"/>
              <a:gd name="connsiteY59" fmla="*/ 273255 h 1161397"/>
              <a:gd name="connsiteX60" fmla="*/ 3732427 w 6884912"/>
              <a:gd name="connsiteY60" fmla="*/ 245039 h 1161397"/>
              <a:gd name="connsiteX61" fmla="*/ 3777022 w 6884912"/>
              <a:gd name="connsiteY61" fmla="*/ 200276 h 1161397"/>
              <a:gd name="connsiteX62" fmla="*/ 3791246 w 6884912"/>
              <a:gd name="connsiteY62" fmla="*/ 189996 h 1161397"/>
              <a:gd name="connsiteX63" fmla="*/ 3819864 w 6884912"/>
              <a:gd name="connsiteY63" fmla="*/ 194605 h 1161397"/>
              <a:gd name="connsiteX64" fmla="*/ 3830398 w 6884912"/>
              <a:gd name="connsiteY64" fmla="*/ 188383 h 1161397"/>
              <a:gd name="connsiteX65" fmla="*/ 3834360 w 6884912"/>
              <a:gd name="connsiteY65" fmla="*/ 188992 h 1161397"/>
              <a:gd name="connsiteX66" fmla="*/ 3843715 w 6884912"/>
              <a:gd name="connsiteY66" fmla="*/ 188752 h 1161397"/>
              <a:gd name="connsiteX67" fmla="*/ 3842609 w 6884912"/>
              <a:gd name="connsiteY67" fmla="*/ 197386 h 1161397"/>
              <a:gd name="connsiteX68" fmla="*/ 3853961 w 6884912"/>
              <a:gd name="connsiteY68" fmla="*/ 213380 h 1161397"/>
              <a:gd name="connsiteX69" fmla="*/ 3907640 w 6884912"/>
              <a:gd name="connsiteY69" fmla="*/ 207568 h 1161397"/>
              <a:gd name="connsiteX70" fmla="*/ 3910449 w 6884912"/>
              <a:gd name="connsiteY70" fmla="*/ 197808 h 1161397"/>
              <a:gd name="connsiteX71" fmla="*/ 3917197 w 6884912"/>
              <a:gd name="connsiteY71" fmla="*/ 196121 h 1161397"/>
              <a:gd name="connsiteX72" fmla="*/ 3922400 w 6884912"/>
              <a:gd name="connsiteY72" fmla="*/ 205056 h 1161397"/>
              <a:gd name="connsiteX73" fmla="*/ 4013061 w 6884912"/>
              <a:gd name="connsiteY73" fmla="*/ 224874 h 1161397"/>
              <a:gd name="connsiteX74" fmla="*/ 4220717 w 6884912"/>
              <a:gd name="connsiteY74" fmla="*/ 192946 h 1161397"/>
              <a:gd name="connsiteX75" fmla="*/ 4228802 w 6884912"/>
              <a:gd name="connsiteY75" fmla="*/ 201468 h 1161397"/>
              <a:gd name="connsiteX76" fmla="*/ 4289361 w 6884912"/>
              <a:gd name="connsiteY76" fmla="*/ 196642 h 1161397"/>
              <a:gd name="connsiteX77" fmla="*/ 4498913 w 6884912"/>
              <a:gd name="connsiteY77" fmla="*/ 118915 h 1161397"/>
              <a:gd name="connsiteX78" fmla="*/ 4617330 w 6884912"/>
              <a:gd name="connsiteY78" fmla="*/ 111163 h 1161397"/>
              <a:gd name="connsiteX79" fmla="*/ 4659778 w 6884912"/>
              <a:gd name="connsiteY79" fmla="*/ 118219 h 1161397"/>
              <a:gd name="connsiteX80" fmla="*/ 4730870 w 6884912"/>
              <a:gd name="connsiteY80" fmla="*/ 129432 h 1161397"/>
              <a:gd name="connsiteX81" fmla="*/ 4844073 w 6884912"/>
              <a:gd name="connsiteY81" fmla="*/ 161768 h 1161397"/>
              <a:gd name="connsiteX82" fmla="*/ 4856454 w 6884912"/>
              <a:gd name="connsiteY82" fmla="*/ 130488 h 1161397"/>
              <a:gd name="connsiteX83" fmla="*/ 4920038 w 6884912"/>
              <a:gd name="connsiteY83" fmla="*/ 140418 h 1161397"/>
              <a:gd name="connsiteX84" fmla="*/ 5016639 w 6884912"/>
              <a:gd name="connsiteY84" fmla="*/ 158905 h 1161397"/>
              <a:gd name="connsiteX85" fmla="*/ 5072009 w 6884912"/>
              <a:gd name="connsiteY85" fmla="*/ 161502 h 1161397"/>
              <a:gd name="connsiteX86" fmla="*/ 5223626 w 6884912"/>
              <a:gd name="connsiteY86" fmla="*/ 177356 h 1161397"/>
              <a:gd name="connsiteX87" fmla="*/ 5375773 w 6884912"/>
              <a:gd name="connsiteY87" fmla="*/ 199913 h 1161397"/>
              <a:gd name="connsiteX88" fmla="*/ 5467502 w 6884912"/>
              <a:gd name="connsiteY88" fmla="*/ 250963 h 1161397"/>
              <a:gd name="connsiteX89" fmla="*/ 5592395 w 6884912"/>
              <a:gd name="connsiteY89" fmla="*/ 265434 h 1161397"/>
              <a:gd name="connsiteX90" fmla="*/ 5613532 w 6884912"/>
              <a:gd name="connsiteY90" fmla="*/ 273379 h 1161397"/>
              <a:gd name="connsiteX91" fmla="*/ 5642173 w 6884912"/>
              <a:gd name="connsiteY91" fmla="*/ 266904 h 1161397"/>
              <a:gd name="connsiteX92" fmla="*/ 5756910 w 6884912"/>
              <a:gd name="connsiteY92" fmla="*/ 239211 h 1161397"/>
              <a:gd name="connsiteX93" fmla="*/ 5846667 w 6884912"/>
              <a:gd name="connsiteY93" fmla="*/ 201786 h 1161397"/>
              <a:gd name="connsiteX94" fmla="*/ 5960732 w 6884912"/>
              <a:gd name="connsiteY94" fmla="*/ 220708 h 1161397"/>
              <a:gd name="connsiteX95" fmla="*/ 6029542 w 6884912"/>
              <a:gd name="connsiteY95" fmla="*/ 210339 h 1161397"/>
              <a:gd name="connsiteX96" fmla="*/ 6141123 w 6884912"/>
              <a:gd name="connsiteY96" fmla="*/ 159923 h 1161397"/>
              <a:gd name="connsiteX97" fmla="*/ 6290640 w 6884912"/>
              <a:gd name="connsiteY97" fmla="*/ 167441 h 1161397"/>
              <a:gd name="connsiteX98" fmla="*/ 6322806 w 6884912"/>
              <a:gd name="connsiteY98" fmla="*/ 213293 h 1161397"/>
              <a:gd name="connsiteX99" fmla="*/ 6380420 w 6884912"/>
              <a:gd name="connsiteY99" fmla="*/ 173195 h 1161397"/>
              <a:gd name="connsiteX100" fmla="*/ 6507891 w 6884912"/>
              <a:gd name="connsiteY100" fmla="*/ 118474 h 1161397"/>
              <a:gd name="connsiteX101" fmla="*/ 6571807 w 6884912"/>
              <a:gd name="connsiteY101" fmla="*/ 98636 h 1161397"/>
              <a:gd name="connsiteX102" fmla="*/ 6671880 w 6884912"/>
              <a:gd name="connsiteY102" fmla="*/ 82931 h 1161397"/>
              <a:gd name="connsiteX103" fmla="*/ 6702266 w 6884912"/>
              <a:gd name="connsiteY103" fmla="*/ 75470 h 1161397"/>
              <a:gd name="connsiteX104" fmla="*/ 6845802 w 6884912"/>
              <a:gd name="connsiteY104" fmla="*/ 24496 h 1161397"/>
              <a:gd name="connsiteX105" fmla="*/ 6884912 w 6884912"/>
              <a:gd name="connsiteY105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454970 w 6884912"/>
              <a:gd name="connsiteY7" fmla="*/ 1023343 h 1161397"/>
              <a:gd name="connsiteX8" fmla="*/ 601644 w 6884912"/>
              <a:gd name="connsiteY8" fmla="*/ 1003997 h 1161397"/>
              <a:gd name="connsiteX9" fmla="*/ 651408 w 6884912"/>
              <a:gd name="connsiteY9" fmla="*/ 984938 h 1161397"/>
              <a:gd name="connsiteX10" fmla="*/ 673197 w 6884912"/>
              <a:gd name="connsiteY10" fmla="*/ 1010060 h 1161397"/>
              <a:gd name="connsiteX11" fmla="*/ 723108 w 6884912"/>
              <a:gd name="connsiteY11" fmla="*/ 980081 h 1161397"/>
              <a:gd name="connsiteX12" fmla="*/ 797699 w 6884912"/>
              <a:gd name="connsiteY12" fmla="*/ 931362 h 1161397"/>
              <a:gd name="connsiteX13" fmla="*/ 843359 w 6884912"/>
              <a:gd name="connsiteY13" fmla="*/ 910894 h 1161397"/>
              <a:gd name="connsiteX14" fmla="*/ 965215 w 6884912"/>
              <a:gd name="connsiteY14" fmla="*/ 846701 h 1161397"/>
              <a:gd name="connsiteX15" fmla="*/ 1085080 w 6884912"/>
              <a:gd name="connsiteY15" fmla="*/ 776086 h 1161397"/>
              <a:gd name="connsiteX16" fmla="*/ 1131224 w 6884912"/>
              <a:gd name="connsiteY16" fmla="*/ 706160 h 1161397"/>
              <a:gd name="connsiteX17" fmla="*/ 1138051 w 6884912"/>
              <a:gd name="connsiteY17" fmla="*/ 702034 h 1161397"/>
              <a:gd name="connsiteX18" fmla="*/ 1158800 w 6884912"/>
              <a:gd name="connsiteY18" fmla="*/ 700004 h 1161397"/>
              <a:gd name="connsiteX19" fmla="*/ 1166947 w 6884912"/>
              <a:gd name="connsiteY19" fmla="*/ 700762 h 1161397"/>
              <a:gd name="connsiteX20" fmla="*/ 1178135 w 6884912"/>
              <a:gd name="connsiteY20" fmla="*/ 698631 h 1161397"/>
              <a:gd name="connsiteX21" fmla="*/ 1178301 w 6884912"/>
              <a:gd name="connsiteY21" fmla="*/ 698094 h 1161397"/>
              <a:gd name="connsiteX22" fmla="*/ 1188995 w 6884912"/>
              <a:gd name="connsiteY22" fmla="*/ 697048 h 1161397"/>
              <a:gd name="connsiteX23" fmla="*/ 1242716 w 6884912"/>
              <a:gd name="connsiteY23" fmla="*/ 698052 h 1161397"/>
              <a:gd name="connsiteX24" fmla="*/ 1299977 w 6884912"/>
              <a:gd name="connsiteY24" fmla="*/ 639196 h 1161397"/>
              <a:gd name="connsiteX25" fmla="*/ 1326190 w 6884912"/>
              <a:gd name="connsiteY25" fmla="*/ 625955 h 1161397"/>
              <a:gd name="connsiteX26" fmla="*/ 1339600 w 6884912"/>
              <a:gd name="connsiteY26" fmla="*/ 616295 h 1161397"/>
              <a:gd name="connsiteX27" fmla="*/ 1340054 w 6884912"/>
              <a:gd name="connsiteY27" fmla="*/ 614022 h 1161397"/>
              <a:gd name="connsiteX28" fmla="*/ 1391606 w 6884912"/>
              <a:gd name="connsiteY28" fmla="*/ 615229 h 1161397"/>
              <a:gd name="connsiteX29" fmla="*/ 1397565 w 6884912"/>
              <a:gd name="connsiteY29" fmla="*/ 611490 h 1161397"/>
              <a:gd name="connsiteX30" fmla="*/ 1432302 w 6884912"/>
              <a:gd name="connsiteY30" fmla="*/ 617267 h 1161397"/>
              <a:gd name="connsiteX31" fmla="*/ 1449644 w 6884912"/>
              <a:gd name="connsiteY31" fmla="*/ 617591 h 1161397"/>
              <a:gd name="connsiteX32" fmla="*/ 1455793 w 6884912"/>
              <a:gd name="connsiteY32" fmla="*/ 623174 h 1161397"/>
              <a:gd name="connsiteX33" fmla="*/ 1480758 w 6884912"/>
              <a:gd name="connsiteY33" fmla="*/ 620863 h 1161397"/>
              <a:gd name="connsiteX34" fmla="*/ 1483154 w 6884912"/>
              <a:gd name="connsiteY34" fmla="*/ 618527 h 1161397"/>
              <a:gd name="connsiteX35" fmla="*/ 1505495 w 6884912"/>
              <a:gd name="connsiteY35" fmla="*/ 624325 h 1161397"/>
              <a:gd name="connsiteX36" fmla="*/ 1526340 w 6884912"/>
              <a:gd name="connsiteY36" fmla="*/ 638496 h 1161397"/>
              <a:gd name="connsiteX37" fmla="*/ 1731986 w 6884912"/>
              <a:gd name="connsiteY37" fmla="*/ 589682 h 1161397"/>
              <a:gd name="connsiteX38" fmla="*/ 1927935 w 6884912"/>
              <a:gd name="connsiteY38" fmla="*/ 628540 h 1161397"/>
              <a:gd name="connsiteX39" fmla="*/ 2039075 w 6884912"/>
              <a:gd name="connsiteY39" fmla="*/ 599964 h 1161397"/>
              <a:gd name="connsiteX40" fmla="*/ 2066980 w 6884912"/>
              <a:gd name="connsiteY40" fmla="*/ 550413 h 1161397"/>
              <a:gd name="connsiteX41" fmla="*/ 2352236 w 6884912"/>
              <a:gd name="connsiteY41" fmla="*/ 519602 h 1161397"/>
              <a:gd name="connsiteX42" fmla="*/ 2420791 w 6884912"/>
              <a:gd name="connsiteY42" fmla="*/ 492826 h 1161397"/>
              <a:gd name="connsiteX43" fmla="*/ 2489932 w 6884912"/>
              <a:gd name="connsiteY43" fmla="*/ 507864 h 1161397"/>
              <a:gd name="connsiteX44" fmla="*/ 2512917 w 6884912"/>
              <a:gd name="connsiteY44" fmla="*/ 489127 h 1161397"/>
              <a:gd name="connsiteX45" fmla="*/ 2516783 w 6884912"/>
              <a:gd name="connsiteY45" fmla="*/ 485473 h 1161397"/>
              <a:gd name="connsiteX46" fmla="*/ 2534360 w 6884912"/>
              <a:gd name="connsiteY46" fmla="*/ 480064 h 1161397"/>
              <a:gd name="connsiteX47" fmla="*/ 2536691 w 6884912"/>
              <a:gd name="connsiteY47" fmla="*/ 467018 h 1161397"/>
              <a:gd name="connsiteX48" fmla="*/ 2561265 w 6884912"/>
              <a:gd name="connsiteY48" fmla="*/ 450623 h 1161397"/>
              <a:gd name="connsiteX49" fmla="*/ 2594349 w 6884912"/>
              <a:gd name="connsiteY49" fmla="*/ 443884 h 1161397"/>
              <a:gd name="connsiteX50" fmla="*/ 2754324 w 6884912"/>
              <a:gd name="connsiteY50" fmla="*/ 424766 h 1161397"/>
              <a:gd name="connsiteX51" fmla="*/ 2848470 w 6884912"/>
              <a:gd name="connsiteY51" fmla="*/ 405966 h 1161397"/>
              <a:gd name="connsiteX52" fmla="*/ 2881772 w 6884912"/>
              <a:gd name="connsiteY52" fmla="*/ 387260 h 1161397"/>
              <a:gd name="connsiteX53" fmla="*/ 2929932 w 6884912"/>
              <a:gd name="connsiteY53" fmla="*/ 368912 h 1161397"/>
              <a:gd name="connsiteX54" fmla="*/ 3013020 w 6884912"/>
              <a:gd name="connsiteY54" fmla="*/ 327578 h 1161397"/>
              <a:gd name="connsiteX55" fmla="*/ 3222191 w 6884912"/>
              <a:gd name="connsiteY55" fmla="*/ 307887 h 1161397"/>
              <a:gd name="connsiteX56" fmla="*/ 3227953 w 6884912"/>
              <a:gd name="connsiteY56" fmla="*/ 297650 h 1161397"/>
              <a:gd name="connsiteX57" fmla="*/ 3510042 w 6884912"/>
              <a:gd name="connsiteY57" fmla="*/ 311820 h 1161397"/>
              <a:gd name="connsiteX58" fmla="*/ 3626773 w 6884912"/>
              <a:gd name="connsiteY58" fmla="*/ 290452 h 1161397"/>
              <a:gd name="connsiteX59" fmla="*/ 3666217 w 6884912"/>
              <a:gd name="connsiteY59" fmla="*/ 273255 h 1161397"/>
              <a:gd name="connsiteX60" fmla="*/ 3732427 w 6884912"/>
              <a:gd name="connsiteY60" fmla="*/ 245039 h 1161397"/>
              <a:gd name="connsiteX61" fmla="*/ 3777022 w 6884912"/>
              <a:gd name="connsiteY61" fmla="*/ 200276 h 1161397"/>
              <a:gd name="connsiteX62" fmla="*/ 3791246 w 6884912"/>
              <a:gd name="connsiteY62" fmla="*/ 189996 h 1161397"/>
              <a:gd name="connsiteX63" fmla="*/ 3819864 w 6884912"/>
              <a:gd name="connsiteY63" fmla="*/ 194605 h 1161397"/>
              <a:gd name="connsiteX64" fmla="*/ 3830398 w 6884912"/>
              <a:gd name="connsiteY64" fmla="*/ 188383 h 1161397"/>
              <a:gd name="connsiteX65" fmla="*/ 3834360 w 6884912"/>
              <a:gd name="connsiteY65" fmla="*/ 188992 h 1161397"/>
              <a:gd name="connsiteX66" fmla="*/ 3843715 w 6884912"/>
              <a:gd name="connsiteY66" fmla="*/ 188752 h 1161397"/>
              <a:gd name="connsiteX67" fmla="*/ 3842609 w 6884912"/>
              <a:gd name="connsiteY67" fmla="*/ 197386 h 1161397"/>
              <a:gd name="connsiteX68" fmla="*/ 3853961 w 6884912"/>
              <a:gd name="connsiteY68" fmla="*/ 213380 h 1161397"/>
              <a:gd name="connsiteX69" fmla="*/ 3907640 w 6884912"/>
              <a:gd name="connsiteY69" fmla="*/ 207568 h 1161397"/>
              <a:gd name="connsiteX70" fmla="*/ 3910449 w 6884912"/>
              <a:gd name="connsiteY70" fmla="*/ 197808 h 1161397"/>
              <a:gd name="connsiteX71" fmla="*/ 3917197 w 6884912"/>
              <a:gd name="connsiteY71" fmla="*/ 196121 h 1161397"/>
              <a:gd name="connsiteX72" fmla="*/ 3922400 w 6884912"/>
              <a:gd name="connsiteY72" fmla="*/ 205056 h 1161397"/>
              <a:gd name="connsiteX73" fmla="*/ 4013061 w 6884912"/>
              <a:gd name="connsiteY73" fmla="*/ 224874 h 1161397"/>
              <a:gd name="connsiteX74" fmla="*/ 4220717 w 6884912"/>
              <a:gd name="connsiteY74" fmla="*/ 192946 h 1161397"/>
              <a:gd name="connsiteX75" fmla="*/ 4228802 w 6884912"/>
              <a:gd name="connsiteY75" fmla="*/ 201468 h 1161397"/>
              <a:gd name="connsiteX76" fmla="*/ 4289361 w 6884912"/>
              <a:gd name="connsiteY76" fmla="*/ 196642 h 1161397"/>
              <a:gd name="connsiteX77" fmla="*/ 4498913 w 6884912"/>
              <a:gd name="connsiteY77" fmla="*/ 118915 h 1161397"/>
              <a:gd name="connsiteX78" fmla="*/ 4617330 w 6884912"/>
              <a:gd name="connsiteY78" fmla="*/ 111163 h 1161397"/>
              <a:gd name="connsiteX79" fmla="*/ 4659778 w 6884912"/>
              <a:gd name="connsiteY79" fmla="*/ 118219 h 1161397"/>
              <a:gd name="connsiteX80" fmla="*/ 4730870 w 6884912"/>
              <a:gd name="connsiteY80" fmla="*/ 129432 h 1161397"/>
              <a:gd name="connsiteX81" fmla="*/ 4844073 w 6884912"/>
              <a:gd name="connsiteY81" fmla="*/ 161768 h 1161397"/>
              <a:gd name="connsiteX82" fmla="*/ 4856454 w 6884912"/>
              <a:gd name="connsiteY82" fmla="*/ 130488 h 1161397"/>
              <a:gd name="connsiteX83" fmla="*/ 4920038 w 6884912"/>
              <a:gd name="connsiteY83" fmla="*/ 140418 h 1161397"/>
              <a:gd name="connsiteX84" fmla="*/ 5016639 w 6884912"/>
              <a:gd name="connsiteY84" fmla="*/ 158905 h 1161397"/>
              <a:gd name="connsiteX85" fmla="*/ 5072009 w 6884912"/>
              <a:gd name="connsiteY85" fmla="*/ 161502 h 1161397"/>
              <a:gd name="connsiteX86" fmla="*/ 5223626 w 6884912"/>
              <a:gd name="connsiteY86" fmla="*/ 177356 h 1161397"/>
              <a:gd name="connsiteX87" fmla="*/ 5375773 w 6884912"/>
              <a:gd name="connsiteY87" fmla="*/ 199913 h 1161397"/>
              <a:gd name="connsiteX88" fmla="*/ 5467502 w 6884912"/>
              <a:gd name="connsiteY88" fmla="*/ 250963 h 1161397"/>
              <a:gd name="connsiteX89" fmla="*/ 5592395 w 6884912"/>
              <a:gd name="connsiteY89" fmla="*/ 265434 h 1161397"/>
              <a:gd name="connsiteX90" fmla="*/ 5613532 w 6884912"/>
              <a:gd name="connsiteY90" fmla="*/ 273379 h 1161397"/>
              <a:gd name="connsiteX91" fmla="*/ 5642173 w 6884912"/>
              <a:gd name="connsiteY91" fmla="*/ 266904 h 1161397"/>
              <a:gd name="connsiteX92" fmla="*/ 5756910 w 6884912"/>
              <a:gd name="connsiteY92" fmla="*/ 239211 h 1161397"/>
              <a:gd name="connsiteX93" fmla="*/ 5846667 w 6884912"/>
              <a:gd name="connsiteY93" fmla="*/ 201786 h 1161397"/>
              <a:gd name="connsiteX94" fmla="*/ 5960732 w 6884912"/>
              <a:gd name="connsiteY94" fmla="*/ 220708 h 1161397"/>
              <a:gd name="connsiteX95" fmla="*/ 6029542 w 6884912"/>
              <a:gd name="connsiteY95" fmla="*/ 210339 h 1161397"/>
              <a:gd name="connsiteX96" fmla="*/ 6141123 w 6884912"/>
              <a:gd name="connsiteY96" fmla="*/ 159923 h 1161397"/>
              <a:gd name="connsiteX97" fmla="*/ 6290640 w 6884912"/>
              <a:gd name="connsiteY97" fmla="*/ 167441 h 1161397"/>
              <a:gd name="connsiteX98" fmla="*/ 6322806 w 6884912"/>
              <a:gd name="connsiteY98" fmla="*/ 213293 h 1161397"/>
              <a:gd name="connsiteX99" fmla="*/ 6380420 w 6884912"/>
              <a:gd name="connsiteY99" fmla="*/ 173195 h 1161397"/>
              <a:gd name="connsiteX100" fmla="*/ 6507891 w 6884912"/>
              <a:gd name="connsiteY100" fmla="*/ 118474 h 1161397"/>
              <a:gd name="connsiteX101" fmla="*/ 6571807 w 6884912"/>
              <a:gd name="connsiteY101" fmla="*/ 98636 h 1161397"/>
              <a:gd name="connsiteX102" fmla="*/ 6671880 w 6884912"/>
              <a:gd name="connsiteY102" fmla="*/ 82931 h 1161397"/>
              <a:gd name="connsiteX103" fmla="*/ 6702266 w 6884912"/>
              <a:gd name="connsiteY103" fmla="*/ 75470 h 1161397"/>
              <a:gd name="connsiteX104" fmla="*/ 6845802 w 6884912"/>
              <a:gd name="connsiteY104" fmla="*/ 24496 h 1161397"/>
              <a:gd name="connsiteX105" fmla="*/ 6884912 w 6884912"/>
              <a:gd name="connsiteY105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213420 w 6884912"/>
              <a:gd name="connsiteY6" fmla="*/ 1056868 h 1161397"/>
              <a:gd name="connsiteX7" fmla="*/ 454970 w 6884912"/>
              <a:gd name="connsiteY7" fmla="*/ 1023343 h 1161397"/>
              <a:gd name="connsiteX8" fmla="*/ 601644 w 6884912"/>
              <a:gd name="connsiteY8" fmla="*/ 1003997 h 1161397"/>
              <a:gd name="connsiteX9" fmla="*/ 651408 w 6884912"/>
              <a:gd name="connsiteY9" fmla="*/ 984938 h 1161397"/>
              <a:gd name="connsiteX10" fmla="*/ 673197 w 6884912"/>
              <a:gd name="connsiteY10" fmla="*/ 1010060 h 1161397"/>
              <a:gd name="connsiteX11" fmla="*/ 723108 w 6884912"/>
              <a:gd name="connsiteY11" fmla="*/ 980081 h 1161397"/>
              <a:gd name="connsiteX12" fmla="*/ 797699 w 6884912"/>
              <a:gd name="connsiteY12" fmla="*/ 931362 h 1161397"/>
              <a:gd name="connsiteX13" fmla="*/ 843359 w 6884912"/>
              <a:gd name="connsiteY13" fmla="*/ 910894 h 1161397"/>
              <a:gd name="connsiteX14" fmla="*/ 965215 w 6884912"/>
              <a:gd name="connsiteY14" fmla="*/ 846701 h 1161397"/>
              <a:gd name="connsiteX15" fmla="*/ 1085080 w 6884912"/>
              <a:gd name="connsiteY15" fmla="*/ 776086 h 1161397"/>
              <a:gd name="connsiteX16" fmla="*/ 1131224 w 6884912"/>
              <a:gd name="connsiteY16" fmla="*/ 706160 h 1161397"/>
              <a:gd name="connsiteX17" fmla="*/ 1138051 w 6884912"/>
              <a:gd name="connsiteY17" fmla="*/ 702034 h 1161397"/>
              <a:gd name="connsiteX18" fmla="*/ 1158800 w 6884912"/>
              <a:gd name="connsiteY18" fmla="*/ 700004 h 1161397"/>
              <a:gd name="connsiteX19" fmla="*/ 1166947 w 6884912"/>
              <a:gd name="connsiteY19" fmla="*/ 700762 h 1161397"/>
              <a:gd name="connsiteX20" fmla="*/ 1178135 w 6884912"/>
              <a:gd name="connsiteY20" fmla="*/ 698631 h 1161397"/>
              <a:gd name="connsiteX21" fmla="*/ 1178301 w 6884912"/>
              <a:gd name="connsiteY21" fmla="*/ 698094 h 1161397"/>
              <a:gd name="connsiteX22" fmla="*/ 1188995 w 6884912"/>
              <a:gd name="connsiteY22" fmla="*/ 697048 h 1161397"/>
              <a:gd name="connsiteX23" fmla="*/ 1242716 w 6884912"/>
              <a:gd name="connsiteY23" fmla="*/ 698052 h 1161397"/>
              <a:gd name="connsiteX24" fmla="*/ 1299977 w 6884912"/>
              <a:gd name="connsiteY24" fmla="*/ 639196 h 1161397"/>
              <a:gd name="connsiteX25" fmla="*/ 1326190 w 6884912"/>
              <a:gd name="connsiteY25" fmla="*/ 625955 h 1161397"/>
              <a:gd name="connsiteX26" fmla="*/ 1339600 w 6884912"/>
              <a:gd name="connsiteY26" fmla="*/ 616295 h 1161397"/>
              <a:gd name="connsiteX27" fmla="*/ 1340054 w 6884912"/>
              <a:gd name="connsiteY27" fmla="*/ 614022 h 1161397"/>
              <a:gd name="connsiteX28" fmla="*/ 1391606 w 6884912"/>
              <a:gd name="connsiteY28" fmla="*/ 615229 h 1161397"/>
              <a:gd name="connsiteX29" fmla="*/ 1397565 w 6884912"/>
              <a:gd name="connsiteY29" fmla="*/ 611490 h 1161397"/>
              <a:gd name="connsiteX30" fmla="*/ 1432302 w 6884912"/>
              <a:gd name="connsiteY30" fmla="*/ 617267 h 1161397"/>
              <a:gd name="connsiteX31" fmla="*/ 1449644 w 6884912"/>
              <a:gd name="connsiteY31" fmla="*/ 617591 h 1161397"/>
              <a:gd name="connsiteX32" fmla="*/ 1455793 w 6884912"/>
              <a:gd name="connsiteY32" fmla="*/ 623174 h 1161397"/>
              <a:gd name="connsiteX33" fmla="*/ 1480758 w 6884912"/>
              <a:gd name="connsiteY33" fmla="*/ 620863 h 1161397"/>
              <a:gd name="connsiteX34" fmla="*/ 1483154 w 6884912"/>
              <a:gd name="connsiteY34" fmla="*/ 618527 h 1161397"/>
              <a:gd name="connsiteX35" fmla="*/ 1505495 w 6884912"/>
              <a:gd name="connsiteY35" fmla="*/ 624325 h 1161397"/>
              <a:gd name="connsiteX36" fmla="*/ 1526340 w 6884912"/>
              <a:gd name="connsiteY36" fmla="*/ 638496 h 1161397"/>
              <a:gd name="connsiteX37" fmla="*/ 1731986 w 6884912"/>
              <a:gd name="connsiteY37" fmla="*/ 589682 h 1161397"/>
              <a:gd name="connsiteX38" fmla="*/ 1927935 w 6884912"/>
              <a:gd name="connsiteY38" fmla="*/ 628540 h 1161397"/>
              <a:gd name="connsiteX39" fmla="*/ 2039075 w 6884912"/>
              <a:gd name="connsiteY39" fmla="*/ 599964 h 1161397"/>
              <a:gd name="connsiteX40" fmla="*/ 2066980 w 6884912"/>
              <a:gd name="connsiteY40" fmla="*/ 550413 h 1161397"/>
              <a:gd name="connsiteX41" fmla="*/ 2352236 w 6884912"/>
              <a:gd name="connsiteY41" fmla="*/ 519602 h 1161397"/>
              <a:gd name="connsiteX42" fmla="*/ 2420791 w 6884912"/>
              <a:gd name="connsiteY42" fmla="*/ 492826 h 1161397"/>
              <a:gd name="connsiteX43" fmla="*/ 2489932 w 6884912"/>
              <a:gd name="connsiteY43" fmla="*/ 507864 h 1161397"/>
              <a:gd name="connsiteX44" fmla="*/ 2512917 w 6884912"/>
              <a:gd name="connsiteY44" fmla="*/ 489127 h 1161397"/>
              <a:gd name="connsiteX45" fmla="*/ 2516783 w 6884912"/>
              <a:gd name="connsiteY45" fmla="*/ 485473 h 1161397"/>
              <a:gd name="connsiteX46" fmla="*/ 2534360 w 6884912"/>
              <a:gd name="connsiteY46" fmla="*/ 480064 h 1161397"/>
              <a:gd name="connsiteX47" fmla="*/ 2536691 w 6884912"/>
              <a:gd name="connsiteY47" fmla="*/ 467018 h 1161397"/>
              <a:gd name="connsiteX48" fmla="*/ 2561265 w 6884912"/>
              <a:gd name="connsiteY48" fmla="*/ 450623 h 1161397"/>
              <a:gd name="connsiteX49" fmla="*/ 2594349 w 6884912"/>
              <a:gd name="connsiteY49" fmla="*/ 443884 h 1161397"/>
              <a:gd name="connsiteX50" fmla="*/ 2754324 w 6884912"/>
              <a:gd name="connsiteY50" fmla="*/ 424766 h 1161397"/>
              <a:gd name="connsiteX51" fmla="*/ 2848470 w 6884912"/>
              <a:gd name="connsiteY51" fmla="*/ 405966 h 1161397"/>
              <a:gd name="connsiteX52" fmla="*/ 2881772 w 6884912"/>
              <a:gd name="connsiteY52" fmla="*/ 387260 h 1161397"/>
              <a:gd name="connsiteX53" fmla="*/ 2929932 w 6884912"/>
              <a:gd name="connsiteY53" fmla="*/ 368912 h 1161397"/>
              <a:gd name="connsiteX54" fmla="*/ 3013020 w 6884912"/>
              <a:gd name="connsiteY54" fmla="*/ 327578 h 1161397"/>
              <a:gd name="connsiteX55" fmla="*/ 3222191 w 6884912"/>
              <a:gd name="connsiteY55" fmla="*/ 307887 h 1161397"/>
              <a:gd name="connsiteX56" fmla="*/ 3227953 w 6884912"/>
              <a:gd name="connsiteY56" fmla="*/ 297650 h 1161397"/>
              <a:gd name="connsiteX57" fmla="*/ 3510042 w 6884912"/>
              <a:gd name="connsiteY57" fmla="*/ 311820 h 1161397"/>
              <a:gd name="connsiteX58" fmla="*/ 3626773 w 6884912"/>
              <a:gd name="connsiteY58" fmla="*/ 290452 h 1161397"/>
              <a:gd name="connsiteX59" fmla="*/ 3666217 w 6884912"/>
              <a:gd name="connsiteY59" fmla="*/ 273255 h 1161397"/>
              <a:gd name="connsiteX60" fmla="*/ 3732427 w 6884912"/>
              <a:gd name="connsiteY60" fmla="*/ 245039 h 1161397"/>
              <a:gd name="connsiteX61" fmla="*/ 3777022 w 6884912"/>
              <a:gd name="connsiteY61" fmla="*/ 200276 h 1161397"/>
              <a:gd name="connsiteX62" fmla="*/ 3791246 w 6884912"/>
              <a:gd name="connsiteY62" fmla="*/ 189996 h 1161397"/>
              <a:gd name="connsiteX63" fmla="*/ 3819864 w 6884912"/>
              <a:gd name="connsiteY63" fmla="*/ 194605 h 1161397"/>
              <a:gd name="connsiteX64" fmla="*/ 3830398 w 6884912"/>
              <a:gd name="connsiteY64" fmla="*/ 188383 h 1161397"/>
              <a:gd name="connsiteX65" fmla="*/ 3834360 w 6884912"/>
              <a:gd name="connsiteY65" fmla="*/ 188992 h 1161397"/>
              <a:gd name="connsiteX66" fmla="*/ 3843715 w 6884912"/>
              <a:gd name="connsiteY66" fmla="*/ 188752 h 1161397"/>
              <a:gd name="connsiteX67" fmla="*/ 3842609 w 6884912"/>
              <a:gd name="connsiteY67" fmla="*/ 197386 h 1161397"/>
              <a:gd name="connsiteX68" fmla="*/ 3853961 w 6884912"/>
              <a:gd name="connsiteY68" fmla="*/ 213380 h 1161397"/>
              <a:gd name="connsiteX69" fmla="*/ 3907640 w 6884912"/>
              <a:gd name="connsiteY69" fmla="*/ 207568 h 1161397"/>
              <a:gd name="connsiteX70" fmla="*/ 3910449 w 6884912"/>
              <a:gd name="connsiteY70" fmla="*/ 197808 h 1161397"/>
              <a:gd name="connsiteX71" fmla="*/ 3917197 w 6884912"/>
              <a:gd name="connsiteY71" fmla="*/ 196121 h 1161397"/>
              <a:gd name="connsiteX72" fmla="*/ 3922400 w 6884912"/>
              <a:gd name="connsiteY72" fmla="*/ 205056 h 1161397"/>
              <a:gd name="connsiteX73" fmla="*/ 4013061 w 6884912"/>
              <a:gd name="connsiteY73" fmla="*/ 224874 h 1161397"/>
              <a:gd name="connsiteX74" fmla="*/ 4220717 w 6884912"/>
              <a:gd name="connsiteY74" fmla="*/ 192946 h 1161397"/>
              <a:gd name="connsiteX75" fmla="*/ 4228802 w 6884912"/>
              <a:gd name="connsiteY75" fmla="*/ 201468 h 1161397"/>
              <a:gd name="connsiteX76" fmla="*/ 4289361 w 6884912"/>
              <a:gd name="connsiteY76" fmla="*/ 196642 h 1161397"/>
              <a:gd name="connsiteX77" fmla="*/ 4498913 w 6884912"/>
              <a:gd name="connsiteY77" fmla="*/ 118915 h 1161397"/>
              <a:gd name="connsiteX78" fmla="*/ 4617330 w 6884912"/>
              <a:gd name="connsiteY78" fmla="*/ 111163 h 1161397"/>
              <a:gd name="connsiteX79" fmla="*/ 4659778 w 6884912"/>
              <a:gd name="connsiteY79" fmla="*/ 118219 h 1161397"/>
              <a:gd name="connsiteX80" fmla="*/ 4730870 w 6884912"/>
              <a:gd name="connsiteY80" fmla="*/ 129432 h 1161397"/>
              <a:gd name="connsiteX81" fmla="*/ 4844073 w 6884912"/>
              <a:gd name="connsiteY81" fmla="*/ 161768 h 1161397"/>
              <a:gd name="connsiteX82" fmla="*/ 4856454 w 6884912"/>
              <a:gd name="connsiteY82" fmla="*/ 130488 h 1161397"/>
              <a:gd name="connsiteX83" fmla="*/ 4920038 w 6884912"/>
              <a:gd name="connsiteY83" fmla="*/ 140418 h 1161397"/>
              <a:gd name="connsiteX84" fmla="*/ 5016639 w 6884912"/>
              <a:gd name="connsiteY84" fmla="*/ 158905 h 1161397"/>
              <a:gd name="connsiteX85" fmla="*/ 5072009 w 6884912"/>
              <a:gd name="connsiteY85" fmla="*/ 161502 h 1161397"/>
              <a:gd name="connsiteX86" fmla="*/ 5223626 w 6884912"/>
              <a:gd name="connsiteY86" fmla="*/ 177356 h 1161397"/>
              <a:gd name="connsiteX87" fmla="*/ 5375773 w 6884912"/>
              <a:gd name="connsiteY87" fmla="*/ 199913 h 1161397"/>
              <a:gd name="connsiteX88" fmla="*/ 5467502 w 6884912"/>
              <a:gd name="connsiteY88" fmla="*/ 250963 h 1161397"/>
              <a:gd name="connsiteX89" fmla="*/ 5592395 w 6884912"/>
              <a:gd name="connsiteY89" fmla="*/ 265434 h 1161397"/>
              <a:gd name="connsiteX90" fmla="*/ 5613532 w 6884912"/>
              <a:gd name="connsiteY90" fmla="*/ 273379 h 1161397"/>
              <a:gd name="connsiteX91" fmla="*/ 5642173 w 6884912"/>
              <a:gd name="connsiteY91" fmla="*/ 266904 h 1161397"/>
              <a:gd name="connsiteX92" fmla="*/ 5756910 w 6884912"/>
              <a:gd name="connsiteY92" fmla="*/ 239211 h 1161397"/>
              <a:gd name="connsiteX93" fmla="*/ 5846667 w 6884912"/>
              <a:gd name="connsiteY93" fmla="*/ 201786 h 1161397"/>
              <a:gd name="connsiteX94" fmla="*/ 5960732 w 6884912"/>
              <a:gd name="connsiteY94" fmla="*/ 220708 h 1161397"/>
              <a:gd name="connsiteX95" fmla="*/ 6029542 w 6884912"/>
              <a:gd name="connsiteY95" fmla="*/ 210339 h 1161397"/>
              <a:gd name="connsiteX96" fmla="*/ 6141123 w 6884912"/>
              <a:gd name="connsiteY96" fmla="*/ 159923 h 1161397"/>
              <a:gd name="connsiteX97" fmla="*/ 6290640 w 6884912"/>
              <a:gd name="connsiteY97" fmla="*/ 167441 h 1161397"/>
              <a:gd name="connsiteX98" fmla="*/ 6322806 w 6884912"/>
              <a:gd name="connsiteY98" fmla="*/ 213293 h 1161397"/>
              <a:gd name="connsiteX99" fmla="*/ 6380420 w 6884912"/>
              <a:gd name="connsiteY99" fmla="*/ 173195 h 1161397"/>
              <a:gd name="connsiteX100" fmla="*/ 6507891 w 6884912"/>
              <a:gd name="connsiteY100" fmla="*/ 118474 h 1161397"/>
              <a:gd name="connsiteX101" fmla="*/ 6571807 w 6884912"/>
              <a:gd name="connsiteY101" fmla="*/ 98636 h 1161397"/>
              <a:gd name="connsiteX102" fmla="*/ 6671880 w 6884912"/>
              <a:gd name="connsiteY102" fmla="*/ 82931 h 1161397"/>
              <a:gd name="connsiteX103" fmla="*/ 6702266 w 6884912"/>
              <a:gd name="connsiteY103" fmla="*/ 75470 h 1161397"/>
              <a:gd name="connsiteX104" fmla="*/ 6845802 w 6884912"/>
              <a:gd name="connsiteY104" fmla="*/ 24496 h 1161397"/>
              <a:gd name="connsiteX105" fmla="*/ 6884912 w 6884912"/>
              <a:gd name="connsiteY105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601644 w 6884912"/>
              <a:gd name="connsiteY7" fmla="*/ 1003997 h 1161397"/>
              <a:gd name="connsiteX8" fmla="*/ 651408 w 6884912"/>
              <a:gd name="connsiteY8" fmla="*/ 984938 h 1161397"/>
              <a:gd name="connsiteX9" fmla="*/ 673197 w 6884912"/>
              <a:gd name="connsiteY9" fmla="*/ 1010060 h 1161397"/>
              <a:gd name="connsiteX10" fmla="*/ 723108 w 6884912"/>
              <a:gd name="connsiteY10" fmla="*/ 980081 h 1161397"/>
              <a:gd name="connsiteX11" fmla="*/ 797699 w 6884912"/>
              <a:gd name="connsiteY11" fmla="*/ 931362 h 1161397"/>
              <a:gd name="connsiteX12" fmla="*/ 843359 w 6884912"/>
              <a:gd name="connsiteY12" fmla="*/ 910894 h 1161397"/>
              <a:gd name="connsiteX13" fmla="*/ 965215 w 6884912"/>
              <a:gd name="connsiteY13" fmla="*/ 846701 h 1161397"/>
              <a:gd name="connsiteX14" fmla="*/ 1085080 w 6884912"/>
              <a:gd name="connsiteY14" fmla="*/ 776086 h 1161397"/>
              <a:gd name="connsiteX15" fmla="*/ 1131224 w 6884912"/>
              <a:gd name="connsiteY15" fmla="*/ 706160 h 1161397"/>
              <a:gd name="connsiteX16" fmla="*/ 1138051 w 6884912"/>
              <a:gd name="connsiteY16" fmla="*/ 702034 h 1161397"/>
              <a:gd name="connsiteX17" fmla="*/ 1158800 w 6884912"/>
              <a:gd name="connsiteY17" fmla="*/ 700004 h 1161397"/>
              <a:gd name="connsiteX18" fmla="*/ 1166947 w 6884912"/>
              <a:gd name="connsiteY18" fmla="*/ 700762 h 1161397"/>
              <a:gd name="connsiteX19" fmla="*/ 1178135 w 6884912"/>
              <a:gd name="connsiteY19" fmla="*/ 698631 h 1161397"/>
              <a:gd name="connsiteX20" fmla="*/ 1178301 w 6884912"/>
              <a:gd name="connsiteY20" fmla="*/ 698094 h 1161397"/>
              <a:gd name="connsiteX21" fmla="*/ 1188995 w 6884912"/>
              <a:gd name="connsiteY21" fmla="*/ 697048 h 1161397"/>
              <a:gd name="connsiteX22" fmla="*/ 1242716 w 6884912"/>
              <a:gd name="connsiteY22" fmla="*/ 698052 h 1161397"/>
              <a:gd name="connsiteX23" fmla="*/ 1299977 w 6884912"/>
              <a:gd name="connsiteY23" fmla="*/ 639196 h 1161397"/>
              <a:gd name="connsiteX24" fmla="*/ 1326190 w 6884912"/>
              <a:gd name="connsiteY24" fmla="*/ 625955 h 1161397"/>
              <a:gd name="connsiteX25" fmla="*/ 1339600 w 6884912"/>
              <a:gd name="connsiteY25" fmla="*/ 616295 h 1161397"/>
              <a:gd name="connsiteX26" fmla="*/ 1340054 w 6884912"/>
              <a:gd name="connsiteY26" fmla="*/ 614022 h 1161397"/>
              <a:gd name="connsiteX27" fmla="*/ 1391606 w 6884912"/>
              <a:gd name="connsiteY27" fmla="*/ 615229 h 1161397"/>
              <a:gd name="connsiteX28" fmla="*/ 1397565 w 6884912"/>
              <a:gd name="connsiteY28" fmla="*/ 611490 h 1161397"/>
              <a:gd name="connsiteX29" fmla="*/ 1432302 w 6884912"/>
              <a:gd name="connsiteY29" fmla="*/ 617267 h 1161397"/>
              <a:gd name="connsiteX30" fmla="*/ 1449644 w 6884912"/>
              <a:gd name="connsiteY30" fmla="*/ 617591 h 1161397"/>
              <a:gd name="connsiteX31" fmla="*/ 1455793 w 6884912"/>
              <a:gd name="connsiteY31" fmla="*/ 623174 h 1161397"/>
              <a:gd name="connsiteX32" fmla="*/ 1480758 w 6884912"/>
              <a:gd name="connsiteY32" fmla="*/ 620863 h 1161397"/>
              <a:gd name="connsiteX33" fmla="*/ 1483154 w 6884912"/>
              <a:gd name="connsiteY33" fmla="*/ 618527 h 1161397"/>
              <a:gd name="connsiteX34" fmla="*/ 1505495 w 6884912"/>
              <a:gd name="connsiteY34" fmla="*/ 624325 h 1161397"/>
              <a:gd name="connsiteX35" fmla="*/ 1526340 w 6884912"/>
              <a:gd name="connsiteY35" fmla="*/ 638496 h 1161397"/>
              <a:gd name="connsiteX36" fmla="*/ 1731986 w 6884912"/>
              <a:gd name="connsiteY36" fmla="*/ 589682 h 1161397"/>
              <a:gd name="connsiteX37" fmla="*/ 1927935 w 6884912"/>
              <a:gd name="connsiteY37" fmla="*/ 628540 h 1161397"/>
              <a:gd name="connsiteX38" fmla="*/ 2039075 w 6884912"/>
              <a:gd name="connsiteY38" fmla="*/ 599964 h 1161397"/>
              <a:gd name="connsiteX39" fmla="*/ 2066980 w 6884912"/>
              <a:gd name="connsiteY39" fmla="*/ 550413 h 1161397"/>
              <a:gd name="connsiteX40" fmla="*/ 2352236 w 6884912"/>
              <a:gd name="connsiteY40" fmla="*/ 519602 h 1161397"/>
              <a:gd name="connsiteX41" fmla="*/ 2420791 w 6884912"/>
              <a:gd name="connsiteY41" fmla="*/ 492826 h 1161397"/>
              <a:gd name="connsiteX42" fmla="*/ 2489932 w 6884912"/>
              <a:gd name="connsiteY42" fmla="*/ 507864 h 1161397"/>
              <a:gd name="connsiteX43" fmla="*/ 2512917 w 6884912"/>
              <a:gd name="connsiteY43" fmla="*/ 489127 h 1161397"/>
              <a:gd name="connsiteX44" fmla="*/ 2516783 w 6884912"/>
              <a:gd name="connsiteY44" fmla="*/ 485473 h 1161397"/>
              <a:gd name="connsiteX45" fmla="*/ 2534360 w 6884912"/>
              <a:gd name="connsiteY45" fmla="*/ 480064 h 1161397"/>
              <a:gd name="connsiteX46" fmla="*/ 2536691 w 6884912"/>
              <a:gd name="connsiteY46" fmla="*/ 467018 h 1161397"/>
              <a:gd name="connsiteX47" fmla="*/ 2561265 w 6884912"/>
              <a:gd name="connsiteY47" fmla="*/ 450623 h 1161397"/>
              <a:gd name="connsiteX48" fmla="*/ 2594349 w 6884912"/>
              <a:gd name="connsiteY48" fmla="*/ 443884 h 1161397"/>
              <a:gd name="connsiteX49" fmla="*/ 2754324 w 6884912"/>
              <a:gd name="connsiteY49" fmla="*/ 424766 h 1161397"/>
              <a:gd name="connsiteX50" fmla="*/ 2848470 w 6884912"/>
              <a:gd name="connsiteY50" fmla="*/ 405966 h 1161397"/>
              <a:gd name="connsiteX51" fmla="*/ 2881772 w 6884912"/>
              <a:gd name="connsiteY51" fmla="*/ 387260 h 1161397"/>
              <a:gd name="connsiteX52" fmla="*/ 2929932 w 6884912"/>
              <a:gd name="connsiteY52" fmla="*/ 368912 h 1161397"/>
              <a:gd name="connsiteX53" fmla="*/ 3013020 w 6884912"/>
              <a:gd name="connsiteY53" fmla="*/ 327578 h 1161397"/>
              <a:gd name="connsiteX54" fmla="*/ 3222191 w 6884912"/>
              <a:gd name="connsiteY54" fmla="*/ 307887 h 1161397"/>
              <a:gd name="connsiteX55" fmla="*/ 3227953 w 6884912"/>
              <a:gd name="connsiteY55" fmla="*/ 297650 h 1161397"/>
              <a:gd name="connsiteX56" fmla="*/ 3510042 w 6884912"/>
              <a:gd name="connsiteY56" fmla="*/ 311820 h 1161397"/>
              <a:gd name="connsiteX57" fmla="*/ 3626773 w 6884912"/>
              <a:gd name="connsiteY57" fmla="*/ 290452 h 1161397"/>
              <a:gd name="connsiteX58" fmla="*/ 3666217 w 6884912"/>
              <a:gd name="connsiteY58" fmla="*/ 273255 h 1161397"/>
              <a:gd name="connsiteX59" fmla="*/ 3732427 w 6884912"/>
              <a:gd name="connsiteY59" fmla="*/ 245039 h 1161397"/>
              <a:gd name="connsiteX60" fmla="*/ 3777022 w 6884912"/>
              <a:gd name="connsiteY60" fmla="*/ 200276 h 1161397"/>
              <a:gd name="connsiteX61" fmla="*/ 3791246 w 6884912"/>
              <a:gd name="connsiteY61" fmla="*/ 189996 h 1161397"/>
              <a:gd name="connsiteX62" fmla="*/ 3819864 w 6884912"/>
              <a:gd name="connsiteY62" fmla="*/ 194605 h 1161397"/>
              <a:gd name="connsiteX63" fmla="*/ 3830398 w 6884912"/>
              <a:gd name="connsiteY63" fmla="*/ 188383 h 1161397"/>
              <a:gd name="connsiteX64" fmla="*/ 3834360 w 6884912"/>
              <a:gd name="connsiteY64" fmla="*/ 188992 h 1161397"/>
              <a:gd name="connsiteX65" fmla="*/ 3843715 w 6884912"/>
              <a:gd name="connsiteY65" fmla="*/ 188752 h 1161397"/>
              <a:gd name="connsiteX66" fmla="*/ 3842609 w 6884912"/>
              <a:gd name="connsiteY66" fmla="*/ 197386 h 1161397"/>
              <a:gd name="connsiteX67" fmla="*/ 3853961 w 6884912"/>
              <a:gd name="connsiteY67" fmla="*/ 213380 h 1161397"/>
              <a:gd name="connsiteX68" fmla="*/ 3907640 w 6884912"/>
              <a:gd name="connsiteY68" fmla="*/ 207568 h 1161397"/>
              <a:gd name="connsiteX69" fmla="*/ 3910449 w 6884912"/>
              <a:gd name="connsiteY69" fmla="*/ 197808 h 1161397"/>
              <a:gd name="connsiteX70" fmla="*/ 3917197 w 6884912"/>
              <a:gd name="connsiteY70" fmla="*/ 196121 h 1161397"/>
              <a:gd name="connsiteX71" fmla="*/ 3922400 w 6884912"/>
              <a:gd name="connsiteY71" fmla="*/ 205056 h 1161397"/>
              <a:gd name="connsiteX72" fmla="*/ 4013061 w 6884912"/>
              <a:gd name="connsiteY72" fmla="*/ 224874 h 1161397"/>
              <a:gd name="connsiteX73" fmla="*/ 4220717 w 6884912"/>
              <a:gd name="connsiteY73" fmla="*/ 192946 h 1161397"/>
              <a:gd name="connsiteX74" fmla="*/ 4228802 w 6884912"/>
              <a:gd name="connsiteY74" fmla="*/ 201468 h 1161397"/>
              <a:gd name="connsiteX75" fmla="*/ 4289361 w 6884912"/>
              <a:gd name="connsiteY75" fmla="*/ 196642 h 1161397"/>
              <a:gd name="connsiteX76" fmla="*/ 4498913 w 6884912"/>
              <a:gd name="connsiteY76" fmla="*/ 118915 h 1161397"/>
              <a:gd name="connsiteX77" fmla="*/ 4617330 w 6884912"/>
              <a:gd name="connsiteY77" fmla="*/ 111163 h 1161397"/>
              <a:gd name="connsiteX78" fmla="*/ 4659778 w 6884912"/>
              <a:gd name="connsiteY78" fmla="*/ 118219 h 1161397"/>
              <a:gd name="connsiteX79" fmla="*/ 4730870 w 6884912"/>
              <a:gd name="connsiteY79" fmla="*/ 129432 h 1161397"/>
              <a:gd name="connsiteX80" fmla="*/ 4844073 w 6884912"/>
              <a:gd name="connsiteY80" fmla="*/ 161768 h 1161397"/>
              <a:gd name="connsiteX81" fmla="*/ 4856454 w 6884912"/>
              <a:gd name="connsiteY81" fmla="*/ 130488 h 1161397"/>
              <a:gd name="connsiteX82" fmla="*/ 4920038 w 6884912"/>
              <a:gd name="connsiteY82" fmla="*/ 140418 h 1161397"/>
              <a:gd name="connsiteX83" fmla="*/ 5016639 w 6884912"/>
              <a:gd name="connsiteY83" fmla="*/ 158905 h 1161397"/>
              <a:gd name="connsiteX84" fmla="*/ 5072009 w 6884912"/>
              <a:gd name="connsiteY84" fmla="*/ 161502 h 1161397"/>
              <a:gd name="connsiteX85" fmla="*/ 5223626 w 6884912"/>
              <a:gd name="connsiteY85" fmla="*/ 177356 h 1161397"/>
              <a:gd name="connsiteX86" fmla="*/ 5375773 w 6884912"/>
              <a:gd name="connsiteY86" fmla="*/ 199913 h 1161397"/>
              <a:gd name="connsiteX87" fmla="*/ 5467502 w 6884912"/>
              <a:gd name="connsiteY87" fmla="*/ 250963 h 1161397"/>
              <a:gd name="connsiteX88" fmla="*/ 5592395 w 6884912"/>
              <a:gd name="connsiteY88" fmla="*/ 265434 h 1161397"/>
              <a:gd name="connsiteX89" fmla="*/ 5613532 w 6884912"/>
              <a:gd name="connsiteY89" fmla="*/ 273379 h 1161397"/>
              <a:gd name="connsiteX90" fmla="*/ 5642173 w 6884912"/>
              <a:gd name="connsiteY90" fmla="*/ 266904 h 1161397"/>
              <a:gd name="connsiteX91" fmla="*/ 5756910 w 6884912"/>
              <a:gd name="connsiteY91" fmla="*/ 239211 h 1161397"/>
              <a:gd name="connsiteX92" fmla="*/ 5846667 w 6884912"/>
              <a:gd name="connsiteY92" fmla="*/ 201786 h 1161397"/>
              <a:gd name="connsiteX93" fmla="*/ 5960732 w 6884912"/>
              <a:gd name="connsiteY93" fmla="*/ 220708 h 1161397"/>
              <a:gd name="connsiteX94" fmla="*/ 6029542 w 6884912"/>
              <a:gd name="connsiteY94" fmla="*/ 210339 h 1161397"/>
              <a:gd name="connsiteX95" fmla="*/ 6141123 w 6884912"/>
              <a:gd name="connsiteY95" fmla="*/ 159923 h 1161397"/>
              <a:gd name="connsiteX96" fmla="*/ 6290640 w 6884912"/>
              <a:gd name="connsiteY96" fmla="*/ 167441 h 1161397"/>
              <a:gd name="connsiteX97" fmla="*/ 6322806 w 6884912"/>
              <a:gd name="connsiteY97" fmla="*/ 213293 h 1161397"/>
              <a:gd name="connsiteX98" fmla="*/ 6380420 w 6884912"/>
              <a:gd name="connsiteY98" fmla="*/ 173195 h 1161397"/>
              <a:gd name="connsiteX99" fmla="*/ 6507891 w 6884912"/>
              <a:gd name="connsiteY99" fmla="*/ 118474 h 1161397"/>
              <a:gd name="connsiteX100" fmla="*/ 6571807 w 6884912"/>
              <a:gd name="connsiteY100" fmla="*/ 98636 h 1161397"/>
              <a:gd name="connsiteX101" fmla="*/ 6671880 w 6884912"/>
              <a:gd name="connsiteY101" fmla="*/ 82931 h 1161397"/>
              <a:gd name="connsiteX102" fmla="*/ 6702266 w 6884912"/>
              <a:gd name="connsiteY102" fmla="*/ 75470 h 1161397"/>
              <a:gd name="connsiteX103" fmla="*/ 6845802 w 6884912"/>
              <a:gd name="connsiteY103" fmla="*/ 24496 h 1161397"/>
              <a:gd name="connsiteX104" fmla="*/ 6884912 w 6884912"/>
              <a:gd name="connsiteY104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601644 w 6884912"/>
              <a:gd name="connsiteY7" fmla="*/ 1003997 h 1161397"/>
              <a:gd name="connsiteX8" fmla="*/ 651408 w 6884912"/>
              <a:gd name="connsiteY8" fmla="*/ 984938 h 1161397"/>
              <a:gd name="connsiteX9" fmla="*/ 673197 w 6884912"/>
              <a:gd name="connsiteY9" fmla="*/ 1010060 h 1161397"/>
              <a:gd name="connsiteX10" fmla="*/ 723108 w 6884912"/>
              <a:gd name="connsiteY10" fmla="*/ 980081 h 1161397"/>
              <a:gd name="connsiteX11" fmla="*/ 797699 w 6884912"/>
              <a:gd name="connsiteY11" fmla="*/ 931362 h 1161397"/>
              <a:gd name="connsiteX12" fmla="*/ 843359 w 6884912"/>
              <a:gd name="connsiteY12" fmla="*/ 910894 h 1161397"/>
              <a:gd name="connsiteX13" fmla="*/ 965215 w 6884912"/>
              <a:gd name="connsiteY13" fmla="*/ 846701 h 1161397"/>
              <a:gd name="connsiteX14" fmla="*/ 1085080 w 6884912"/>
              <a:gd name="connsiteY14" fmla="*/ 776086 h 1161397"/>
              <a:gd name="connsiteX15" fmla="*/ 1131224 w 6884912"/>
              <a:gd name="connsiteY15" fmla="*/ 706160 h 1161397"/>
              <a:gd name="connsiteX16" fmla="*/ 1138051 w 6884912"/>
              <a:gd name="connsiteY16" fmla="*/ 702034 h 1161397"/>
              <a:gd name="connsiteX17" fmla="*/ 1158800 w 6884912"/>
              <a:gd name="connsiteY17" fmla="*/ 700004 h 1161397"/>
              <a:gd name="connsiteX18" fmla="*/ 1166947 w 6884912"/>
              <a:gd name="connsiteY18" fmla="*/ 700762 h 1161397"/>
              <a:gd name="connsiteX19" fmla="*/ 1178135 w 6884912"/>
              <a:gd name="connsiteY19" fmla="*/ 698631 h 1161397"/>
              <a:gd name="connsiteX20" fmla="*/ 1178301 w 6884912"/>
              <a:gd name="connsiteY20" fmla="*/ 698094 h 1161397"/>
              <a:gd name="connsiteX21" fmla="*/ 1188995 w 6884912"/>
              <a:gd name="connsiteY21" fmla="*/ 697048 h 1161397"/>
              <a:gd name="connsiteX22" fmla="*/ 1242716 w 6884912"/>
              <a:gd name="connsiteY22" fmla="*/ 698052 h 1161397"/>
              <a:gd name="connsiteX23" fmla="*/ 1299977 w 6884912"/>
              <a:gd name="connsiteY23" fmla="*/ 639196 h 1161397"/>
              <a:gd name="connsiteX24" fmla="*/ 1326190 w 6884912"/>
              <a:gd name="connsiteY24" fmla="*/ 625955 h 1161397"/>
              <a:gd name="connsiteX25" fmla="*/ 1339600 w 6884912"/>
              <a:gd name="connsiteY25" fmla="*/ 616295 h 1161397"/>
              <a:gd name="connsiteX26" fmla="*/ 1340054 w 6884912"/>
              <a:gd name="connsiteY26" fmla="*/ 614022 h 1161397"/>
              <a:gd name="connsiteX27" fmla="*/ 1391606 w 6884912"/>
              <a:gd name="connsiteY27" fmla="*/ 615229 h 1161397"/>
              <a:gd name="connsiteX28" fmla="*/ 1397565 w 6884912"/>
              <a:gd name="connsiteY28" fmla="*/ 611490 h 1161397"/>
              <a:gd name="connsiteX29" fmla="*/ 1432302 w 6884912"/>
              <a:gd name="connsiteY29" fmla="*/ 617267 h 1161397"/>
              <a:gd name="connsiteX30" fmla="*/ 1449644 w 6884912"/>
              <a:gd name="connsiteY30" fmla="*/ 617591 h 1161397"/>
              <a:gd name="connsiteX31" fmla="*/ 1455793 w 6884912"/>
              <a:gd name="connsiteY31" fmla="*/ 623174 h 1161397"/>
              <a:gd name="connsiteX32" fmla="*/ 1480758 w 6884912"/>
              <a:gd name="connsiteY32" fmla="*/ 620863 h 1161397"/>
              <a:gd name="connsiteX33" fmla="*/ 1483154 w 6884912"/>
              <a:gd name="connsiteY33" fmla="*/ 618527 h 1161397"/>
              <a:gd name="connsiteX34" fmla="*/ 1505495 w 6884912"/>
              <a:gd name="connsiteY34" fmla="*/ 624325 h 1161397"/>
              <a:gd name="connsiteX35" fmla="*/ 1526340 w 6884912"/>
              <a:gd name="connsiteY35" fmla="*/ 638496 h 1161397"/>
              <a:gd name="connsiteX36" fmla="*/ 1731986 w 6884912"/>
              <a:gd name="connsiteY36" fmla="*/ 589682 h 1161397"/>
              <a:gd name="connsiteX37" fmla="*/ 1927935 w 6884912"/>
              <a:gd name="connsiteY37" fmla="*/ 628540 h 1161397"/>
              <a:gd name="connsiteX38" fmla="*/ 2039075 w 6884912"/>
              <a:gd name="connsiteY38" fmla="*/ 599964 h 1161397"/>
              <a:gd name="connsiteX39" fmla="*/ 2066980 w 6884912"/>
              <a:gd name="connsiteY39" fmla="*/ 550413 h 1161397"/>
              <a:gd name="connsiteX40" fmla="*/ 2352236 w 6884912"/>
              <a:gd name="connsiteY40" fmla="*/ 519602 h 1161397"/>
              <a:gd name="connsiteX41" fmla="*/ 2420791 w 6884912"/>
              <a:gd name="connsiteY41" fmla="*/ 492826 h 1161397"/>
              <a:gd name="connsiteX42" fmla="*/ 2489932 w 6884912"/>
              <a:gd name="connsiteY42" fmla="*/ 507864 h 1161397"/>
              <a:gd name="connsiteX43" fmla="*/ 2512917 w 6884912"/>
              <a:gd name="connsiteY43" fmla="*/ 489127 h 1161397"/>
              <a:gd name="connsiteX44" fmla="*/ 2516783 w 6884912"/>
              <a:gd name="connsiteY44" fmla="*/ 485473 h 1161397"/>
              <a:gd name="connsiteX45" fmla="*/ 2534360 w 6884912"/>
              <a:gd name="connsiteY45" fmla="*/ 480064 h 1161397"/>
              <a:gd name="connsiteX46" fmla="*/ 2536691 w 6884912"/>
              <a:gd name="connsiteY46" fmla="*/ 467018 h 1161397"/>
              <a:gd name="connsiteX47" fmla="*/ 2561265 w 6884912"/>
              <a:gd name="connsiteY47" fmla="*/ 450623 h 1161397"/>
              <a:gd name="connsiteX48" fmla="*/ 2594349 w 6884912"/>
              <a:gd name="connsiteY48" fmla="*/ 443884 h 1161397"/>
              <a:gd name="connsiteX49" fmla="*/ 2754324 w 6884912"/>
              <a:gd name="connsiteY49" fmla="*/ 424766 h 1161397"/>
              <a:gd name="connsiteX50" fmla="*/ 2848470 w 6884912"/>
              <a:gd name="connsiteY50" fmla="*/ 405966 h 1161397"/>
              <a:gd name="connsiteX51" fmla="*/ 2881772 w 6884912"/>
              <a:gd name="connsiteY51" fmla="*/ 387260 h 1161397"/>
              <a:gd name="connsiteX52" fmla="*/ 2929932 w 6884912"/>
              <a:gd name="connsiteY52" fmla="*/ 368912 h 1161397"/>
              <a:gd name="connsiteX53" fmla="*/ 3013020 w 6884912"/>
              <a:gd name="connsiteY53" fmla="*/ 327578 h 1161397"/>
              <a:gd name="connsiteX54" fmla="*/ 3222191 w 6884912"/>
              <a:gd name="connsiteY54" fmla="*/ 307887 h 1161397"/>
              <a:gd name="connsiteX55" fmla="*/ 3227953 w 6884912"/>
              <a:gd name="connsiteY55" fmla="*/ 297650 h 1161397"/>
              <a:gd name="connsiteX56" fmla="*/ 3510042 w 6884912"/>
              <a:gd name="connsiteY56" fmla="*/ 311820 h 1161397"/>
              <a:gd name="connsiteX57" fmla="*/ 3626773 w 6884912"/>
              <a:gd name="connsiteY57" fmla="*/ 290452 h 1161397"/>
              <a:gd name="connsiteX58" fmla="*/ 3666217 w 6884912"/>
              <a:gd name="connsiteY58" fmla="*/ 273255 h 1161397"/>
              <a:gd name="connsiteX59" fmla="*/ 3732427 w 6884912"/>
              <a:gd name="connsiteY59" fmla="*/ 245039 h 1161397"/>
              <a:gd name="connsiteX60" fmla="*/ 3777022 w 6884912"/>
              <a:gd name="connsiteY60" fmla="*/ 200276 h 1161397"/>
              <a:gd name="connsiteX61" fmla="*/ 3791246 w 6884912"/>
              <a:gd name="connsiteY61" fmla="*/ 189996 h 1161397"/>
              <a:gd name="connsiteX62" fmla="*/ 3819864 w 6884912"/>
              <a:gd name="connsiteY62" fmla="*/ 194605 h 1161397"/>
              <a:gd name="connsiteX63" fmla="*/ 3830398 w 6884912"/>
              <a:gd name="connsiteY63" fmla="*/ 188383 h 1161397"/>
              <a:gd name="connsiteX64" fmla="*/ 3834360 w 6884912"/>
              <a:gd name="connsiteY64" fmla="*/ 188992 h 1161397"/>
              <a:gd name="connsiteX65" fmla="*/ 3843715 w 6884912"/>
              <a:gd name="connsiteY65" fmla="*/ 188752 h 1161397"/>
              <a:gd name="connsiteX66" fmla="*/ 3842609 w 6884912"/>
              <a:gd name="connsiteY66" fmla="*/ 197386 h 1161397"/>
              <a:gd name="connsiteX67" fmla="*/ 3853961 w 6884912"/>
              <a:gd name="connsiteY67" fmla="*/ 213380 h 1161397"/>
              <a:gd name="connsiteX68" fmla="*/ 3907640 w 6884912"/>
              <a:gd name="connsiteY68" fmla="*/ 207568 h 1161397"/>
              <a:gd name="connsiteX69" fmla="*/ 3910449 w 6884912"/>
              <a:gd name="connsiteY69" fmla="*/ 197808 h 1161397"/>
              <a:gd name="connsiteX70" fmla="*/ 3917197 w 6884912"/>
              <a:gd name="connsiteY70" fmla="*/ 196121 h 1161397"/>
              <a:gd name="connsiteX71" fmla="*/ 3922400 w 6884912"/>
              <a:gd name="connsiteY71" fmla="*/ 205056 h 1161397"/>
              <a:gd name="connsiteX72" fmla="*/ 4013061 w 6884912"/>
              <a:gd name="connsiteY72" fmla="*/ 224874 h 1161397"/>
              <a:gd name="connsiteX73" fmla="*/ 4220717 w 6884912"/>
              <a:gd name="connsiteY73" fmla="*/ 192946 h 1161397"/>
              <a:gd name="connsiteX74" fmla="*/ 4228802 w 6884912"/>
              <a:gd name="connsiteY74" fmla="*/ 201468 h 1161397"/>
              <a:gd name="connsiteX75" fmla="*/ 4289361 w 6884912"/>
              <a:gd name="connsiteY75" fmla="*/ 196642 h 1161397"/>
              <a:gd name="connsiteX76" fmla="*/ 4498913 w 6884912"/>
              <a:gd name="connsiteY76" fmla="*/ 118915 h 1161397"/>
              <a:gd name="connsiteX77" fmla="*/ 4617330 w 6884912"/>
              <a:gd name="connsiteY77" fmla="*/ 111163 h 1161397"/>
              <a:gd name="connsiteX78" fmla="*/ 4659778 w 6884912"/>
              <a:gd name="connsiteY78" fmla="*/ 118219 h 1161397"/>
              <a:gd name="connsiteX79" fmla="*/ 4730870 w 6884912"/>
              <a:gd name="connsiteY79" fmla="*/ 129432 h 1161397"/>
              <a:gd name="connsiteX80" fmla="*/ 4844073 w 6884912"/>
              <a:gd name="connsiteY80" fmla="*/ 161768 h 1161397"/>
              <a:gd name="connsiteX81" fmla="*/ 4856454 w 6884912"/>
              <a:gd name="connsiteY81" fmla="*/ 130488 h 1161397"/>
              <a:gd name="connsiteX82" fmla="*/ 4920038 w 6884912"/>
              <a:gd name="connsiteY82" fmla="*/ 140418 h 1161397"/>
              <a:gd name="connsiteX83" fmla="*/ 5016639 w 6884912"/>
              <a:gd name="connsiteY83" fmla="*/ 158905 h 1161397"/>
              <a:gd name="connsiteX84" fmla="*/ 5072009 w 6884912"/>
              <a:gd name="connsiteY84" fmla="*/ 161502 h 1161397"/>
              <a:gd name="connsiteX85" fmla="*/ 5223626 w 6884912"/>
              <a:gd name="connsiteY85" fmla="*/ 177356 h 1161397"/>
              <a:gd name="connsiteX86" fmla="*/ 5375773 w 6884912"/>
              <a:gd name="connsiteY86" fmla="*/ 199913 h 1161397"/>
              <a:gd name="connsiteX87" fmla="*/ 5467502 w 6884912"/>
              <a:gd name="connsiteY87" fmla="*/ 250963 h 1161397"/>
              <a:gd name="connsiteX88" fmla="*/ 5592395 w 6884912"/>
              <a:gd name="connsiteY88" fmla="*/ 265434 h 1161397"/>
              <a:gd name="connsiteX89" fmla="*/ 5613532 w 6884912"/>
              <a:gd name="connsiteY89" fmla="*/ 273379 h 1161397"/>
              <a:gd name="connsiteX90" fmla="*/ 5642173 w 6884912"/>
              <a:gd name="connsiteY90" fmla="*/ 266904 h 1161397"/>
              <a:gd name="connsiteX91" fmla="*/ 5756910 w 6884912"/>
              <a:gd name="connsiteY91" fmla="*/ 239211 h 1161397"/>
              <a:gd name="connsiteX92" fmla="*/ 5846667 w 6884912"/>
              <a:gd name="connsiteY92" fmla="*/ 201786 h 1161397"/>
              <a:gd name="connsiteX93" fmla="*/ 5960732 w 6884912"/>
              <a:gd name="connsiteY93" fmla="*/ 220708 h 1161397"/>
              <a:gd name="connsiteX94" fmla="*/ 6029542 w 6884912"/>
              <a:gd name="connsiteY94" fmla="*/ 210339 h 1161397"/>
              <a:gd name="connsiteX95" fmla="*/ 6141123 w 6884912"/>
              <a:gd name="connsiteY95" fmla="*/ 159923 h 1161397"/>
              <a:gd name="connsiteX96" fmla="*/ 6290640 w 6884912"/>
              <a:gd name="connsiteY96" fmla="*/ 167441 h 1161397"/>
              <a:gd name="connsiteX97" fmla="*/ 6322806 w 6884912"/>
              <a:gd name="connsiteY97" fmla="*/ 213293 h 1161397"/>
              <a:gd name="connsiteX98" fmla="*/ 6380420 w 6884912"/>
              <a:gd name="connsiteY98" fmla="*/ 173195 h 1161397"/>
              <a:gd name="connsiteX99" fmla="*/ 6507891 w 6884912"/>
              <a:gd name="connsiteY99" fmla="*/ 118474 h 1161397"/>
              <a:gd name="connsiteX100" fmla="*/ 6571807 w 6884912"/>
              <a:gd name="connsiteY100" fmla="*/ 98636 h 1161397"/>
              <a:gd name="connsiteX101" fmla="*/ 6671880 w 6884912"/>
              <a:gd name="connsiteY101" fmla="*/ 82931 h 1161397"/>
              <a:gd name="connsiteX102" fmla="*/ 6702266 w 6884912"/>
              <a:gd name="connsiteY102" fmla="*/ 75470 h 1161397"/>
              <a:gd name="connsiteX103" fmla="*/ 6845802 w 6884912"/>
              <a:gd name="connsiteY103" fmla="*/ 24496 h 1161397"/>
              <a:gd name="connsiteX104" fmla="*/ 6884912 w 6884912"/>
              <a:gd name="connsiteY104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601644 w 6884912"/>
              <a:gd name="connsiteY7" fmla="*/ 1003997 h 1161397"/>
              <a:gd name="connsiteX8" fmla="*/ 651408 w 6884912"/>
              <a:gd name="connsiteY8" fmla="*/ 984938 h 1161397"/>
              <a:gd name="connsiteX9" fmla="*/ 723108 w 6884912"/>
              <a:gd name="connsiteY9" fmla="*/ 980081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138051 w 6884912"/>
              <a:gd name="connsiteY15" fmla="*/ 702034 h 1161397"/>
              <a:gd name="connsiteX16" fmla="*/ 1158800 w 6884912"/>
              <a:gd name="connsiteY16" fmla="*/ 700004 h 1161397"/>
              <a:gd name="connsiteX17" fmla="*/ 1166947 w 6884912"/>
              <a:gd name="connsiteY17" fmla="*/ 700762 h 1161397"/>
              <a:gd name="connsiteX18" fmla="*/ 1178135 w 6884912"/>
              <a:gd name="connsiteY18" fmla="*/ 698631 h 1161397"/>
              <a:gd name="connsiteX19" fmla="*/ 1178301 w 6884912"/>
              <a:gd name="connsiteY19" fmla="*/ 698094 h 1161397"/>
              <a:gd name="connsiteX20" fmla="*/ 1188995 w 6884912"/>
              <a:gd name="connsiteY20" fmla="*/ 697048 h 1161397"/>
              <a:gd name="connsiteX21" fmla="*/ 1242716 w 6884912"/>
              <a:gd name="connsiteY21" fmla="*/ 698052 h 1161397"/>
              <a:gd name="connsiteX22" fmla="*/ 1299977 w 6884912"/>
              <a:gd name="connsiteY22" fmla="*/ 639196 h 1161397"/>
              <a:gd name="connsiteX23" fmla="*/ 1326190 w 6884912"/>
              <a:gd name="connsiteY23" fmla="*/ 625955 h 1161397"/>
              <a:gd name="connsiteX24" fmla="*/ 1339600 w 6884912"/>
              <a:gd name="connsiteY24" fmla="*/ 616295 h 1161397"/>
              <a:gd name="connsiteX25" fmla="*/ 1340054 w 6884912"/>
              <a:gd name="connsiteY25" fmla="*/ 614022 h 1161397"/>
              <a:gd name="connsiteX26" fmla="*/ 1391606 w 6884912"/>
              <a:gd name="connsiteY26" fmla="*/ 615229 h 1161397"/>
              <a:gd name="connsiteX27" fmla="*/ 1397565 w 6884912"/>
              <a:gd name="connsiteY27" fmla="*/ 611490 h 1161397"/>
              <a:gd name="connsiteX28" fmla="*/ 1432302 w 6884912"/>
              <a:gd name="connsiteY28" fmla="*/ 617267 h 1161397"/>
              <a:gd name="connsiteX29" fmla="*/ 1449644 w 6884912"/>
              <a:gd name="connsiteY29" fmla="*/ 617591 h 1161397"/>
              <a:gd name="connsiteX30" fmla="*/ 1455793 w 6884912"/>
              <a:gd name="connsiteY30" fmla="*/ 623174 h 1161397"/>
              <a:gd name="connsiteX31" fmla="*/ 1480758 w 6884912"/>
              <a:gd name="connsiteY31" fmla="*/ 620863 h 1161397"/>
              <a:gd name="connsiteX32" fmla="*/ 1483154 w 6884912"/>
              <a:gd name="connsiteY32" fmla="*/ 618527 h 1161397"/>
              <a:gd name="connsiteX33" fmla="*/ 1505495 w 6884912"/>
              <a:gd name="connsiteY33" fmla="*/ 624325 h 1161397"/>
              <a:gd name="connsiteX34" fmla="*/ 1526340 w 6884912"/>
              <a:gd name="connsiteY34" fmla="*/ 638496 h 1161397"/>
              <a:gd name="connsiteX35" fmla="*/ 1731986 w 6884912"/>
              <a:gd name="connsiteY35" fmla="*/ 589682 h 1161397"/>
              <a:gd name="connsiteX36" fmla="*/ 1927935 w 6884912"/>
              <a:gd name="connsiteY36" fmla="*/ 628540 h 1161397"/>
              <a:gd name="connsiteX37" fmla="*/ 2039075 w 6884912"/>
              <a:gd name="connsiteY37" fmla="*/ 599964 h 1161397"/>
              <a:gd name="connsiteX38" fmla="*/ 2066980 w 6884912"/>
              <a:gd name="connsiteY38" fmla="*/ 550413 h 1161397"/>
              <a:gd name="connsiteX39" fmla="*/ 2352236 w 6884912"/>
              <a:gd name="connsiteY39" fmla="*/ 519602 h 1161397"/>
              <a:gd name="connsiteX40" fmla="*/ 2420791 w 6884912"/>
              <a:gd name="connsiteY40" fmla="*/ 492826 h 1161397"/>
              <a:gd name="connsiteX41" fmla="*/ 2489932 w 6884912"/>
              <a:gd name="connsiteY41" fmla="*/ 507864 h 1161397"/>
              <a:gd name="connsiteX42" fmla="*/ 2512917 w 6884912"/>
              <a:gd name="connsiteY42" fmla="*/ 489127 h 1161397"/>
              <a:gd name="connsiteX43" fmla="*/ 2516783 w 6884912"/>
              <a:gd name="connsiteY43" fmla="*/ 485473 h 1161397"/>
              <a:gd name="connsiteX44" fmla="*/ 2534360 w 6884912"/>
              <a:gd name="connsiteY44" fmla="*/ 480064 h 1161397"/>
              <a:gd name="connsiteX45" fmla="*/ 2536691 w 6884912"/>
              <a:gd name="connsiteY45" fmla="*/ 467018 h 1161397"/>
              <a:gd name="connsiteX46" fmla="*/ 2561265 w 6884912"/>
              <a:gd name="connsiteY46" fmla="*/ 450623 h 1161397"/>
              <a:gd name="connsiteX47" fmla="*/ 2594349 w 6884912"/>
              <a:gd name="connsiteY47" fmla="*/ 443884 h 1161397"/>
              <a:gd name="connsiteX48" fmla="*/ 2754324 w 6884912"/>
              <a:gd name="connsiteY48" fmla="*/ 424766 h 1161397"/>
              <a:gd name="connsiteX49" fmla="*/ 2848470 w 6884912"/>
              <a:gd name="connsiteY49" fmla="*/ 405966 h 1161397"/>
              <a:gd name="connsiteX50" fmla="*/ 2881772 w 6884912"/>
              <a:gd name="connsiteY50" fmla="*/ 387260 h 1161397"/>
              <a:gd name="connsiteX51" fmla="*/ 2929932 w 6884912"/>
              <a:gd name="connsiteY51" fmla="*/ 368912 h 1161397"/>
              <a:gd name="connsiteX52" fmla="*/ 3013020 w 6884912"/>
              <a:gd name="connsiteY52" fmla="*/ 327578 h 1161397"/>
              <a:gd name="connsiteX53" fmla="*/ 3222191 w 6884912"/>
              <a:gd name="connsiteY53" fmla="*/ 307887 h 1161397"/>
              <a:gd name="connsiteX54" fmla="*/ 3227953 w 6884912"/>
              <a:gd name="connsiteY54" fmla="*/ 297650 h 1161397"/>
              <a:gd name="connsiteX55" fmla="*/ 3510042 w 6884912"/>
              <a:gd name="connsiteY55" fmla="*/ 311820 h 1161397"/>
              <a:gd name="connsiteX56" fmla="*/ 3626773 w 6884912"/>
              <a:gd name="connsiteY56" fmla="*/ 290452 h 1161397"/>
              <a:gd name="connsiteX57" fmla="*/ 3666217 w 6884912"/>
              <a:gd name="connsiteY57" fmla="*/ 273255 h 1161397"/>
              <a:gd name="connsiteX58" fmla="*/ 3732427 w 6884912"/>
              <a:gd name="connsiteY58" fmla="*/ 245039 h 1161397"/>
              <a:gd name="connsiteX59" fmla="*/ 3777022 w 6884912"/>
              <a:gd name="connsiteY59" fmla="*/ 200276 h 1161397"/>
              <a:gd name="connsiteX60" fmla="*/ 3791246 w 6884912"/>
              <a:gd name="connsiteY60" fmla="*/ 189996 h 1161397"/>
              <a:gd name="connsiteX61" fmla="*/ 3819864 w 6884912"/>
              <a:gd name="connsiteY61" fmla="*/ 194605 h 1161397"/>
              <a:gd name="connsiteX62" fmla="*/ 3830398 w 6884912"/>
              <a:gd name="connsiteY62" fmla="*/ 188383 h 1161397"/>
              <a:gd name="connsiteX63" fmla="*/ 3834360 w 6884912"/>
              <a:gd name="connsiteY63" fmla="*/ 188992 h 1161397"/>
              <a:gd name="connsiteX64" fmla="*/ 3843715 w 6884912"/>
              <a:gd name="connsiteY64" fmla="*/ 188752 h 1161397"/>
              <a:gd name="connsiteX65" fmla="*/ 3842609 w 6884912"/>
              <a:gd name="connsiteY65" fmla="*/ 197386 h 1161397"/>
              <a:gd name="connsiteX66" fmla="*/ 3853961 w 6884912"/>
              <a:gd name="connsiteY66" fmla="*/ 213380 h 1161397"/>
              <a:gd name="connsiteX67" fmla="*/ 3907640 w 6884912"/>
              <a:gd name="connsiteY67" fmla="*/ 207568 h 1161397"/>
              <a:gd name="connsiteX68" fmla="*/ 3910449 w 6884912"/>
              <a:gd name="connsiteY68" fmla="*/ 197808 h 1161397"/>
              <a:gd name="connsiteX69" fmla="*/ 3917197 w 6884912"/>
              <a:gd name="connsiteY69" fmla="*/ 196121 h 1161397"/>
              <a:gd name="connsiteX70" fmla="*/ 3922400 w 6884912"/>
              <a:gd name="connsiteY70" fmla="*/ 205056 h 1161397"/>
              <a:gd name="connsiteX71" fmla="*/ 4013061 w 6884912"/>
              <a:gd name="connsiteY71" fmla="*/ 224874 h 1161397"/>
              <a:gd name="connsiteX72" fmla="*/ 4220717 w 6884912"/>
              <a:gd name="connsiteY72" fmla="*/ 192946 h 1161397"/>
              <a:gd name="connsiteX73" fmla="*/ 4228802 w 6884912"/>
              <a:gd name="connsiteY73" fmla="*/ 201468 h 1161397"/>
              <a:gd name="connsiteX74" fmla="*/ 4289361 w 6884912"/>
              <a:gd name="connsiteY74" fmla="*/ 196642 h 1161397"/>
              <a:gd name="connsiteX75" fmla="*/ 4498913 w 6884912"/>
              <a:gd name="connsiteY75" fmla="*/ 118915 h 1161397"/>
              <a:gd name="connsiteX76" fmla="*/ 4617330 w 6884912"/>
              <a:gd name="connsiteY76" fmla="*/ 111163 h 1161397"/>
              <a:gd name="connsiteX77" fmla="*/ 4659778 w 6884912"/>
              <a:gd name="connsiteY77" fmla="*/ 118219 h 1161397"/>
              <a:gd name="connsiteX78" fmla="*/ 4730870 w 6884912"/>
              <a:gd name="connsiteY78" fmla="*/ 129432 h 1161397"/>
              <a:gd name="connsiteX79" fmla="*/ 4844073 w 6884912"/>
              <a:gd name="connsiteY79" fmla="*/ 161768 h 1161397"/>
              <a:gd name="connsiteX80" fmla="*/ 4856454 w 6884912"/>
              <a:gd name="connsiteY80" fmla="*/ 130488 h 1161397"/>
              <a:gd name="connsiteX81" fmla="*/ 4920038 w 6884912"/>
              <a:gd name="connsiteY81" fmla="*/ 140418 h 1161397"/>
              <a:gd name="connsiteX82" fmla="*/ 5016639 w 6884912"/>
              <a:gd name="connsiteY82" fmla="*/ 158905 h 1161397"/>
              <a:gd name="connsiteX83" fmla="*/ 5072009 w 6884912"/>
              <a:gd name="connsiteY83" fmla="*/ 161502 h 1161397"/>
              <a:gd name="connsiteX84" fmla="*/ 5223626 w 6884912"/>
              <a:gd name="connsiteY84" fmla="*/ 177356 h 1161397"/>
              <a:gd name="connsiteX85" fmla="*/ 5375773 w 6884912"/>
              <a:gd name="connsiteY85" fmla="*/ 199913 h 1161397"/>
              <a:gd name="connsiteX86" fmla="*/ 5467502 w 6884912"/>
              <a:gd name="connsiteY86" fmla="*/ 250963 h 1161397"/>
              <a:gd name="connsiteX87" fmla="*/ 5592395 w 6884912"/>
              <a:gd name="connsiteY87" fmla="*/ 265434 h 1161397"/>
              <a:gd name="connsiteX88" fmla="*/ 5613532 w 6884912"/>
              <a:gd name="connsiteY88" fmla="*/ 273379 h 1161397"/>
              <a:gd name="connsiteX89" fmla="*/ 5642173 w 6884912"/>
              <a:gd name="connsiteY89" fmla="*/ 266904 h 1161397"/>
              <a:gd name="connsiteX90" fmla="*/ 5756910 w 6884912"/>
              <a:gd name="connsiteY90" fmla="*/ 239211 h 1161397"/>
              <a:gd name="connsiteX91" fmla="*/ 5846667 w 6884912"/>
              <a:gd name="connsiteY91" fmla="*/ 201786 h 1161397"/>
              <a:gd name="connsiteX92" fmla="*/ 5960732 w 6884912"/>
              <a:gd name="connsiteY92" fmla="*/ 220708 h 1161397"/>
              <a:gd name="connsiteX93" fmla="*/ 6029542 w 6884912"/>
              <a:gd name="connsiteY93" fmla="*/ 210339 h 1161397"/>
              <a:gd name="connsiteX94" fmla="*/ 6141123 w 6884912"/>
              <a:gd name="connsiteY94" fmla="*/ 159923 h 1161397"/>
              <a:gd name="connsiteX95" fmla="*/ 6290640 w 6884912"/>
              <a:gd name="connsiteY95" fmla="*/ 167441 h 1161397"/>
              <a:gd name="connsiteX96" fmla="*/ 6322806 w 6884912"/>
              <a:gd name="connsiteY96" fmla="*/ 213293 h 1161397"/>
              <a:gd name="connsiteX97" fmla="*/ 6380420 w 6884912"/>
              <a:gd name="connsiteY97" fmla="*/ 173195 h 1161397"/>
              <a:gd name="connsiteX98" fmla="*/ 6507891 w 6884912"/>
              <a:gd name="connsiteY98" fmla="*/ 118474 h 1161397"/>
              <a:gd name="connsiteX99" fmla="*/ 6571807 w 6884912"/>
              <a:gd name="connsiteY99" fmla="*/ 98636 h 1161397"/>
              <a:gd name="connsiteX100" fmla="*/ 6671880 w 6884912"/>
              <a:gd name="connsiteY100" fmla="*/ 82931 h 1161397"/>
              <a:gd name="connsiteX101" fmla="*/ 6702266 w 6884912"/>
              <a:gd name="connsiteY101" fmla="*/ 75470 h 1161397"/>
              <a:gd name="connsiteX102" fmla="*/ 6845802 w 6884912"/>
              <a:gd name="connsiteY102" fmla="*/ 24496 h 1161397"/>
              <a:gd name="connsiteX103" fmla="*/ 6884912 w 6884912"/>
              <a:gd name="connsiteY103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80081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138051 w 6884912"/>
              <a:gd name="connsiteY15" fmla="*/ 702034 h 1161397"/>
              <a:gd name="connsiteX16" fmla="*/ 1158800 w 6884912"/>
              <a:gd name="connsiteY16" fmla="*/ 700004 h 1161397"/>
              <a:gd name="connsiteX17" fmla="*/ 1166947 w 6884912"/>
              <a:gd name="connsiteY17" fmla="*/ 700762 h 1161397"/>
              <a:gd name="connsiteX18" fmla="*/ 1178135 w 6884912"/>
              <a:gd name="connsiteY18" fmla="*/ 698631 h 1161397"/>
              <a:gd name="connsiteX19" fmla="*/ 1178301 w 6884912"/>
              <a:gd name="connsiteY19" fmla="*/ 698094 h 1161397"/>
              <a:gd name="connsiteX20" fmla="*/ 1188995 w 6884912"/>
              <a:gd name="connsiteY20" fmla="*/ 697048 h 1161397"/>
              <a:gd name="connsiteX21" fmla="*/ 1242716 w 6884912"/>
              <a:gd name="connsiteY21" fmla="*/ 698052 h 1161397"/>
              <a:gd name="connsiteX22" fmla="*/ 1299977 w 6884912"/>
              <a:gd name="connsiteY22" fmla="*/ 639196 h 1161397"/>
              <a:gd name="connsiteX23" fmla="*/ 1326190 w 6884912"/>
              <a:gd name="connsiteY23" fmla="*/ 625955 h 1161397"/>
              <a:gd name="connsiteX24" fmla="*/ 1339600 w 6884912"/>
              <a:gd name="connsiteY24" fmla="*/ 616295 h 1161397"/>
              <a:gd name="connsiteX25" fmla="*/ 1340054 w 6884912"/>
              <a:gd name="connsiteY25" fmla="*/ 614022 h 1161397"/>
              <a:gd name="connsiteX26" fmla="*/ 1391606 w 6884912"/>
              <a:gd name="connsiteY26" fmla="*/ 615229 h 1161397"/>
              <a:gd name="connsiteX27" fmla="*/ 1397565 w 6884912"/>
              <a:gd name="connsiteY27" fmla="*/ 611490 h 1161397"/>
              <a:gd name="connsiteX28" fmla="*/ 1432302 w 6884912"/>
              <a:gd name="connsiteY28" fmla="*/ 617267 h 1161397"/>
              <a:gd name="connsiteX29" fmla="*/ 1449644 w 6884912"/>
              <a:gd name="connsiteY29" fmla="*/ 617591 h 1161397"/>
              <a:gd name="connsiteX30" fmla="*/ 1455793 w 6884912"/>
              <a:gd name="connsiteY30" fmla="*/ 623174 h 1161397"/>
              <a:gd name="connsiteX31" fmla="*/ 1480758 w 6884912"/>
              <a:gd name="connsiteY31" fmla="*/ 620863 h 1161397"/>
              <a:gd name="connsiteX32" fmla="*/ 1483154 w 6884912"/>
              <a:gd name="connsiteY32" fmla="*/ 618527 h 1161397"/>
              <a:gd name="connsiteX33" fmla="*/ 1505495 w 6884912"/>
              <a:gd name="connsiteY33" fmla="*/ 624325 h 1161397"/>
              <a:gd name="connsiteX34" fmla="*/ 1526340 w 6884912"/>
              <a:gd name="connsiteY34" fmla="*/ 638496 h 1161397"/>
              <a:gd name="connsiteX35" fmla="*/ 1731986 w 6884912"/>
              <a:gd name="connsiteY35" fmla="*/ 589682 h 1161397"/>
              <a:gd name="connsiteX36" fmla="*/ 1927935 w 6884912"/>
              <a:gd name="connsiteY36" fmla="*/ 628540 h 1161397"/>
              <a:gd name="connsiteX37" fmla="*/ 2039075 w 6884912"/>
              <a:gd name="connsiteY37" fmla="*/ 599964 h 1161397"/>
              <a:gd name="connsiteX38" fmla="*/ 2066980 w 6884912"/>
              <a:gd name="connsiteY38" fmla="*/ 550413 h 1161397"/>
              <a:gd name="connsiteX39" fmla="*/ 2352236 w 6884912"/>
              <a:gd name="connsiteY39" fmla="*/ 519602 h 1161397"/>
              <a:gd name="connsiteX40" fmla="*/ 2420791 w 6884912"/>
              <a:gd name="connsiteY40" fmla="*/ 492826 h 1161397"/>
              <a:gd name="connsiteX41" fmla="*/ 2489932 w 6884912"/>
              <a:gd name="connsiteY41" fmla="*/ 507864 h 1161397"/>
              <a:gd name="connsiteX42" fmla="*/ 2512917 w 6884912"/>
              <a:gd name="connsiteY42" fmla="*/ 489127 h 1161397"/>
              <a:gd name="connsiteX43" fmla="*/ 2516783 w 6884912"/>
              <a:gd name="connsiteY43" fmla="*/ 485473 h 1161397"/>
              <a:gd name="connsiteX44" fmla="*/ 2534360 w 6884912"/>
              <a:gd name="connsiteY44" fmla="*/ 480064 h 1161397"/>
              <a:gd name="connsiteX45" fmla="*/ 2536691 w 6884912"/>
              <a:gd name="connsiteY45" fmla="*/ 467018 h 1161397"/>
              <a:gd name="connsiteX46" fmla="*/ 2561265 w 6884912"/>
              <a:gd name="connsiteY46" fmla="*/ 450623 h 1161397"/>
              <a:gd name="connsiteX47" fmla="*/ 2594349 w 6884912"/>
              <a:gd name="connsiteY47" fmla="*/ 443884 h 1161397"/>
              <a:gd name="connsiteX48" fmla="*/ 2754324 w 6884912"/>
              <a:gd name="connsiteY48" fmla="*/ 424766 h 1161397"/>
              <a:gd name="connsiteX49" fmla="*/ 2848470 w 6884912"/>
              <a:gd name="connsiteY49" fmla="*/ 405966 h 1161397"/>
              <a:gd name="connsiteX50" fmla="*/ 2881772 w 6884912"/>
              <a:gd name="connsiteY50" fmla="*/ 387260 h 1161397"/>
              <a:gd name="connsiteX51" fmla="*/ 2929932 w 6884912"/>
              <a:gd name="connsiteY51" fmla="*/ 368912 h 1161397"/>
              <a:gd name="connsiteX52" fmla="*/ 3013020 w 6884912"/>
              <a:gd name="connsiteY52" fmla="*/ 327578 h 1161397"/>
              <a:gd name="connsiteX53" fmla="*/ 3222191 w 6884912"/>
              <a:gd name="connsiteY53" fmla="*/ 307887 h 1161397"/>
              <a:gd name="connsiteX54" fmla="*/ 3227953 w 6884912"/>
              <a:gd name="connsiteY54" fmla="*/ 297650 h 1161397"/>
              <a:gd name="connsiteX55" fmla="*/ 3510042 w 6884912"/>
              <a:gd name="connsiteY55" fmla="*/ 311820 h 1161397"/>
              <a:gd name="connsiteX56" fmla="*/ 3626773 w 6884912"/>
              <a:gd name="connsiteY56" fmla="*/ 290452 h 1161397"/>
              <a:gd name="connsiteX57" fmla="*/ 3666217 w 6884912"/>
              <a:gd name="connsiteY57" fmla="*/ 273255 h 1161397"/>
              <a:gd name="connsiteX58" fmla="*/ 3732427 w 6884912"/>
              <a:gd name="connsiteY58" fmla="*/ 245039 h 1161397"/>
              <a:gd name="connsiteX59" fmla="*/ 3777022 w 6884912"/>
              <a:gd name="connsiteY59" fmla="*/ 200276 h 1161397"/>
              <a:gd name="connsiteX60" fmla="*/ 3791246 w 6884912"/>
              <a:gd name="connsiteY60" fmla="*/ 189996 h 1161397"/>
              <a:gd name="connsiteX61" fmla="*/ 3819864 w 6884912"/>
              <a:gd name="connsiteY61" fmla="*/ 194605 h 1161397"/>
              <a:gd name="connsiteX62" fmla="*/ 3830398 w 6884912"/>
              <a:gd name="connsiteY62" fmla="*/ 188383 h 1161397"/>
              <a:gd name="connsiteX63" fmla="*/ 3834360 w 6884912"/>
              <a:gd name="connsiteY63" fmla="*/ 188992 h 1161397"/>
              <a:gd name="connsiteX64" fmla="*/ 3843715 w 6884912"/>
              <a:gd name="connsiteY64" fmla="*/ 188752 h 1161397"/>
              <a:gd name="connsiteX65" fmla="*/ 3842609 w 6884912"/>
              <a:gd name="connsiteY65" fmla="*/ 197386 h 1161397"/>
              <a:gd name="connsiteX66" fmla="*/ 3853961 w 6884912"/>
              <a:gd name="connsiteY66" fmla="*/ 213380 h 1161397"/>
              <a:gd name="connsiteX67" fmla="*/ 3907640 w 6884912"/>
              <a:gd name="connsiteY67" fmla="*/ 207568 h 1161397"/>
              <a:gd name="connsiteX68" fmla="*/ 3910449 w 6884912"/>
              <a:gd name="connsiteY68" fmla="*/ 197808 h 1161397"/>
              <a:gd name="connsiteX69" fmla="*/ 3917197 w 6884912"/>
              <a:gd name="connsiteY69" fmla="*/ 196121 h 1161397"/>
              <a:gd name="connsiteX70" fmla="*/ 3922400 w 6884912"/>
              <a:gd name="connsiteY70" fmla="*/ 205056 h 1161397"/>
              <a:gd name="connsiteX71" fmla="*/ 4013061 w 6884912"/>
              <a:gd name="connsiteY71" fmla="*/ 224874 h 1161397"/>
              <a:gd name="connsiteX72" fmla="*/ 4220717 w 6884912"/>
              <a:gd name="connsiteY72" fmla="*/ 192946 h 1161397"/>
              <a:gd name="connsiteX73" fmla="*/ 4228802 w 6884912"/>
              <a:gd name="connsiteY73" fmla="*/ 201468 h 1161397"/>
              <a:gd name="connsiteX74" fmla="*/ 4289361 w 6884912"/>
              <a:gd name="connsiteY74" fmla="*/ 196642 h 1161397"/>
              <a:gd name="connsiteX75" fmla="*/ 4498913 w 6884912"/>
              <a:gd name="connsiteY75" fmla="*/ 118915 h 1161397"/>
              <a:gd name="connsiteX76" fmla="*/ 4617330 w 6884912"/>
              <a:gd name="connsiteY76" fmla="*/ 111163 h 1161397"/>
              <a:gd name="connsiteX77" fmla="*/ 4659778 w 6884912"/>
              <a:gd name="connsiteY77" fmla="*/ 118219 h 1161397"/>
              <a:gd name="connsiteX78" fmla="*/ 4730870 w 6884912"/>
              <a:gd name="connsiteY78" fmla="*/ 129432 h 1161397"/>
              <a:gd name="connsiteX79" fmla="*/ 4844073 w 6884912"/>
              <a:gd name="connsiteY79" fmla="*/ 161768 h 1161397"/>
              <a:gd name="connsiteX80" fmla="*/ 4856454 w 6884912"/>
              <a:gd name="connsiteY80" fmla="*/ 130488 h 1161397"/>
              <a:gd name="connsiteX81" fmla="*/ 4920038 w 6884912"/>
              <a:gd name="connsiteY81" fmla="*/ 140418 h 1161397"/>
              <a:gd name="connsiteX82" fmla="*/ 5016639 w 6884912"/>
              <a:gd name="connsiteY82" fmla="*/ 158905 h 1161397"/>
              <a:gd name="connsiteX83" fmla="*/ 5072009 w 6884912"/>
              <a:gd name="connsiteY83" fmla="*/ 161502 h 1161397"/>
              <a:gd name="connsiteX84" fmla="*/ 5223626 w 6884912"/>
              <a:gd name="connsiteY84" fmla="*/ 177356 h 1161397"/>
              <a:gd name="connsiteX85" fmla="*/ 5375773 w 6884912"/>
              <a:gd name="connsiteY85" fmla="*/ 199913 h 1161397"/>
              <a:gd name="connsiteX86" fmla="*/ 5467502 w 6884912"/>
              <a:gd name="connsiteY86" fmla="*/ 250963 h 1161397"/>
              <a:gd name="connsiteX87" fmla="*/ 5592395 w 6884912"/>
              <a:gd name="connsiteY87" fmla="*/ 265434 h 1161397"/>
              <a:gd name="connsiteX88" fmla="*/ 5613532 w 6884912"/>
              <a:gd name="connsiteY88" fmla="*/ 273379 h 1161397"/>
              <a:gd name="connsiteX89" fmla="*/ 5642173 w 6884912"/>
              <a:gd name="connsiteY89" fmla="*/ 266904 h 1161397"/>
              <a:gd name="connsiteX90" fmla="*/ 5756910 w 6884912"/>
              <a:gd name="connsiteY90" fmla="*/ 239211 h 1161397"/>
              <a:gd name="connsiteX91" fmla="*/ 5846667 w 6884912"/>
              <a:gd name="connsiteY91" fmla="*/ 201786 h 1161397"/>
              <a:gd name="connsiteX92" fmla="*/ 5960732 w 6884912"/>
              <a:gd name="connsiteY92" fmla="*/ 220708 h 1161397"/>
              <a:gd name="connsiteX93" fmla="*/ 6029542 w 6884912"/>
              <a:gd name="connsiteY93" fmla="*/ 210339 h 1161397"/>
              <a:gd name="connsiteX94" fmla="*/ 6141123 w 6884912"/>
              <a:gd name="connsiteY94" fmla="*/ 159923 h 1161397"/>
              <a:gd name="connsiteX95" fmla="*/ 6290640 w 6884912"/>
              <a:gd name="connsiteY95" fmla="*/ 167441 h 1161397"/>
              <a:gd name="connsiteX96" fmla="*/ 6322806 w 6884912"/>
              <a:gd name="connsiteY96" fmla="*/ 213293 h 1161397"/>
              <a:gd name="connsiteX97" fmla="*/ 6380420 w 6884912"/>
              <a:gd name="connsiteY97" fmla="*/ 173195 h 1161397"/>
              <a:gd name="connsiteX98" fmla="*/ 6507891 w 6884912"/>
              <a:gd name="connsiteY98" fmla="*/ 118474 h 1161397"/>
              <a:gd name="connsiteX99" fmla="*/ 6571807 w 6884912"/>
              <a:gd name="connsiteY99" fmla="*/ 98636 h 1161397"/>
              <a:gd name="connsiteX100" fmla="*/ 6671880 w 6884912"/>
              <a:gd name="connsiteY100" fmla="*/ 82931 h 1161397"/>
              <a:gd name="connsiteX101" fmla="*/ 6702266 w 6884912"/>
              <a:gd name="connsiteY101" fmla="*/ 75470 h 1161397"/>
              <a:gd name="connsiteX102" fmla="*/ 6845802 w 6884912"/>
              <a:gd name="connsiteY102" fmla="*/ 24496 h 1161397"/>
              <a:gd name="connsiteX103" fmla="*/ 6884912 w 6884912"/>
              <a:gd name="connsiteY103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41904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138051 w 6884912"/>
              <a:gd name="connsiteY15" fmla="*/ 702034 h 1161397"/>
              <a:gd name="connsiteX16" fmla="*/ 1158800 w 6884912"/>
              <a:gd name="connsiteY16" fmla="*/ 700004 h 1161397"/>
              <a:gd name="connsiteX17" fmla="*/ 1166947 w 6884912"/>
              <a:gd name="connsiteY17" fmla="*/ 700762 h 1161397"/>
              <a:gd name="connsiteX18" fmla="*/ 1178135 w 6884912"/>
              <a:gd name="connsiteY18" fmla="*/ 698631 h 1161397"/>
              <a:gd name="connsiteX19" fmla="*/ 1178301 w 6884912"/>
              <a:gd name="connsiteY19" fmla="*/ 698094 h 1161397"/>
              <a:gd name="connsiteX20" fmla="*/ 1188995 w 6884912"/>
              <a:gd name="connsiteY20" fmla="*/ 697048 h 1161397"/>
              <a:gd name="connsiteX21" fmla="*/ 1242716 w 6884912"/>
              <a:gd name="connsiteY21" fmla="*/ 698052 h 1161397"/>
              <a:gd name="connsiteX22" fmla="*/ 1299977 w 6884912"/>
              <a:gd name="connsiteY22" fmla="*/ 639196 h 1161397"/>
              <a:gd name="connsiteX23" fmla="*/ 1326190 w 6884912"/>
              <a:gd name="connsiteY23" fmla="*/ 625955 h 1161397"/>
              <a:gd name="connsiteX24" fmla="*/ 1339600 w 6884912"/>
              <a:gd name="connsiteY24" fmla="*/ 616295 h 1161397"/>
              <a:gd name="connsiteX25" fmla="*/ 1340054 w 6884912"/>
              <a:gd name="connsiteY25" fmla="*/ 614022 h 1161397"/>
              <a:gd name="connsiteX26" fmla="*/ 1391606 w 6884912"/>
              <a:gd name="connsiteY26" fmla="*/ 615229 h 1161397"/>
              <a:gd name="connsiteX27" fmla="*/ 1397565 w 6884912"/>
              <a:gd name="connsiteY27" fmla="*/ 611490 h 1161397"/>
              <a:gd name="connsiteX28" fmla="*/ 1432302 w 6884912"/>
              <a:gd name="connsiteY28" fmla="*/ 617267 h 1161397"/>
              <a:gd name="connsiteX29" fmla="*/ 1449644 w 6884912"/>
              <a:gd name="connsiteY29" fmla="*/ 617591 h 1161397"/>
              <a:gd name="connsiteX30" fmla="*/ 1455793 w 6884912"/>
              <a:gd name="connsiteY30" fmla="*/ 623174 h 1161397"/>
              <a:gd name="connsiteX31" fmla="*/ 1480758 w 6884912"/>
              <a:gd name="connsiteY31" fmla="*/ 620863 h 1161397"/>
              <a:gd name="connsiteX32" fmla="*/ 1483154 w 6884912"/>
              <a:gd name="connsiteY32" fmla="*/ 618527 h 1161397"/>
              <a:gd name="connsiteX33" fmla="*/ 1505495 w 6884912"/>
              <a:gd name="connsiteY33" fmla="*/ 624325 h 1161397"/>
              <a:gd name="connsiteX34" fmla="*/ 1526340 w 6884912"/>
              <a:gd name="connsiteY34" fmla="*/ 638496 h 1161397"/>
              <a:gd name="connsiteX35" fmla="*/ 1731986 w 6884912"/>
              <a:gd name="connsiteY35" fmla="*/ 589682 h 1161397"/>
              <a:gd name="connsiteX36" fmla="*/ 1927935 w 6884912"/>
              <a:gd name="connsiteY36" fmla="*/ 628540 h 1161397"/>
              <a:gd name="connsiteX37" fmla="*/ 2039075 w 6884912"/>
              <a:gd name="connsiteY37" fmla="*/ 599964 h 1161397"/>
              <a:gd name="connsiteX38" fmla="*/ 2066980 w 6884912"/>
              <a:gd name="connsiteY38" fmla="*/ 550413 h 1161397"/>
              <a:gd name="connsiteX39" fmla="*/ 2352236 w 6884912"/>
              <a:gd name="connsiteY39" fmla="*/ 519602 h 1161397"/>
              <a:gd name="connsiteX40" fmla="*/ 2420791 w 6884912"/>
              <a:gd name="connsiteY40" fmla="*/ 492826 h 1161397"/>
              <a:gd name="connsiteX41" fmla="*/ 2489932 w 6884912"/>
              <a:gd name="connsiteY41" fmla="*/ 507864 h 1161397"/>
              <a:gd name="connsiteX42" fmla="*/ 2512917 w 6884912"/>
              <a:gd name="connsiteY42" fmla="*/ 489127 h 1161397"/>
              <a:gd name="connsiteX43" fmla="*/ 2516783 w 6884912"/>
              <a:gd name="connsiteY43" fmla="*/ 485473 h 1161397"/>
              <a:gd name="connsiteX44" fmla="*/ 2534360 w 6884912"/>
              <a:gd name="connsiteY44" fmla="*/ 480064 h 1161397"/>
              <a:gd name="connsiteX45" fmla="*/ 2536691 w 6884912"/>
              <a:gd name="connsiteY45" fmla="*/ 467018 h 1161397"/>
              <a:gd name="connsiteX46" fmla="*/ 2561265 w 6884912"/>
              <a:gd name="connsiteY46" fmla="*/ 450623 h 1161397"/>
              <a:gd name="connsiteX47" fmla="*/ 2594349 w 6884912"/>
              <a:gd name="connsiteY47" fmla="*/ 443884 h 1161397"/>
              <a:gd name="connsiteX48" fmla="*/ 2754324 w 6884912"/>
              <a:gd name="connsiteY48" fmla="*/ 424766 h 1161397"/>
              <a:gd name="connsiteX49" fmla="*/ 2848470 w 6884912"/>
              <a:gd name="connsiteY49" fmla="*/ 405966 h 1161397"/>
              <a:gd name="connsiteX50" fmla="*/ 2881772 w 6884912"/>
              <a:gd name="connsiteY50" fmla="*/ 387260 h 1161397"/>
              <a:gd name="connsiteX51" fmla="*/ 2929932 w 6884912"/>
              <a:gd name="connsiteY51" fmla="*/ 368912 h 1161397"/>
              <a:gd name="connsiteX52" fmla="*/ 3013020 w 6884912"/>
              <a:gd name="connsiteY52" fmla="*/ 327578 h 1161397"/>
              <a:gd name="connsiteX53" fmla="*/ 3222191 w 6884912"/>
              <a:gd name="connsiteY53" fmla="*/ 307887 h 1161397"/>
              <a:gd name="connsiteX54" fmla="*/ 3227953 w 6884912"/>
              <a:gd name="connsiteY54" fmla="*/ 297650 h 1161397"/>
              <a:gd name="connsiteX55" fmla="*/ 3510042 w 6884912"/>
              <a:gd name="connsiteY55" fmla="*/ 311820 h 1161397"/>
              <a:gd name="connsiteX56" fmla="*/ 3626773 w 6884912"/>
              <a:gd name="connsiteY56" fmla="*/ 290452 h 1161397"/>
              <a:gd name="connsiteX57" fmla="*/ 3666217 w 6884912"/>
              <a:gd name="connsiteY57" fmla="*/ 273255 h 1161397"/>
              <a:gd name="connsiteX58" fmla="*/ 3732427 w 6884912"/>
              <a:gd name="connsiteY58" fmla="*/ 245039 h 1161397"/>
              <a:gd name="connsiteX59" fmla="*/ 3777022 w 6884912"/>
              <a:gd name="connsiteY59" fmla="*/ 200276 h 1161397"/>
              <a:gd name="connsiteX60" fmla="*/ 3791246 w 6884912"/>
              <a:gd name="connsiteY60" fmla="*/ 189996 h 1161397"/>
              <a:gd name="connsiteX61" fmla="*/ 3819864 w 6884912"/>
              <a:gd name="connsiteY61" fmla="*/ 194605 h 1161397"/>
              <a:gd name="connsiteX62" fmla="*/ 3830398 w 6884912"/>
              <a:gd name="connsiteY62" fmla="*/ 188383 h 1161397"/>
              <a:gd name="connsiteX63" fmla="*/ 3834360 w 6884912"/>
              <a:gd name="connsiteY63" fmla="*/ 188992 h 1161397"/>
              <a:gd name="connsiteX64" fmla="*/ 3843715 w 6884912"/>
              <a:gd name="connsiteY64" fmla="*/ 188752 h 1161397"/>
              <a:gd name="connsiteX65" fmla="*/ 3842609 w 6884912"/>
              <a:gd name="connsiteY65" fmla="*/ 197386 h 1161397"/>
              <a:gd name="connsiteX66" fmla="*/ 3853961 w 6884912"/>
              <a:gd name="connsiteY66" fmla="*/ 213380 h 1161397"/>
              <a:gd name="connsiteX67" fmla="*/ 3907640 w 6884912"/>
              <a:gd name="connsiteY67" fmla="*/ 207568 h 1161397"/>
              <a:gd name="connsiteX68" fmla="*/ 3910449 w 6884912"/>
              <a:gd name="connsiteY68" fmla="*/ 197808 h 1161397"/>
              <a:gd name="connsiteX69" fmla="*/ 3917197 w 6884912"/>
              <a:gd name="connsiteY69" fmla="*/ 196121 h 1161397"/>
              <a:gd name="connsiteX70" fmla="*/ 3922400 w 6884912"/>
              <a:gd name="connsiteY70" fmla="*/ 205056 h 1161397"/>
              <a:gd name="connsiteX71" fmla="*/ 4013061 w 6884912"/>
              <a:gd name="connsiteY71" fmla="*/ 224874 h 1161397"/>
              <a:gd name="connsiteX72" fmla="*/ 4220717 w 6884912"/>
              <a:gd name="connsiteY72" fmla="*/ 192946 h 1161397"/>
              <a:gd name="connsiteX73" fmla="*/ 4228802 w 6884912"/>
              <a:gd name="connsiteY73" fmla="*/ 201468 h 1161397"/>
              <a:gd name="connsiteX74" fmla="*/ 4289361 w 6884912"/>
              <a:gd name="connsiteY74" fmla="*/ 196642 h 1161397"/>
              <a:gd name="connsiteX75" fmla="*/ 4498913 w 6884912"/>
              <a:gd name="connsiteY75" fmla="*/ 118915 h 1161397"/>
              <a:gd name="connsiteX76" fmla="*/ 4617330 w 6884912"/>
              <a:gd name="connsiteY76" fmla="*/ 111163 h 1161397"/>
              <a:gd name="connsiteX77" fmla="*/ 4659778 w 6884912"/>
              <a:gd name="connsiteY77" fmla="*/ 118219 h 1161397"/>
              <a:gd name="connsiteX78" fmla="*/ 4730870 w 6884912"/>
              <a:gd name="connsiteY78" fmla="*/ 129432 h 1161397"/>
              <a:gd name="connsiteX79" fmla="*/ 4844073 w 6884912"/>
              <a:gd name="connsiteY79" fmla="*/ 161768 h 1161397"/>
              <a:gd name="connsiteX80" fmla="*/ 4856454 w 6884912"/>
              <a:gd name="connsiteY80" fmla="*/ 130488 h 1161397"/>
              <a:gd name="connsiteX81" fmla="*/ 4920038 w 6884912"/>
              <a:gd name="connsiteY81" fmla="*/ 140418 h 1161397"/>
              <a:gd name="connsiteX82" fmla="*/ 5016639 w 6884912"/>
              <a:gd name="connsiteY82" fmla="*/ 158905 h 1161397"/>
              <a:gd name="connsiteX83" fmla="*/ 5072009 w 6884912"/>
              <a:gd name="connsiteY83" fmla="*/ 161502 h 1161397"/>
              <a:gd name="connsiteX84" fmla="*/ 5223626 w 6884912"/>
              <a:gd name="connsiteY84" fmla="*/ 177356 h 1161397"/>
              <a:gd name="connsiteX85" fmla="*/ 5375773 w 6884912"/>
              <a:gd name="connsiteY85" fmla="*/ 199913 h 1161397"/>
              <a:gd name="connsiteX86" fmla="*/ 5467502 w 6884912"/>
              <a:gd name="connsiteY86" fmla="*/ 250963 h 1161397"/>
              <a:gd name="connsiteX87" fmla="*/ 5592395 w 6884912"/>
              <a:gd name="connsiteY87" fmla="*/ 265434 h 1161397"/>
              <a:gd name="connsiteX88" fmla="*/ 5613532 w 6884912"/>
              <a:gd name="connsiteY88" fmla="*/ 273379 h 1161397"/>
              <a:gd name="connsiteX89" fmla="*/ 5642173 w 6884912"/>
              <a:gd name="connsiteY89" fmla="*/ 266904 h 1161397"/>
              <a:gd name="connsiteX90" fmla="*/ 5756910 w 6884912"/>
              <a:gd name="connsiteY90" fmla="*/ 239211 h 1161397"/>
              <a:gd name="connsiteX91" fmla="*/ 5846667 w 6884912"/>
              <a:gd name="connsiteY91" fmla="*/ 201786 h 1161397"/>
              <a:gd name="connsiteX92" fmla="*/ 5960732 w 6884912"/>
              <a:gd name="connsiteY92" fmla="*/ 220708 h 1161397"/>
              <a:gd name="connsiteX93" fmla="*/ 6029542 w 6884912"/>
              <a:gd name="connsiteY93" fmla="*/ 210339 h 1161397"/>
              <a:gd name="connsiteX94" fmla="*/ 6141123 w 6884912"/>
              <a:gd name="connsiteY94" fmla="*/ 159923 h 1161397"/>
              <a:gd name="connsiteX95" fmla="*/ 6290640 w 6884912"/>
              <a:gd name="connsiteY95" fmla="*/ 167441 h 1161397"/>
              <a:gd name="connsiteX96" fmla="*/ 6322806 w 6884912"/>
              <a:gd name="connsiteY96" fmla="*/ 213293 h 1161397"/>
              <a:gd name="connsiteX97" fmla="*/ 6380420 w 6884912"/>
              <a:gd name="connsiteY97" fmla="*/ 173195 h 1161397"/>
              <a:gd name="connsiteX98" fmla="*/ 6507891 w 6884912"/>
              <a:gd name="connsiteY98" fmla="*/ 118474 h 1161397"/>
              <a:gd name="connsiteX99" fmla="*/ 6571807 w 6884912"/>
              <a:gd name="connsiteY99" fmla="*/ 98636 h 1161397"/>
              <a:gd name="connsiteX100" fmla="*/ 6671880 w 6884912"/>
              <a:gd name="connsiteY100" fmla="*/ 82931 h 1161397"/>
              <a:gd name="connsiteX101" fmla="*/ 6702266 w 6884912"/>
              <a:gd name="connsiteY101" fmla="*/ 75470 h 1161397"/>
              <a:gd name="connsiteX102" fmla="*/ 6845802 w 6884912"/>
              <a:gd name="connsiteY102" fmla="*/ 24496 h 1161397"/>
              <a:gd name="connsiteX103" fmla="*/ 6884912 w 6884912"/>
              <a:gd name="connsiteY103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41904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138051 w 6884912"/>
              <a:gd name="connsiteY15" fmla="*/ 702034 h 1161397"/>
              <a:gd name="connsiteX16" fmla="*/ 1158800 w 6884912"/>
              <a:gd name="connsiteY16" fmla="*/ 700004 h 1161397"/>
              <a:gd name="connsiteX17" fmla="*/ 1166947 w 6884912"/>
              <a:gd name="connsiteY17" fmla="*/ 700762 h 1161397"/>
              <a:gd name="connsiteX18" fmla="*/ 1178135 w 6884912"/>
              <a:gd name="connsiteY18" fmla="*/ 698631 h 1161397"/>
              <a:gd name="connsiteX19" fmla="*/ 1178301 w 6884912"/>
              <a:gd name="connsiteY19" fmla="*/ 698094 h 1161397"/>
              <a:gd name="connsiteX20" fmla="*/ 1242716 w 6884912"/>
              <a:gd name="connsiteY20" fmla="*/ 698052 h 1161397"/>
              <a:gd name="connsiteX21" fmla="*/ 1299977 w 6884912"/>
              <a:gd name="connsiteY21" fmla="*/ 639196 h 1161397"/>
              <a:gd name="connsiteX22" fmla="*/ 1326190 w 6884912"/>
              <a:gd name="connsiteY22" fmla="*/ 625955 h 1161397"/>
              <a:gd name="connsiteX23" fmla="*/ 1339600 w 6884912"/>
              <a:gd name="connsiteY23" fmla="*/ 616295 h 1161397"/>
              <a:gd name="connsiteX24" fmla="*/ 1340054 w 6884912"/>
              <a:gd name="connsiteY24" fmla="*/ 614022 h 1161397"/>
              <a:gd name="connsiteX25" fmla="*/ 1391606 w 6884912"/>
              <a:gd name="connsiteY25" fmla="*/ 615229 h 1161397"/>
              <a:gd name="connsiteX26" fmla="*/ 1397565 w 6884912"/>
              <a:gd name="connsiteY26" fmla="*/ 611490 h 1161397"/>
              <a:gd name="connsiteX27" fmla="*/ 1432302 w 6884912"/>
              <a:gd name="connsiteY27" fmla="*/ 617267 h 1161397"/>
              <a:gd name="connsiteX28" fmla="*/ 1449644 w 6884912"/>
              <a:gd name="connsiteY28" fmla="*/ 617591 h 1161397"/>
              <a:gd name="connsiteX29" fmla="*/ 1455793 w 6884912"/>
              <a:gd name="connsiteY29" fmla="*/ 623174 h 1161397"/>
              <a:gd name="connsiteX30" fmla="*/ 1480758 w 6884912"/>
              <a:gd name="connsiteY30" fmla="*/ 620863 h 1161397"/>
              <a:gd name="connsiteX31" fmla="*/ 1483154 w 6884912"/>
              <a:gd name="connsiteY31" fmla="*/ 618527 h 1161397"/>
              <a:gd name="connsiteX32" fmla="*/ 1505495 w 6884912"/>
              <a:gd name="connsiteY32" fmla="*/ 624325 h 1161397"/>
              <a:gd name="connsiteX33" fmla="*/ 1526340 w 6884912"/>
              <a:gd name="connsiteY33" fmla="*/ 638496 h 1161397"/>
              <a:gd name="connsiteX34" fmla="*/ 1731986 w 6884912"/>
              <a:gd name="connsiteY34" fmla="*/ 589682 h 1161397"/>
              <a:gd name="connsiteX35" fmla="*/ 1927935 w 6884912"/>
              <a:gd name="connsiteY35" fmla="*/ 628540 h 1161397"/>
              <a:gd name="connsiteX36" fmla="*/ 2039075 w 6884912"/>
              <a:gd name="connsiteY36" fmla="*/ 599964 h 1161397"/>
              <a:gd name="connsiteX37" fmla="*/ 2066980 w 6884912"/>
              <a:gd name="connsiteY37" fmla="*/ 550413 h 1161397"/>
              <a:gd name="connsiteX38" fmla="*/ 2352236 w 6884912"/>
              <a:gd name="connsiteY38" fmla="*/ 519602 h 1161397"/>
              <a:gd name="connsiteX39" fmla="*/ 2420791 w 6884912"/>
              <a:gd name="connsiteY39" fmla="*/ 492826 h 1161397"/>
              <a:gd name="connsiteX40" fmla="*/ 2489932 w 6884912"/>
              <a:gd name="connsiteY40" fmla="*/ 507864 h 1161397"/>
              <a:gd name="connsiteX41" fmla="*/ 2512917 w 6884912"/>
              <a:gd name="connsiteY41" fmla="*/ 489127 h 1161397"/>
              <a:gd name="connsiteX42" fmla="*/ 2516783 w 6884912"/>
              <a:gd name="connsiteY42" fmla="*/ 485473 h 1161397"/>
              <a:gd name="connsiteX43" fmla="*/ 2534360 w 6884912"/>
              <a:gd name="connsiteY43" fmla="*/ 480064 h 1161397"/>
              <a:gd name="connsiteX44" fmla="*/ 2536691 w 6884912"/>
              <a:gd name="connsiteY44" fmla="*/ 467018 h 1161397"/>
              <a:gd name="connsiteX45" fmla="*/ 2561265 w 6884912"/>
              <a:gd name="connsiteY45" fmla="*/ 450623 h 1161397"/>
              <a:gd name="connsiteX46" fmla="*/ 2594349 w 6884912"/>
              <a:gd name="connsiteY46" fmla="*/ 443884 h 1161397"/>
              <a:gd name="connsiteX47" fmla="*/ 2754324 w 6884912"/>
              <a:gd name="connsiteY47" fmla="*/ 424766 h 1161397"/>
              <a:gd name="connsiteX48" fmla="*/ 2848470 w 6884912"/>
              <a:gd name="connsiteY48" fmla="*/ 405966 h 1161397"/>
              <a:gd name="connsiteX49" fmla="*/ 2881772 w 6884912"/>
              <a:gd name="connsiteY49" fmla="*/ 387260 h 1161397"/>
              <a:gd name="connsiteX50" fmla="*/ 2929932 w 6884912"/>
              <a:gd name="connsiteY50" fmla="*/ 368912 h 1161397"/>
              <a:gd name="connsiteX51" fmla="*/ 3013020 w 6884912"/>
              <a:gd name="connsiteY51" fmla="*/ 327578 h 1161397"/>
              <a:gd name="connsiteX52" fmla="*/ 3222191 w 6884912"/>
              <a:gd name="connsiteY52" fmla="*/ 307887 h 1161397"/>
              <a:gd name="connsiteX53" fmla="*/ 3227953 w 6884912"/>
              <a:gd name="connsiteY53" fmla="*/ 297650 h 1161397"/>
              <a:gd name="connsiteX54" fmla="*/ 3510042 w 6884912"/>
              <a:gd name="connsiteY54" fmla="*/ 311820 h 1161397"/>
              <a:gd name="connsiteX55" fmla="*/ 3626773 w 6884912"/>
              <a:gd name="connsiteY55" fmla="*/ 290452 h 1161397"/>
              <a:gd name="connsiteX56" fmla="*/ 3666217 w 6884912"/>
              <a:gd name="connsiteY56" fmla="*/ 273255 h 1161397"/>
              <a:gd name="connsiteX57" fmla="*/ 3732427 w 6884912"/>
              <a:gd name="connsiteY57" fmla="*/ 245039 h 1161397"/>
              <a:gd name="connsiteX58" fmla="*/ 3777022 w 6884912"/>
              <a:gd name="connsiteY58" fmla="*/ 200276 h 1161397"/>
              <a:gd name="connsiteX59" fmla="*/ 3791246 w 6884912"/>
              <a:gd name="connsiteY59" fmla="*/ 189996 h 1161397"/>
              <a:gd name="connsiteX60" fmla="*/ 3819864 w 6884912"/>
              <a:gd name="connsiteY60" fmla="*/ 194605 h 1161397"/>
              <a:gd name="connsiteX61" fmla="*/ 3830398 w 6884912"/>
              <a:gd name="connsiteY61" fmla="*/ 188383 h 1161397"/>
              <a:gd name="connsiteX62" fmla="*/ 3834360 w 6884912"/>
              <a:gd name="connsiteY62" fmla="*/ 188992 h 1161397"/>
              <a:gd name="connsiteX63" fmla="*/ 3843715 w 6884912"/>
              <a:gd name="connsiteY63" fmla="*/ 188752 h 1161397"/>
              <a:gd name="connsiteX64" fmla="*/ 3842609 w 6884912"/>
              <a:gd name="connsiteY64" fmla="*/ 197386 h 1161397"/>
              <a:gd name="connsiteX65" fmla="*/ 3853961 w 6884912"/>
              <a:gd name="connsiteY65" fmla="*/ 213380 h 1161397"/>
              <a:gd name="connsiteX66" fmla="*/ 3907640 w 6884912"/>
              <a:gd name="connsiteY66" fmla="*/ 207568 h 1161397"/>
              <a:gd name="connsiteX67" fmla="*/ 3910449 w 6884912"/>
              <a:gd name="connsiteY67" fmla="*/ 197808 h 1161397"/>
              <a:gd name="connsiteX68" fmla="*/ 3917197 w 6884912"/>
              <a:gd name="connsiteY68" fmla="*/ 196121 h 1161397"/>
              <a:gd name="connsiteX69" fmla="*/ 3922400 w 6884912"/>
              <a:gd name="connsiteY69" fmla="*/ 205056 h 1161397"/>
              <a:gd name="connsiteX70" fmla="*/ 4013061 w 6884912"/>
              <a:gd name="connsiteY70" fmla="*/ 224874 h 1161397"/>
              <a:gd name="connsiteX71" fmla="*/ 4220717 w 6884912"/>
              <a:gd name="connsiteY71" fmla="*/ 192946 h 1161397"/>
              <a:gd name="connsiteX72" fmla="*/ 4228802 w 6884912"/>
              <a:gd name="connsiteY72" fmla="*/ 201468 h 1161397"/>
              <a:gd name="connsiteX73" fmla="*/ 4289361 w 6884912"/>
              <a:gd name="connsiteY73" fmla="*/ 196642 h 1161397"/>
              <a:gd name="connsiteX74" fmla="*/ 4498913 w 6884912"/>
              <a:gd name="connsiteY74" fmla="*/ 118915 h 1161397"/>
              <a:gd name="connsiteX75" fmla="*/ 4617330 w 6884912"/>
              <a:gd name="connsiteY75" fmla="*/ 111163 h 1161397"/>
              <a:gd name="connsiteX76" fmla="*/ 4659778 w 6884912"/>
              <a:gd name="connsiteY76" fmla="*/ 118219 h 1161397"/>
              <a:gd name="connsiteX77" fmla="*/ 4730870 w 6884912"/>
              <a:gd name="connsiteY77" fmla="*/ 129432 h 1161397"/>
              <a:gd name="connsiteX78" fmla="*/ 4844073 w 6884912"/>
              <a:gd name="connsiteY78" fmla="*/ 161768 h 1161397"/>
              <a:gd name="connsiteX79" fmla="*/ 4856454 w 6884912"/>
              <a:gd name="connsiteY79" fmla="*/ 130488 h 1161397"/>
              <a:gd name="connsiteX80" fmla="*/ 4920038 w 6884912"/>
              <a:gd name="connsiteY80" fmla="*/ 140418 h 1161397"/>
              <a:gd name="connsiteX81" fmla="*/ 5016639 w 6884912"/>
              <a:gd name="connsiteY81" fmla="*/ 158905 h 1161397"/>
              <a:gd name="connsiteX82" fmla="*/ 5072009 w 6884912"/>
              <a:gd name="connsiteY82" fmla="*/ 161502 h 1161397"/>
              <a:gd name="connsiteX83" fmla="*/ 5223626 w 6884912"/>
              <a:gd name="connsiteY83" fmla="*/ 177356 h 1161397"/>
              <a:gd name="connsiteX84" fmla="*/ 5375773 w 6884912"/>
              <a:gd name="connsiteY84" fmla="*/ 199913 h 1161397"/>
              <a:gd name="connsiteX85" fmla="*/ 5467502 w 6884912"/>
              <a:gd name="connsiteY85" fmla="*/ 250963 h 1161397"/>
              <a:gd name="connsiteX86" fmla="*/ 5592395 w 6884912"/>
              <a:gd name="connsiteY86" fmla="*/ 265434 h 1161397"/>
              <a:gd name="connsiteX87" fmla="*/ 5613532 w 6884912"/>
              <a:gd name="connsiteY87" fmla="*/ 273379 h 1161397"/>
              <a:gd name="connsiteX88" fmla="*/ 5642173 w 6884912"/>
              <a:gd name="connsiteY88" fmla="*/ 266904 h 1161397"/>
              <a:gd name="connsiteX89" fmla="*/ 5756910 w 6884912"/>
              <a:gd name="connsiteY89" fmla="*/ 239211 h 1161397"/>
              <a:gd name="connsiteX90" fmla="*/ 5846667 w 6884912"/>
              <a:gd name="connsiteY90" fmla="*/ 201786 h 1161397"/>
              <a:gd name="connsiteX91" fmla="*/ 5960732 w 6884912"/>
              <a:gd name="connsiteY91" fmla="*/ 220708 h 1161397"/>
              <a:gd name="connsiteX92" fmla="*/ 6029542 w 6884912"/>
              <a:gd name="connsiteY92" fmla="*/ 210339 h 1161397"/>
              <a:gd name="connsiteX93" fmla="*/ 6141123 w 6884912"/>
              <a:gd name="connsiteY93" fmla="*/ 159923 h 1161397"/>
              <a:gd name="connsiteX94" fmla="*/ 6290640 w 6884912"/>
              <a:gd name="connsiteY94" fmla="*/ 167441 h 1161397"/>
              <a:gd name="connsiteX95" fmla="*/ 6322806 w 6884912"/>
              <a:gd name="connsiteY95" fmla="*/ 213293 h 1161397"/>
              <a:gd name="connsiteX96" fmla="*/ 6380420 w 6884912"/>
              <a:gd name="connsiteY96" fmla="*/ 173195 h 1161397"/>
              <a:gd name="connsiteX97" fmla="*/ 6507891 w 6884912"/>
              <a:gd name="connsiteY97" fmla="*/ 118474 h 1161397"/>
              <a:gd name="connsiteX98" fmla="*/ 6571807 w 6884912"/>
              <a:gd name="connsiteY98" fmla="*/ 98636 h 1161397"/>
              <a:gd name="connsiteX99" fmla="*/ 6671880 w 6884912"/>
              <a:gd name="connsiteY99" fmla="*/ 82931 h 1161397"/>
              <a:gd name="connsiteX100" fmla="*/ 6702266 w 6884912"/>
              <a:gd name="connsiteY100" fmla="*/ 75470 h 1161397"/>
              <a:gd name="connsiteX101" fmla="*/ 6845802 w 6884912"/>
              <a:gd name="connsiteY101" fmla="*/ 24496 h 1161397"/>
              <a:gd name="connsiteX102" fmla="*/ 6884912 w 6884912"/>
              <a:gd name="connsiteY102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41904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138051 w 6884912"/>
              <a:gd name="connsiteY15" fmla="*/ 702034 h 1161397"/>
              <a:gd name="connsiteX16" fmla="*/ 1166947 w 6884912"/>
              <a:gd name="connsiteY16" fmla="*/ 700762 h 1161397"/>
              <a:gd name="connsiteX17" fmla="*/ 1178135 w 6884912"/>
              <a:gd name="connsiteY17" fmla="*/ 698631 h 1161397"/>
              <a:gd name="connsiteX18" fmla="*/ 1178301 w 6884912"/>
              <a:gd name="connsiteY18" fmla="*/ 698094 h 1161397"/>
              <a:gd name="connsiteX19" fmla="*/ 1242716 w 6884912"/>
              <a:gd name="connsiteY19" fmla="*/ 698052 h 1161397"/>
              <a:gd name="connsiteX20" fmla="*/ 1299977 w 6884912"/>
              <a:gd name="connsiteY20" fmla="*/ 639196 h 1161397"/>
              <a:gd name="connsiteX21" fmla="*/ 1326190 w 6884912"/>
              <a:gd name="connsiteY21" fmla="*/ 625955 h 1161397"/>
              <a:gd name="connsiteX22" fmla="*/ 1339600 w 6884912"/>
              <a:gd name="connsiteY22" fmla="*/ 616295 h 1161397"/>
              <a:gd name="connsiteX23" fmla="*/ 1340054 w 6884912"/>
              <a:gd name="connsiteY23" fmla="*/ 614022 h 1161397"/>
              <a:gd name="connsiteX24" fmla="*/ 1391606 w 6884912"/>
              <a:gd name="connsiteY24" fmla="*/ 615229 h 1161397"/>
              <a:gd name="connsiteX25" fmla="*/ 1397565 w 6884912"/>
              <a:gd name="connsiteY25" fmla="*/ 611490 h 1161397"/>
              <a:gd name="connsiteX26" fmla="*/ 1432302 w 6884912"/>
              <a:gd name="connsiteY26" fmla="*/ 617267 h 1161397"/>
              <a:gd name="connsiteX27" fmla="*/ 1449644 w 6884912"/>
              <a:gd name="connsiteY27" fmla="*/ 617591 h 1161397"/>
              <a:gd name="connsiteX28" fmla="*/ 1455793 w 6884912"/>
              <a:gd name="connsiteY28" fmla="*/ 623174 h 1161397"/>
              <a:gd name="connsiteX29" fmla="*/ 1480758 w 6884912"/>
              <a:gd name="connsiteY29" fmla="*/ 620863 h 1161397"/>
              <a:gd name="connsiteX30" fmla="*/ 1483154 w 6884912"/>
              <a:gd name="connsiteY30" fmla="*/ 618527 h 1161397"/>
              <a:gd name="connsiteX31" fmla="*/ 1505495 w 6884912"/>
              <a:gd name="connsiteY31" fmla="*/ 624325 h 1161397"/>
              <a:gd name="connsiteX32" fmla="*/ 1526340 w 6884912"/>
              <a:gd name="connsiteY32" fmla="*/ 638496 h 1161397"/>
              <a:gd name="connsiteX33" fmla="*/ 1731986 w 6884912"/>
              <a:gd name="connsiteY33" fmla="*/ 589682 h 1161397"/>
              <a:gd name="connsiteX34" fmla="*/ 1927935 w 6884912"/>
              <a:gd name="connsiteY34" fmla="*/ 628540 h 1161397"/>
              <a:gd name="connsiteX35" fmla="*/ 2039075 w 6884912"/>
              <a:gd name="connsiteY35" fmla="*/ 599964 h 1161397"/>
              <a:gd name="connsiteX36" fmla="*/ 2066980 w 6884912"/>
              <a:gd name="connsiteY36" fmla="*/ 550413 h 1161397"/>
              <a:gd name="connsiteX37" fmla="*/ 2352236 w 6884912"/>
              <a:gd name="connsiteY37" fmla="*/ 519602 h 1161397"/>
              <a:gd name="connsiteX38" fmla="*/ 2420791 w 6884912"/>
              <a:gd name="connsiteY38" fmla="*/ 492826 h 1161397"/>
              <a:gd name="connsiteX39" fmla="*/ 2489932 w 6884912"/>
              <a:gd name="connsiteY39" fmla="*/ 507864 h 1161397"/>
              <a:gd name="connsiteX40" fmla="*/ 2512917 w 6884912"/>
              <a:gd name="connsiteY40" fmla="*/ 489127 h 1161397"/>
              <a:gd name="connsiteX41" fmla="*/ 2516783 w 6884912"/>
              <a:gd name="connsiteY41" fmla="*/ 485473 h 1161397"/>
              <a:gd name="connsiteX42" fmla="*/ 2534360 w 6884912"/>
              <a:gd name="connsiteY42" fmla="*/ 480064 h 1161397"/>
              <a:gd name="connsiteX43" fmla="*/ 2536691 w 6884912"/>
              <a:gd name="connsiteY43" fmla="*/ 467018 h 1161397"/>
              <a:gd name="connsiteX44" fmla="*/ 2561265 w 6884912"/>
              <a:gd name="connsiteY44" fmla="*/ 450623 h 1161397"/>
              <a:gd name="connsiteX45" fmla="*/ 2594349 w 6884912"/>
              <a:gd name="connsiteY45" fmla="*/ 443884 h 1161397"/>
              <a:gd name="connsiteX46" fmla="*/ 2754324 w 6884912"/>
              <a:gd name="connsiteY46" fmla="*/ 424766 h 1161397"/>
              <a:gd name="connsiteX47" fmla="*/ 2848470 w 6884912"/>
              <a:gd name="connsiteY47" fmla="*/ 405966 h 1161397"/>
              <a:gd name="connsiteX48" fmla="*/ 2881772 w 6884912"/>
              <a:gd name="connsiteY48" fmla="*/ 387260 h 1161397"/>
              <a:gd name="connsiteX49" fmla="*/ 2929932 w 6884912"/>
              <a:gd name="connsiteY49" fmla="*/ 368912 h 1161397"/>
              <a:gd name="connsiteX50" fmla="*/ 3013020 w 6884912"/>
              <a:gd name="connsiteY50" fmla="*/ 327578 h 1161397"/>
              <a:gd name="connsiteX51" fmla="*/ 3222191 w 6884912"/>
              <a:gd name="connsiteY51" fmla="*/ 307887 h 1161397"/>
              <a:gd name="connsiteX52" fmla="*/ 3227953 w 6884912"/>
              <a:gd name="connsiteY52" fmla="*/ 297650 h 1161397"/>
              <a:gd name="connsiteX53" fmla="*/ 3510042 w 6884912"/>
              <a:gd name="connsiteY53" fmla="*/ 311820 h 1161397"/>
              <a:gd name="connsiteX54" fmla="*/ 3626773 w 6884912"/>
              <a:gd name="connsiteY54" fmla="*/ 290452 h 1161397"/>
              <a:gd name="connsiteX55" fmla="*/ 3666217 w 6884912"/>
              <a:gd name="connsiteY55" fmla="*/ 273255 h 1161397"/>
              <a:gd name="connsiteX56" fmla="*/ 3732427 w 6884912"/>
              <a:gd name="connsiteY56" fmla="*/ 245039 h 1161397"/>
              <a:gd name="connsiteX57" fmla="*/ 3777022 w 6884912"/>
              <a:gd name="connsiteY57" fmla="*/ 200276 h 1161397"/>
              <a:gd name="connsiteX58" fmla="*/ 3791246 w 6884912"/>
              <a:gd name="connsiteY58" fmla="*/ 189996 h 1161397"/>
              <a:gd name="connsiteX59" fmla="*/ 3819864 w 6884912"/>
              <a:gd name="connsiteY59" fmla="*/ 194605 h 1161397"/>
              <a:gd name="connsiteX60" fmla="*/ 3830398 w 6884912"/>
              <a:gd name="connsiteY60" fmla="*/ 188383 h 1161397"/>
              <a:gd name="connsiteX61" fmla="*/ 3834360 w 6884912"/>
              <a:gd name="connsiteY61" fmla="*/ 188992 h 1161397"/>
              <a:gd name="connsiteX62" fmla="*/ 3843715 w 6884912"/>
              <a:gd name="connsiteY62" fmla="*/ 188752 h 1161397"/>
              <a:gd name="connsiteX63" fmla="*/ 3842609 w 6884912"/>
              <a:gd name="connsiteY63" fmla="*/ 197386 h 1161397"/>
              <a:gd name="connsiteX64" fmla="*/ 3853961 w 6884912"/>
              <a:gd name="connsiteY64" fmla="*/ 213380 h 1161397"/>
              <a:gd name="connsiteX65" fmla="*/ 3907640 w 6884912"/>
              <a:gd name="connsiteY65" fmla="*/ 207568 h 1161397"/>
              <a:gd name="connsiteX66" fmla="*/ 3910449 w 6884912"/>
              <a:gd name="connsiteY66" fmla="*/ 197808 h 1161397"/>
              <a:gd name="connsiteX67" fmla="*/ 3917197 w 6884912"/>
              <a:gd name="connsiteY67" fmla="*/ 196121 h 1161397"/>
              <a:gd name="connsiteX68" fmla="*/ 3922400 w 6884912"/>
              <a:gd name="connsiteY68" fmla="*/ 205056 h 1161397"/>
              <a:gd name="connsiteX69" fmla="*/ 4013061 w 6884912"/>
              <a:gd name="connsiteY69" fmla="*/ 224874 h 1161397"/>
              <a:gd name="connsiteX70" fmla="*/ 4220717 w 6884912"/>
              <a:gd name="connsiteY70" fmla="*/ 192946 h 1161397"/>
              <a:gd name="connsiteX71" fmla="*/ 4228802 w 6884912"/>
              <a:gd name="connsiteY71" fmla="*/ 201468 h 1161397"/>
              <a:gd name="connsiteX72" fmla="*/ 4289361 w 6884912"/>
              <a:gd name="connsiteY72" fmla="*/ 196642 h 1161397"/>
              <a:gd name="connsiteX73" fmla="*/ 4498913 w 6884912"/>
              <a:gd name="connsiteY73" fmla="*/ 118915 h 1161397"/>
              <a:gd name="connsiteX74" fmla="*/ 4617330 w 6884912"/>
              <a:gd name="connsiteY74" fmla="*/ 111163 h 1161397"/>
              <a:gd name="connsiteX75" fmla="*/ 4659778 w 6884912"/>
              <a:gd name="connsiteY75" fmla="*/ 118219 h 1161397"/>
              <a:gd name="connsiteX76" fmla="*/ 4730870 w 6884912"/>
              <a:gd name="connsiteY76" fmla="*/ 129432 h 1161397"/>
              <a:gd name="connsiteX77" fmla="*/ 4844073 w 6884912"/>
              <a:gd name="connsiteY77" fmla="*/ 161768 h 1161397"/>
              <a:gd name="connsiteX78" fmla="*/ 4856454 w 6884912"/>
              <a:gd name="connsiteY78" fmla="*/ 130488 h 1161397"/>
              <a:gd name="connsiteX79" fmla="*/ 4920038 w 6884912"/>
              <a:gd name="connsiteY79" fmla="*/ 140418 h 1161397"/>
              <a:gd name="connsiteX80" fmla="*/ 5016639 w 6884912"/>
              <a:gd name="connsiteY80" fmla="*/ 158905 h 1161397"/>
              <a:gd name="connsiteX81" fmla="*/ 5072009 w 6884912"/>
              <a:gd name="connsiteY81" fmla="*/ 161502 h 1161397"/>
              <a:gd name="connsiteX82" fmla="*/ 5223626 w 6884912"/>
              <a:gd name="connsiteY82" fmla="*/ 177356 h 1161397"/>
              <a:gd name="connsiteX83" fmla="*/ 5375773 w 6884912"/>
              <a:gd name="connsiteY83" fmla="*/ 199913 h 1161397"/>
              <a:gd name="connsiteX84" fmla="*/ 5467502 w 6884912"/>
              <a:gd name="connsiteY84" fmla="*/ 250963 h 1161397"/>
              <a:gd name="connsiteX85" fmla="*/ 5592395 w 6884912"/>
              <a:gd name="connsiteY85" fmla="*/ 265434 h 1161397"/>
              <a:gd name="connsiteX86" fmla="*/ 5613532 w 6884912"/>
              <a:gd name="connsiteY86" fmla="*/ 273379 h 1161397"/>
              <a:gd name="connsiteX87" fmla="*/ 5642173 w 6884912"/>
              <a:gd name="connsiteY87" fmla="*/ 266904 h 1161397"/>
              <a:gd name="connsiteX88" fmla="*/ 5756910 w 6884912"/>
              <a:gd name="connsiteY88" fmla="*/ 239211 h 1161397"/>
              <a:gd name="connsiteX89" fmla="*/ 5846667 w 6884912"/>
              <a:gd name="connsiteY89" fmla="*/ 201786 h 1161397"/>
              <a:gd name="connsiteX90" fmla="*/ 5960732 w 6884912"/>
              <a:gd name="connsiteY90" fmla="*/ 220708 h 1161397"/>
              <a:gd name="connsiteX91" fmla="*/ 6029542 w 6884912"/>
              <a:gd name="connsiteY91" fmla="*/ 210339 h 1161397"/>
              <a:gd name="connsiteX92" fmla="*/ 6141123 w 6884912"/>
              <a:gd name="connsiteY92" fmla="*/ 159923 h 1161397"/>
              <a:gd name="connsiteX93" fmla="*/ 6290640 w 6884912"/>
              <a:gd name="connsiteY93" fmla="*/ 167441 h 1161397"/>
              <a:gd name="connsiteX94" fmla="*/ 6322806 w 6884912"/>
              <a:gd name="connsiteY94" fmla="*/ 213293 h 1161397"/>
              <a:gd name="connsiteX95" fmla="*/ 6380420 w 6884912"/>
              <a:gd name="connsiteY95" fmla="*/ 173195 h 1161397"/>
              <a:gd name="connsiteX96" fmla="*/ 6507891 w 6884912"/>
              <a:gd name="connsiteY96" fmla="*/ 118474 h 1161397"/>
              <a:gd name="connsiteX97" fmla="*/ 6571807 w 6884912"/>
              <a:gd name="connsiteY97" fmla="*/ 98636 h 1161397"/>
              <a:gd name="connsiteX98" fmla="*/ 6671880 w 6884912"/>
              <a:gd name="connsiteY98" fmla="*/ 82931 h 1161397"/>
              <a:gd name="connsiteX99" fmla="*/ 6702266 w 6884912"/>
              <a:gd name="connsiteY99" fmla="*/ 75470 h 1161397"/>
              <a:gd name="connsiteX100" fmla="*/ 6845802 w 6884912"/>
              <a:gd name="connsiteY100" fmla="*/ 24496 h 1161397"/>
              <a:gd name="connsiteX101" fmla="*/ 6884912 w 6884912"/>
              <a:gd name="connsiteY101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41904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138051 w 6884912"/>
              <a:gd name="connsiteY15" fmla="*/ 702034 h 1161397"/>
              <a:gd name="connsiteX16" fmla="*/ 1178135 w 6884912"/>
              <a:gd name="connsiteY16" fmla="*/ 698631 h 1161397"/>
              <a:gd name="connsiteX17" fmla="*/ 1178301 w 6884912"/>
              <a:gd name="connsiteY17" fmla="*/ 698094 h 1161397"/>
              <a:gd name="connsiteX18" fmla="*/ 1242716 w 6884912"/>
              <a:gd name="connsiteY18" fmla="*/ 698052 h 1161397"/>
              <a:gd name="connsiteX19" fmla="*/ 1299977 w 6884912"/>
              <a:gd name="connsiteY19" fmla="*/ 639196 h 1161397"/>
              <a:gd name="connsiteX20" fmla="*/ 1326190 w 6884912"/>
              <a:gd name="connsiteY20" fmla="*/ 625955 h 1161397"/>
              <a:gd name="connsiteX21" fmla="*/ 1339600 w 6884912"/>
              <a:gd name="connsiteY21" fmla="*/ 616295 h 1161397"/>
              <a:gd name="connsiteX22" fmla="*/ 1340054 w 6884912"/>
              <a:gd name="connsiteY22" fmla="*/ 614022 h 1161397"/>
              <a:gd name="connsiteX23" fmla="*/ 1391606 w 6884912"/>
              <a:gd name="connsiteY23" fmla="*/ 615229 h 1161397"/>
              <a:gd name="connsiteX24" fmla="*/ 1397565 w 6884912"/>
              <a:gd name="connsiteY24" fmla="*/ 611490 h 1161397"/>
              <a:gd name="connsiteX25" fmla="*/ 1432302 w 6884912"/>
              <a:gd name="connsiteY25" fmla="*/ 617267 h 1161397"/>
              <a:gd name="connsiteX26" fmla="*/ 1449644 w 6884912"/>
              <a:gd name="connsiteY26" fmla="*/ 617591 h 1161397"/>
              <a:gd name="connsiteX27" fmla="*/ 1455793 w 6884912"/>
              <a:gd name="connsiteY27" fmla="*/ 623174 h 1161397"/>
              <a:gd name="connsiteX28" fmla="*/ 1480758 w 6884912"/>
              <a:gd name="connsiteY28" fmla="*/ 620863 h 1161397"/>
              <a:gd name="connsiteX29" fmla="*/ 1483154 w 6884912"/>
              <a:gd name="connsiteY29" fmla="*/ 618527 h 1161397"/>
              <a:gd name="connsiteX30" fmla="*/ 1505495 w 6884912"/>
              <a:gd name="connsiteY30" fmla="*/ 624325 h 1161397"/>
              <a:gd name="connsiteX31" fmla="*/ 1526340 w 6884912"/>
              <a:gd name="connsiteY31" fmla="*/ 638496 h 1161397"/>
              <a:gd name="connsiteX32" fmla="*/ 1731986 w 6884912"/>
              <a:gd name="connsiteY32" fmla="*/ 589682 h 1161397"/>
              <a:gd name="connsiteX33" fmla="*/ 1927935 w 6884912"/>
              <a:gd name="connsiteY33" fmla="*/ 628540 h 1161397"/>
              <a:gd name="connsiteX34" fmla="*/ 2039075 w 6884912"/>
              <a:gd name="connsiteY34" fmla="*/ 599964 h 1161397"/>
              <a:gd name="connsiteX35" fmla="*/ 2066980 w 6884912"/>
              <a:gd name="connsiteY35" fmla="*/ 550413 h 1161397"/>
              <a:gd name="connsiteX36" fmla="*/ 2352236 w 6884912"/>
              <a:gd name="connsiteY36" fmla="*/ 519602 h 1161397"/>
              <a:gd name="connsiteX37" fmla="*/ 2420791 w 6884912"/>
              <a:gd name="connsiteY37" fmla="*/ 492826 h 1161397"/>
              <a:gd name="connsiteX38" fmla="*/ 2489932 w 6884912"/>
              <a:gd name="connsiteY38" fmla="*/ 507864 h 1161397"/>
              <a:gd name="connsiteX39" fmla="*/ 2512917 w 6884912"/>
              <a:gd name="connsiteY39" fmla="*/ 489127 h 1161397"/>
              <a:gd name="connsiteX40" fmla="*/ 2516783 w 6884912"/>
              <a:gd name="connsiteY40" fmla="*/ 485473 h 1161397"/>
              <a:gd name="connsiteX41" fmla="*/ 2534360 w 6884912"/>
              <a:gd name="connsiteY41" fmla="*/ 480064 h 1161397"/>
              <a:gd name="connsiteX42" fmla="*/ 2536691 w 6884912"/>
              <a:gd name="connsiteY42" fmla="*/ 467018 h 1161397"/>
              <a:gd name="connsiteX43" fmla="*/ 2561265 w 6884912"/>
              <a:gd name="connsiteY43" fmla="*/ 450623 h 1161397"/>
              <a:gd name="connsiteX44" fmla="*/ 2594349 w 6884912"/>
              <a:gd name="connsiteY44" fmla="*/ 443884 h 1161397"/>
              <a:gd name="connsiteX45" fmla="*/ 2754324 w 6884912"/>
              <a:gd name="connsiteY45" fmla="*/ 424766 h 1161397"/>
              <a:gd name="connsiteX46" fmla="*/ 2848470 w 6884912"/>
              <a:gd name="connsiteY46" fmla="*/ 405966 h 1161397"/>
              <a:gd name="connsiteX47" fmla="*/ 2881772 w 6884912"/>
              <a:gd name="connsiteY47" fmla="*/ 387260 h 1161397"/>
              <a:gd name="connsiteX48" fmla="*/ 2929932 w 6884912"/>
              <a:gd name="connsiteY48" fmla="*/ 368912 h 1161397"/>
              <a:gd name="connsiteX49" fmla="*/ 3013020 w 6884912"/>
              <a:gd name="connsiteY49" fmla="*/ 327578 h 1161397"/>
              <a:gd name="connsiteX50" fmla="*/ 3222191 w 6884912"/>
              <a:gd name="connsiteY50" fmla="*/ 307887 h 1161397"/>
              <a:gd name="connsiteX51" fmla="*/ 3227953 w 6884912"/>
              <a:gd name="connsiteY51" fmla="*/ 297650 h 1161397"/>
              <a:gd name="connsiteX52" fmla="*/ 3510042 w 6884912"/>
              <a:gd name="connsiteY52" fmla="*/ 311820 h 1161397"/>
              <a:gd name="connsiteX53" fmla="*/ 3626773 w 6884912"/>
              <a:gd name="connsiteY53" fmla="*/ 290452 h 1161397"/>
              <a:gd name="connsiteX54" fmla="*/ 3666217 w 6884912"/>
              <a:gd name="connsiteY54" fmla="*/ 273255 h 1161397"/>
              <a:gd name="connsiteX55" fmla="*/ 3732427 w 6884912"/>
              <a:gd name="connsiteY55" fmla="*/ 245039 h 1161397"/>
              <a:gd name="connsiteX56" fmla="*/ 3777022 w 6884912"/>
              <a:gd name="connsiteY56" fmla="*/ 200276 h 1161397"/>
              <a:gd name="connsiteX57" fmla="*/ 3791246 w 6884912"/>
              <a:gd name="connsiteY57" fmla="*/ 189996 h 1161397"/>
              <a:gd name="connsiteX58" fmla="*/ 3819864 w 6884912"/>
              <a:gd name="connsiteY58" fmla="*/ 194605 h 1161397"/>
              <a:gd name="connsiteX59" fmla="*/ 3830398 w 6884912"/>
              <a:gd name="connsiteY59" fmla="*/ 188383 h 1161397"/>
              <a:gd name="connsiteX60" fmla="*/ 3834360 w 6884912"/>
              <a:gd name="connsiteY60" fmla="*/ 188992 h 1161397"/>
              <a:gd name="connsiteX61" fmla="*/ 3843715 w 6884912"/>
              <a:gd name="connsiteY61" fmla="*/ 188752 h 1161397"/>
              <a:gd name="connsiteX62" fmla="*/ 3842609 w 6884912"/>
              <a:gd name="connsiteY62" fmla="*/ 197386 h 1161397"/>
              <a:gd name="connsiteX63" fmla="*/ 3853961 w 6884912"/>
              <a:gd name="connsiteY63" fmla="*/ 213380 h 1161397"/>
              <a:gd name="connsiteX64" fmla="*/ 3907640 w 6884912"/>
              <a:gd name="connsiteY64" fmla="*/ 207568 h 1161397"/>
              <a:gd name="connsiteX65" fmla="*/ 3910449 w 6884912"/>
              <a:gd name="connsiteY65" fmla="*/ 197808 h 1161397"/>
              <a:gd name="connsiteX66" fmla="*/ 3917197 w 6884912"/>
              <a:gd name="connsiteY66" fmla="*/ 196121 h 1161397"/>
              <a:gd name="connsiteX67" fmla="*/ 3922400 w 6884912"/>
              <a:gd name="connsiteY67" fmla="*/ 205056 h 1161397"/>
              <a:gd name="connsiteX68" fmla="*/ 4013061 w 6884912"/>
              <a:gd name="connsiteY68" fmla="*/ 224874 h 1161397"/>
              <a:gd name="connsiteX69" fmla="*/ 4220717 w 6884912"/>
              <a:gd name="connsiteY69" fmla="*/ 192946 h 1161397"/>
              <a:gd name="connsiteX70" fmla="*/ 4228802 w 6884912"/>
              <a:gd name="connsiteY70" fmla="*/ 201468 h 1161397"/>
              <a:gd name="connsiteX71" fmla="*/ 4289361 w 6884912"/>
              <a:gd name="connsiteY71" fmla="*/ 196642 h 1161397"/>
              <a:gd name="connsiteX72" fmla="*/ 4498913 w 6884912"/>
              <a:gd name="connsiteY72" fmla="*/ 118915 h 1161397"/>
              <a:gd name="connsiteX73" fmla="*/ 4617330 w 6884912"/>
              <a:gd name="connsiteY73" fmla="*/ 111163 h 1161397"/>
              <a:gd name="connsiteX74" fmla="*/ 4659778 w 6884912"/>
              <a:gd name="connsiteY74" fmla="*/ 118219 h 1161397"/>
              <a:gd name="connsiteX75" fmla="*/ 4730870 w 6884912"/>
              <a:gd name="connsiteY75" fmla="*/ 129432 h 1161397"/>
              <a:gd name="connsiteX76" fmla="*/ 4844073 w 6884912"/>
              <a:gd name="connsiteY76" fmla="*/ 161768 h 1161397"/>
              <a:gd name="connsiteX77" fmla="*/ 4856454 w 6884912"/>
              <a:gd name="connsiteY77" fmla="*/ 130488 h 1161397"/>
              <a:gd name="connsiteX78" fmla="*/ 4920038 w 6884912"/>
              <a:gd name="connsiteY78" fmla="*/ 140418 h 1161397"/>
              <a:gd name="connsiteX79" fmla="*/ 5016639 w 6884912"/>
              <a:gd name="connsiteY79" fmla="*/ 158905 h 1161397"/>
              <a:gd name="connsiteX80" fmla="*/ 5072009 w 6884912"/>
              <a:gd name="connsiteY80" fmla="*/ 161502 h 1161397"/>
              <a:gd name="connsiteX81" fmla="*/ 5223626 w 6884912"/>
              <a:gd name="connsiteY81" fmla="*/ 177356 h 1161397"/>
              <a:gd name="connsiteX82" fmla="*/ 5375773 w 6884912"/>
              <a:gd name="connsiteY82" fmla="*/ 199913 h 1161397"/>
              <a:gd name="connsiteX83" fmla="*/ 5467502 w 6884912"/>
              <a:gd name="connsiteY83" fmla="*/ 250963 h 1161397"/>
              <a:gd name="connsiteX84" fmla="*/ 5592395 w 6884912"/>
              <a:gd name="connsiteY84" fmla="*/ 265434 h 1161397"/>
              <a:gd name="connsiteX85" fmla="*/ 5613532 w 6884912"/>
              <a:gd name="connsiteY85" fmla="*/ 273379 h 1161397"/>
              <a:gd name="connsiteX86" fmla="*/ 5642173 w 6884912"/>
              <a:gd name="connsiteY86" fmla="*/ 266904 h 1161397"/>
              <a:gd name="connsiteX87" fmla="*/ 5756910 w 6884912"/>
              <a:gd name="connsiteY87" fmla="*/ 239211 h 1161397"/>
              <a:gd name="connsiteX88" fmla="*/ 5846667 w 6884912"/>
              <a:gd name="connsiteY88" fmla="*/ 201786 h 1161397"/>
              <a:gd name="connsiteX89" fmla="*/ 5960732 w 6884912"/>
              <a:gd name="connsiteY89" fmla="*/ 220708 h 1161397"/>
              <a:gd name="connsiteX90" fmla="*/ 6029542 w 6884912"/>
              <a:gd name="connsiteY90" fmla="*/ 210339 h 1161397"/>
              <a:gd name="connsiteX91" fmla="*/ 6141123 w 6884912"/>
              <a:gd name="connsiteY91" fmla="*/ 159923 h 1161397"/>
              <a:gd name="connsiteX92" fmla="*/ 6290640 w 6884912"/>
              <a:gd name="connsiteY92" fmla="*/ 167441 h 1161397"/>
              <a:gd name="connsiteX93" fmla="*/ 6322806 w 6884912"/>
              <a:gd name="connsiteY93" fmla="*/ 213293 h 1161397"/>
              <a:gd name="connsiteX94" fmla="*/ 6380420 w 6884912"/>
              <a:gd name="connsiteY94" fmla="*/ 173195 h 1161397"/>
              <a:gd name="connsiteX95" fmla="*/ 6507891 w 6884912"/>
              <a:gd name="connsiteY95" fmla="*/ 118474 h 1161397"/>
              <a:gd name="connsiteX96" fmla="*/ 6571807 w 6884912"/>
              <a:gd name="connsiteY96" fmla="*/ 98636 h 1161397"/>
              <a:gd name="connsiteX97" fmla="*/ 6671880 w 6884912"/>
              <a:gd name="connsiteY97" fmla="*/ 82931 h 1161397"/>
              <a:gd name="connsiteX98" fmla="*/ 6702266 w 6884912"/>
              <a:gd name="connsiteY98" fmla="*/ 75470 h 1161397"/>
              <a:gd name="connsiteX99" fmla="*/ 6845802 w 6884912"/>
              <a:gd name="connsiteY99" fmla="*/ 24496 h 1161397"/>
              <a:gd name="connsiteX100" fmla="*/ 6884912 w 6884912"/>
              <a:gd name="connsiteY100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41904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178135 w 6884912"/>
              <a:gd name="connsiteY15" fmla="*/ 698631 h 1161397"/>
              <a:gd name="connsiteX16" fmla="*/ 1178301 w 6884912"/>
              <a:gd name="connsiteY16" fmla="*/ 698094 h 1161397"/>
              <a:gd name="connsiteX17" fmla="*/ 1242716 w 6884912"/>
              <a:gd name="connsiteY17" fmla="*/ 698052 h 1161397"/>
              <a:gd name="connsiteX18" fmla="*/ 1299977 w 6884912"/>
              <a:gd name="connsiteY18" fmla="*/ 639196 h 1161397"/>
              <a:gd name="connsiteX19" fmla="*/ 1326190 w 6884912"/>
              <a:gd name="connsiteY19" fmla="*/ 625955 h 1161397"/>
              <a:gd name="connsiteX20" fmla="*/ 1339600 w 6884912"/>
              <a:gd name="connsiteY20" fmla="*/ 616295 h 1161397"/>
              <a:gd name="connsiteX21" fmla="*/ 1340054 w 6884912"/>
              <a:gd name="connsiteY21" fmla="*/ 614022 h 1161397"/>
              <a:gd name="connsiteX22" fmla="*/ 1391606 w 6884912"/>
              <a:gd name="connsiteY22" fmla="*/ 615229 h 1161397"/>
              <a:gd name="connsiteX23" fmla="*/ 1397565 w 6884912"/>
              <a:gd name="connsiteY23" fmla="*/ 611490 h 1161397"/>
              <a:gd name="connsiteX24" fmla="*/ 1432302 w 6884912"/>
              <a:gd name="connsiteY24" fmla="*/ 617267 h 1161397"/>
              <a:gd name="connsiteX25" fmla="*/ 1449644 w 6884912"/>
              <a:gd name="connsiteY25" fmla="*/ 617591 h 1161397"/>
              <a:gd name="connsiteX26" fmla="*/ 1455793 w 6884912"/>
              <a:gd name="connsiteY26" fmla="*/ 623174 h 1161397"/>
              <a:gd name="connsiteX27" fmla="*/ 1480758 w 6884912"/>
              <a:gd name="connsiteY27" fmla="*/ 620863 h 1161397"/>
              <a:gd name="connsiteX28" fmla="*/ 1483154 w 6884912"/>
              <a:gd name="connsiteY28" fmla="*/ 618527 h 1161397"/>
              <a:gd name="connsiteX29" fmla="*/ 1505495 w 6884912"/>
              <a:gd name="connsiteY29" fmla="*/ 624325 h 1161397"/>
              <a:gd name="connsiteX30" fmla="*/ 1526340 w 6884912"/>
              <a:gd name="connsiteY30" fmla="*/ 638496 h 1161397"/>
              <a:gd name="connsiteX31" fmla="*/ 1731986 w 6884912"/>
              <a:gd name="connsiteY31" fmla="*/ 589682 h 1161397"/>
              <a:gd name="connsiteX32" fmla="*/ 1927935 w 6884912"/>
              <a:gd name="connsiteY32" fmla="*/ 628540 h 1161397"/>
              <a:gd name="connsiteX33" fmla="*/ 2039075 w 6884912"/>
              <a:gd name="connsiteY33" fmla="*/ 599964 h 1161397"/>
              <a:gd name="connsiteX34" fmla="*/ 2066980 w 6884912"/>
              <a:gd name="connsiteY34" fmla="*/ 550413 h 1161397"/>
              <a:gd name="connsiteX35" fmla="*/ 2352236 w 6884912"/>
              <a:gd name="connsiteY35" fmla="*/ 519602 h 1161397"/>
              <a:gd name="connsiteX36" fmla="*/ 2420791 w 6884912"/>
              <a:gd name="connsiteY36" fmla="*/ 492826 h 1161397"/>
              <a:gd name="connsiteX37" fmla="*/ 2489932 w 6884912"/>
              <a:gd name="connsiteY37" fmla="*/ 507864 h 1161397"/>
              <a:gd name="connsiteX38" fmla="*/ 2512917 w 6884912"/>
              <a:gd name="connsiteY38" fmla="*/ 489127 h 1161397"/>
              <a:gd name="connsiteX39" fmla="*/ 2516783 w 6884912"/>
              <a:gd name="connsiteY39" fmla="*/ 485473 h 1161397"/>
              <a:gd name="connsiteX40" fmla="*/ 2534360 w 6884912"/>
              <a:gd name="connsiteY40" fmla="*/ 480064 h 1161397"/>
              <a:gd name="connsiteX41" fmla="*/ 2536691 w 6884912"/>
              <a:gd name="connsiteY41" fmla="*/ 467018 h 1161397"/>
              <a:gd name="connsiteX42" fmla="*/ 2561265 w 6884912"/>
              <a:gd name="connsiteY42" fmla="*/ 450623 h 1161397"/>
              <a:gd name="connsiteX43" fmla="*/ 2594349 w 6884912"/>
              <a:gd name="connsiteY43" fmla="*/ 443884 h 1161397"/>
              <a:gd name="connsiteX44" fmla="*/ 2754324 w 6884912"/>
              <a:gd name="connsiteY44" fmla="*/ 424766 h 1161397"/>
              <a:gd name="connsiteX45" fmla="*/ 2848470 w 6884912"/>
              <a:gd name="connsiteY45" fmla="*/ 405966 h 1161397"/>
              <a:gd name="connsiteX46" fmla="*/ 2881772 w 6884912"/>
              <a:gd name="connsiteY46" fmla="*/ 387260 h 1161397"/>
              <a:gd name="connsiteX47" fmla="*/ 2929932 w 6884912"/>
              <a:gd name="connsiteY47" fmla="*/ 368912 h 1161397"/>
              <a:gd name="connsiteX48" fmla="*/ 3013020 w 6884912"/>
              <a:gd name="connsiteY48" fmla="*/ 327578 h 1161397"/>
              <a:gd name="connsiteX49" fmla="*/ 3222191 w 6884912"/>
              <a:gd name="connsiteY49" fmla="*/ 307887 h 1161397"/>
              <a:gd name="connsiteX50" fmla="*/ 3227953 w 6884912"/>
              <a:gd name="connsiteY50" fmla="*/ 297650 h 1161397"/>
              <a:gd name="connsiteX51" fmla="*/ 3510042 w 6884912"/>
              <a:gd name="connsiteY51" fmla="*/ 311820 h 1161397"/>
              <a:gd name="connsiteX52" fmla="*/ 3626773 w 6884912"/>
              <a:gd name="connsiteY52" fmla="*/ 290452 h 1161397"/>
              <a:gd name="connsiteX53" fmla="*/ 3666217 w 6884912"/>
              <a:gd name="connsiteY53" fmla="*/ 273255 h 1161397"/>
              <a:gd name="connsiteX54" fmla="*/ 3732427 w 6884912"/>
              <a:gd name="connsiteY54" fmla="*/ 245039 h 1161397"/>
              <a:gd name="connsiteX55" fmla="*/ 3777022 w 6884912"/>
              <a:gd name="connsiteY55" fmla="*/ 200276 h 1161397"/>
              <a:gd name="connsiteX56" fmla="*/ 3791246 w 6884912"/>
              <a:gd name="connsiteY56" fmla="*/ 189996 h 1161397"/>
              <a:gd name="connsiteX57" fmla="*/ 3819864 w 6884912"/>
              <a:gd name="connsiteY57" fmla="*/ 194605 h 1161397"/>
              <a:gd name="connsiteX58" fmla="*/ 3830398 w 6884912"/>
              <a:gd name="connsiteY58" fmla="*/ 188383 h 1161397"/>
              <a:gd name="connsiteX59" fmla="*/ 3834360 w 6884912"/>
              <a:gd name="connsiteY59" fmla="*/ 188992 h 1161397"/>
              <a:gd name="connsiteX60" fmla="*/ 3843715 w 6884912"/>
              <a:gd name="connsiteY60" fmla="*/ 188752 h 1161397"/>
              <a:gd name="connsiteX61" fmla="*/ 3842609 w 6884912"/>
              <a:gd name="connsiteY61" fmla="*/ 197386 h 1161397"/>
              <a:gd name="connsiteX62" fmla="*/ 3853961 w 6884912"/>
              <a:gd name="connsiteY62" fmla="*/ 213380 h 1161397"/>
              <a:gd name="connsiteX63" fmla="*/ 3907640 w 6884912"/>
              <a:gd name="connsiteY63" fmla="*/ 207568 h 1161397"/>
              <a:gd name="connsiteX64" fmla="*/ 3910449 w 6884912"/>
              <a:gd name="connsiteY64" fmla="*/ 197808 h 1161397"/>
              <a:gd name="connsiteX65" fmla="*/ 3917197 w 6884912"/>
              <a:gd name="connsiteY65" fmla="*/ 196121 h 1161397"/>
              <a:gd name="connsiteX66" fmla="*/ 3922400 w 6884912"/>
              <a:gd name="connsiteY66" fmla="*/ 205056 h 1161397"/>
              <a:gd name="connsiteX67" fmla="*/ 4013061 w 6884912"/>
              <a:gd name="connsiteY67" fmla="*/ 224874 h 1161397"/>
              <a:gd name="connsiteX68" fmla="*/ 4220717 w 6884912"/>
              <a:gd name="connsiteY68" fmla="*/ 192946 h 1161397"/>
              <a:gd name="connsiteX69" fmla="*/ 4228802 w 6884912"/>
              <a:gd name="connsiteY69" fmla="*/ 201468 h 1161397"/>
              <a:gd name="connsiteX70" fmla="*/ 4289361 w 6884912"/>
              <a:gd name="connsiteY70" fmla="*/ 196642 h 1161397"/>
              <a:gd name="connsiteX71" fmla="*/ 4498913 w 6884912"/>
              <a:gd name="connsiteY71" fmla="*/ 118915 h 1161397"/>
              <a:gd name="connsiteX72" fmla="*/ 4617330 w 6884912"/>
              <a:gd name="connsiteY72" fmla="*/ 111163 h 1161397"/>
              <a:gd name="connsiteX73" fmla="*/ 4659778 w 6884912"/>
              <a:gd name="connsiteY73" fmla="*/ 118219 h 1161397"/>
              <a:gd name="connsiteX74" fmla="*/ 4730870 w 6884912"/>
              <a:gd name="connsiteY74" fmla="*/ 129432 h 1161397"/>
              <a:gd name="connsiteX75" fmla="*/ 4844073 w 6884912"/>
              <a:gd name="connsiteY75" fmla="*/ 161768 h 1161397"/>
              <a:gd name="connsiteX76" fmla="*/ 4856454 w 6884912"/>
              <a:gd name="connsiteY76" fmla="*/ 130488 h 1161397"/>
              <a:gd name="connsiteX77" fmla="*/ 4920038 w 6884912"/>
              <a:gd name="connsiteY77" fmla="*/ 140418 h 1161397"/>
              <a:gd name="connsiteX78" fmla="*/ 5016639 w 6884912"/>
              <a:gd name="connsiteY78" fmla="*/ 158905 h 1161397"/>
              <a:gd name="connsiteX79" fmla="*/ 5072009 w 6884912"/>
              <a:gd name="connsiteY79" fmla="*/ 161502 h 1161397"/>
              <a:gd name="connsiteX80" fmla="*/ 5223626 w 6884912"/>
              <a:gd name="connsiteY80" fmla="*/ 177356 h 1161397"/>
              <a:gd name="connsiteX81" fmla="*/ 5375773 w 6884912"/>
              <a:gd name="connsiteY81" fmla="*/ 199913 h 1161397"/>
              <a:gd name="connsiteX82" fmla="*/ 5467502 w 6884912"/>
              <a:gd name="connsiteY82" fmla="*/ 250963 h 1161397"/>
              <a:gd name="connsiteX83" fmla="*/ 5592395 w 6884912"/>
              <a:gd name="connsiteY83" fmla="*/ 265434 h 1161397"/>
              <a:gd name="connsiteX84" fmla="*/ 5613532 w 6884912"/>
              <a:gd name="connsiteY84" fmla="*/ 273379 h 1161397"/>
              <a:gd name="connsiteX85" fmla="*/ 5642173 w 6884912"/>
              <a:gd name="connsiteY85" fmla="*/ 266904 h 1161397"/>
              <a:gd name="connsiteX86" fmla="*/ 5756910 w 6884912"/>
              <a:gd name="connsiteY86" fmla="*/ 239211 h 1161397"/>
              <a:gd name="connsiteX87" fmla="*/ 5846667 w 6884912"/>
              <a:gd name="connsiteY87" fmla="*/ 201786 h 1161397"/>
              <a:gd name="connsiteX88" fmla="*/ 5960732 w 6884912"/>
              <a:gd name="connsiteY88" fmla="*/ 220708 h 1161397"/>
              <a:gd name="connsiteX89" fmla="*/ 6029542 w 6884912"/>
              <a:gd name="connsiteY89" fmla="*/ 210339 h 1161397"/>
              <a:gd name="connsiteX90" fmla="*/ 6141123 w 6884912"/>
              <a:gd name="connsiteY90" fmla="*/ 159923 h 1161397"/>
              <a:gd name="connsiteX91" fmla="*/ 6290640 w 6884912"/>
              <a:gd name="connsiteY91" fmla="*/ 167441 h 1161397"/>
              <a:gd name="connsiteX92" fmla="*/ 6322806 w 6884912"/>
              <a:gd name="connsiteY92" fmla="*/ 213293 h 1161397"/>
              <a:gd name="connsiteX93" fmla="*/ 6380420 w 6884912"/>
              <a:gd name="connsiteY93" fmla="*/ 173195 h 1161397"/>
              <a:gd name="connsiteX94" fmla="*/ 6507891 w 6884912"/>
              <a:gd name="connsiteY94" fmla="*/ 118474 h 1161397"/>
              <a:gd name="connsiteX95" fmla="*/ 6571807 w 6884912"/>
              <a:gd name="connsiteY95" fmla="*/ 98636 h 1161397"/>
              <a:gd name="connsiteX96" fmla="*/ 6671880 w 6884912"/>
              <a:gd name="connsiteY96" fmla="*/ 82931 h 1161397"/>
              <a:gd name="connsiteX97" fmla="*/ 6702266 w 6884912"/>
              <a:gd name="connsiteY97" fmla="*/ 75470 h 1161397"/>
              <a:gd name="connsiteX98" fmla="*/ 6845802 w 6884912"/>
              <a:gd name="connsiteY98" fmla="*/ 24496 h 1161397"/>
              <a:gd name="connsiteX99" fmla="*/ 6884912 w 6884912"/>
              <a:gd name="connsiteY99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41904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178135 w 6884912"/>
              <a:gd name="connsiteY15" fmla="*/ 698631 h 1161397"/>
              <a:gd name="connsiteX16" fmla="*/ 1242716 w 6884912"/>
              <a:gd name="connsiteY16" fmla="*/ 698052 h 1161397"/>
              <a:gd name="connsiteX17" fmla="*/ 1299977 w 6884912"/>
              <a:gd name="connsiteY17" fmla="*/ 639196 h 1161397"/>
              <a:gd name="connsiteX18" fmla="*/ 1326190 w 6884912"/>
              <a:gd name="connsiteY18" fmla="*/ 625955 h 1161397"/>
              <a:gd name="connsiteX19" fmla="*/ 1339600 w 6884912"/>
              <a:gd name="connsiteY19" fmla="*/ 616295 h 1161397"/>
              <a:gd name="connsiteX20" fmla="*/ 1340054 w 6884912"/>
              <a:gd name="connsiteY20" fmla="*/ 614022 h 1161397"/>
              <a:gd name="connsiteX21" fmla="*/ 1391606 w 6884912"/>
              <a:gd name="connsiteY21" fmla="*/ 615229 h 1161397"/>
              <a:gd name="connsiteX22" fmla="*/ 1397565 w 6884912"/>
              <a:gd name="connsiteY22" fmla="*/ 611490 h 1161397"/>
              <a:gd name="connsiteX23" fmla="*/ 1432302 w 6884912"/>
              <a:gd name="connsiteY23" fmla="*/ 617267 h 1161397"/>
              <a:gd name="connsiteX24" fmla="*/ 1449644 w 6884912"/>
              <a:gd name="connsiteY24" fmla="*/ 617591 h 1161397"/>
              <a:gd name="connsiteX25" fmla="*/ 1455793 w 6884912"/>
              <a:gd name="connsiteY25" fmla="*/ 623174 h 1161397"/>
              <a:gd name="connsiteX26" fmla="*/ 1480758 w 6884912"/>
              <a:gd name="connsiteY26" fmla="*/ 620863 h 1161397"/>
              <a:gd name="connsiteX27" fmla="*/ 1483154 w 6884912"/>
              <a:gd name="connsiteY27" fmla="*/ 618527 h 1161397"/>
              <a:gd name="connsiteX28" fmla="*/ 1505495 w 6884912"/>
              <a:gd name="connsiteY28" fmla="*/ 624325 h 1161397"/>
              <a:gd name="connsiteX29" fmla="*/ 1526340 w 6884912"/>
              <a:gd name="connsiteY29" fmla="*/ 638496 h 1161397"/>
              <a:gd name="connsiteX30" fmla="*/ 1731986 w 6884912"/>
              <a:gd name="connsiteY30" fmla="*/ 589682 h 1161397"/>
              <a:gd name="connsiteX31" fmla="*/ 1927935 w 6884912"/>
              <a:gd name="connsiteY31" fmla="*/ 628540 h 1161397"/>
              <a:gd name="connsiteX32" fmla="*/ 2039075 w 6884912"/>
              <a:gd name="connsiteY32" fmla="*/ 599964 h 1161397"/>
              <a:gd name="connsiteX33" fmla="*/ 2066980 w 6884912"/>
              <a:gd name="connsiteY33" fmla="*/ 550413 h 1161397"/>
              <a:gd name="connsiteX34" fmla="*/ 2352236 w 6884912"/>
              <a:gd name="connsiteY34" fmla="*/ 519602 h 1161397"/>
              <a:gd name="connsiteX35" fmla="*/ 2420791 w 6884912"/>
              <a:gd name="connsiteY35" fmla="*/ 492826 h 1161397"/>
              <a:gd name="connsiteX36" fmla="*/ 2489932 w 6884912"/>
              <a:gd name="connsiteY36" fmla="*/ 507864 h 1161397"/>
              <a:gd name="connsiteX37" fmla="*/ 2512917 w 6884912"/>
              <a:gd name="connsiteY37" fmla="*/ 489127 h 1161397"/>
              <a:gd name="connsiteX38" fmla="*/ 2516783 w 6884912"/>
              <a:gd name="connsiteY38" fmla="*/ 485473 h 1161397"/>
              <a:gd name="connsiteX39" fmla="*/ 2534360 w 6884912"/>
              <a:gd name="connsiteY39" fmla="*/ 480064 h 1161397"/>
              <a:gd name="connsiteX40" fmla="*/ 2536691 w 6884912"/>
              <a:gd name="connsiteY40" fmla="*/ 467018 h 1161397"/>
              <a:gd name="connsiteX41" fmla="*/ 2561265 w 6884912"/>
              <a:gd name="connsiteY41" fmla="*/ 450623 h 1161397"/>
              <a:gd name="connsiteX42" fmla="*/ 2594349 w 6884912"/>
              <a:gd name="connsiteY42" fmla="*/ 443884 h 1161397"/>
              <a:gd name="connsiteX43" fmla="*/ 2754324 w 6884912"/>
              <a:gd name="connsiteY43" fmla="*/ 424766 h 1161397"/>
              <a:gd name="connsiteX44" fmla="*/ 2848470 w 6884912"/>
              <a:gd name="connsiteY44" fmla="*/ 405966 h 1161397"/>
              <a:gd name="connsiteX45" fmla="*/ 2881772 w 6884912"/>
              <a:gd name="connsiteY45" fmla="*/ 387260 h 1161397"/>
              <a:gd name="connsiteX46" fmla="*/ 2929932 w 6884912"/>
              <a:gd name="connsiteY46" fmla="*/ 368912 h 1161397"/>
              <a:gd name="connsiteX47" fmla="*/ 3013020 w 6884912"/>
              <a:gd name="connsiteY47" fmla="*/ 327578 h 1161397"/>
              <a:gd name="connsiteX48" fmla="*/ 3222191 w 6884912"/>
              <a:gd name="connsiteY48" fmla="*/ 307887 h 1161397"/>
              <a:gd name="connsiteX49" fmla="*/ 3227953 w 6884912"/>
              <a:gd name="connsiteY49" fmla="*/ 297650 h 1161397"/>
              <a:gd name="connsiteX50" fmla="*/ 3510042 w 6884912"/>
              <a:gd name="connsiteY50" fmla="*/ 311820 h 1161397"/>
              <a:gd name="connsiteX51" fmla="*/ 3626773 w 6884912"/>
              <a:gd name="connsiteY51" fmla="*/ 290452 h 1161397"/>
              <a:gd name="connsiteX52" fmla="*/ 3666217 w 6884912"/>
              <a:gd name="connsiteY52" fmla="*/ 273255 h 1161397"/>
              <a:gd name="connsiteX53" fmla="*/ 3732427 w 6884912"/>
              <a:gd name="connsiteY53" fmla="*/ 245039 h 1161397"/>
              <a:gd name="connsiteX54" fmla="*/ 3777022 w 6884912"/>
              <a:gd name="connsiteY54" fmla="*/ 200276 h 1161397"/>
              <a:gd name="connsiteX55" fmla="*/ 3791246 w 6884912"/>
              <a:gd name="connsiteY55" fmla="*/ 189996 h 1161397"/>
              <a:gd name="connsiteX56" fmla="*/ 3819864 w 6884912"/>
              <a:gd name="connsiteY56" fmla="*/ 194605 h 1161397"/>
              <a:gd name="connsiteX57" fmla="*/ 3830398 w 6884912"/>
              <a:gd name="connsiteY57" fmla="*/ 188383 h 1161397"/>
              <a:gd name="connsiteX58" fmla="*/ 3834360 w 6884912"/>
              <a:gd name="connsiteY58" fmla="*/ 188992 h 1161397"/>
              <a:gd name="connsiteX59" fmla="*/ 3843715 w 6884912"/>
              <a:gd name="connsiteY59" fmla="*/ 188752 h 1161397"/>
              <a:gd name="connsiteX60" fmla="*/ 3842609 w 6884912"/>
              <a:gd name="connsiteY60" fmla="*/ 197386 h 1161397"/>
              <a:gd name="connsiteX61" fmla="*/ 3853961 w 6884912"/>
              <a:gd name="connsiteY61" fmla="*/ 213380 h 1161397"/>
              <a:gd name="connsiteX62" fmla="*/ 3907640 w 6884912"/>
              <a:gd name="connsiteY62" fmla="*/ 207568 h 1161397"/>
              <a:gd name="connsiteX63" fmla="*/ 3910449 w 6884912"/>
              <a:gd name="connsiteY63" fmla="*/ 197808 h 1161397"/>
              <a:gd name="connsiteX64" fmla="*/ 3917197 w 6884912"/>
              <a:gd name="connsiteY64" fmla="*/ 196121 h 1161397"/>
              <a:gd name="connsiteX65" fmla="*/ 3922400 w 6884912"/>
              <a:gd name="connsiteY65" fmla="*/ 205056 h 1161397"/>
              <a:gd name="connsiteX66" fmla="*/ 4013061 w 6884912"/>
              <a:gd name="connsiteY66" fmla="*/ 224874 h 1161397"/>
              <a:gd name="connsiteX67" fmla="*/ 4220717 w 6884912"/>
              <a:gd name="connsiteY67" fmla="*/ 192946 h 1161397"/>
              <a:gd name="connsiteX68" fmla="*/ 4228802 w 6884912"/>
              <a:gd name="connsiteY68" fmla="*/ 201468 h 1161397"/>
              <a:gd name="connsiteX69" fmla="*/ 4289361 w 6884912"/>
              <a:gd name="connsiteY69" fmla="*/ 196642 h 1161397"/>
              <a:gd name="connsiteX70" fmla="*/ 4498913 w 6884912"/>
              <a:gd name="connsiteY70" fmla="*/ 118915 h 1161397"/>
              <a:gd name="connsiteX71" fmla="*/ 4617330 w 6884912"/>
              <a:gd name="connsiteY71" fmla="*/ 111163 h 1161397"/>
              <a:gd name="connsiteX72" fmla="*/ 4659778 w 6884912"/>
              <a:gd name="connsiteY72" fmla="*/ 118219 h 1161397"/>
              <a:gd name="connsiteX73" fmla="*/ 4730870 w 6884912"/>
              <a:gd name="connsiteY73" fmla="*/ 129432 h 1161397"/>
              <a:gd name="connsiteX74" fmla="*/ 4844073 w 6884912"/>
              <a:gd name="connsiteY74" fmla="*/ 161768 h 1161397"/>
              <a:gd name="connsiteX75" fmla="*/ 4856454 w 6884912"/>
              <a:gd name="connsiteY75" fmla="*/ 130488 h 1161397"/>
              <a:gd name="connsiteX76" fmla="*/ 4920038 w 6884912"/>
              <a:gd name="connsiteY76" fmla="*/ 140418 h 1161397"/>
              <a:gd name="connsiteX77" fmla="*/ 5016639 w 6884912"/>
              <a:gd name="connsiteY77" fmla="*/ 158905 h 1161397"/>
              <a:gd name="connsiteX78" fmla="*/ 5072009 w 6884912"/>
              <a:gd name="connsiteY78" fmla="*/ 161502 h 1161397"/>
              <a:gd name="connsiteX79" fmla="*/ 5223626 w 6884912"/>
              <a:gd name="connsiteY79" fmla="*/ 177356 h 1161397"/>
              <a:gd name="connsiteX80" fmla="*/ 5375773 w 6884912"/>
              <a:gd name="connsiteY80" fmla="*/ 199913 h 1161397"/>
              <a:gd name="connsiteX81" fmla="*/ 5467502 w 6884912"/>
              <a:gd name="connsiteY81" fmla="*/ 250963 h 1161397"/>
              <a:gd name="connsiteX82" fmla="*/ 5592395 w 6884912"/>
              <a:gd name="connsiteY82" fmla="*/ 265434 h 1161397"/>
              <a:gd name="connsiteX83" fmla="*/ 5613532 w 6884912"/>
              <a:gd name="connsiteY83" fmla="*/ 273379 h 1161397"/>
              <a:gd name="connsiteX84" fmla="*/ 5642173 w 6884912"/>
              <a:gd name="connsiteY84" fmla="*/ 266904 h 1161397"/>
              <a:gd name="connsiteX85" fmla="*/ 5756910 w 6884912"/>
              <a:gd name="connsiteY85" fmla="*/ 239211 h 1161397"/>
              <a:gd name="connsiteX86" fmla="*/ 5846667 w 6884912"/>
              <a:gd name="connsiteY86" fmla="*/ 201786 h 1161397"/>
              <a:gd name="connsiteX87" fmla="*/ 5960732 w 6884912"/>
              <a:gd name="connsiteY87" fmla="*/ 220708 h 1161397"/>
              <a:gd name="connsiteX88" fmla="*/ 6029542 w 6884912"/>
              <a:gd name="connsiteY88" fmla="*/ 210339 h 1161397"/>
              <a:gd name="connsiteX89" fmla="*/ 6141123 w 6884912"/>
              <a:gd name="connsiteY89" fmla="*/ 159923 h 1161397"/>
              <a:gd name="connsiteX90" fmla="*/ 6290640 w 6884912"/>
              <a:gd name="connsiteY90" fmla="*/ 167441 h 1161397"/>
              <a:gd name="connsiteX91" fmla="*/ 6322806 w 6884912"/>
              <a:gd name="connsiteY91" fmla="*/ 213293 h 1161397"/>
              <a:gd name="connsiteX92" fmla="*/ 6380420 w 6884912"/>
              <a:gd name="connsiteY92" fmla="*/ 173195 h 1161397"/>
              <a:gd name="connsiteX93" fmla="*/ 6507891 w 6884912"/>
              <a:gd name="connsiteY93" fmla="*/ 118474 h 1161397"/>
              <a:gd name="connsiteX94" fmla="*/ 6571807 w 6884912"/>
              <a:gd name="connsiteY94" fmla="*/ 98636 h 1161397"/>
              <a:gd name="connsiteX95" fmla="*/ 6671880 w 6884912"/>
              <a:gd name="connsiteY95" fmla="*/ 82931 h 1161397"/>
              <a:gd name="connsiteX96" fmla="*/ 6702266 w 6884912"/>
              <a:gd name="connsiteY96" fmla="*/ 75470 h 1161397"/>
              <a:gd name="connsiteX97" fmla="*/ 6845802 w 6884912"/>
              <a:gd name="connsiteY97" fmla="*/ 24496 h 1161397"/>
              <a:gd name="connsiteX98" fmla="*/ 6884912 w 6884912"/>
              <a:gd name="connsiteY98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41904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207847 w 6884912"/>
              <a:gd name="connsiteY15" fmla="*/ 689087 h 1161397"/>
              <a:gd name="connsiteX16" fmla="*/ 1242716 w 6884912"/>
              <a:gd name="connsiteY16" fmla="*/ 698052 h 1161397"/>
              <a:gd name="connsiteX17" fmla="*/ 1299977 w 6884912"/>
              <a:gd name="connsiteY17" fmla="*/ 639196 h 1161397"/>
              <a:gd name="connsiteX18" fmla="*/ 1326190 w 6884912"/>
              <a:gd name="connsiteY18" fmla="*/ 625955 h 1161397"/>
              <a:gd name="connsiteX19" fmla="*/ 1339600 w 6884912"/>
              <a:gd name="connsiteY19" fmla="*/ 616295 h 1161397"/>
              <a:gd name="connsiteX20" fmla="*/ 1340054 w 6884912"/>
              <a:gd name="connsiteY20" fmla="*/ 614022 h 1161397"/>
              <a:gd name="connsiteX21" fmla="*/ 1391606 w 6884912"/>
              <a:gd name="connsiteY21" fmla="*/ 615229 h 1161397"/>
              <a:gd name="connsiteX22" fmla="*/ 1397565 w 6884912"/>
              <a:gd name="connsiteY22" fmla="*/ 611490 h 1161397"/>
              <a:gd name="connsiteX23" fmla="*/ 1432302 w 6884912"/>
              <a:gd name="connsiteY23" fmla="*/ 617267 h 1161397"/>
              <a:gd name="connsiteX24" fmla="*/ 1449644 w 6884912"/>
              <a:gd name="connsiteY24" fmla="*/ 617591 h 1161397"/>
              <a:gd name="connsiteX25" fmla="*/ 1455793 w 6884912"/>
              <a:gd name="connsiteY25" fmla="*/ 623174 h 1161397"/>
              <a:gd name="connsiteX26" fmla="*/ 1480758 w 6884912"/>
              <a:gd name="connsiteY26" fmla="*/ 620863 h 1161397"/>
              <a:gd name="connsiteX27" fmla="*/ 1483154 w 6884912"/>
              <a:gd name="connsiteY27" fmla="*/ 618527 h 1161397"/>
              <a:gd name="connsiteX28" fmla="*/ 1505495 w 6884912"/>
              <a:gd name="connsiteY28" fmla="*/ 624325 h 1161397"/>
              <a:gd name="connsiteX29" fmla="*/ 1526340 w 6884912"/>
              <a:gd name="connsiteY29" fmla="*/ 638496 h 1161397"/>
              <a:gd name="connsiteX30" fmla="*/ 1731986 w 6884912"/>
              <a:gd name="connsiteY30" fmla="*/ 589682 h 1161397"/>
              <a:gd name="connsiteX31" fmla="*/ 1927935 w 6884912"/>
              <a:gd name="connsiteY31" fmla="*/ 628540 h 1161397"/>
              <a:gd name="connsiteX32" fmla="*/ 2039075 w 6884912"/>
              <a:gd name="connsiteY32" fmla="*/ 599964 h 1161397"/>
              <a:gd name="connsiteX33" fmla="*/ 2066980 w 6884912"/>
              <a:gd name="connsiteY33" fmla="*/ 550413 h 1161397"/>
              <a:gd name="connsiteX34" fmla="*/ 2352236 w 6884912"/>
              <a:gd name="connsiteY34" fmla="*/ 519602 h 1161397"/>
              <a:gd name="connsiteX35" fmla="*/ 2420791 w 6884912"/>
              <a:gd name="connsiteY35" fmla="*/ 492826 h 1161397"/>
              <a:gd name="connsiteX36" fmla="*/ 2489932 w 6884912"/>
              <a:gd name="connsiteY36" fmla="*/ 507864 h 1161397"/>
              <a:gd name="connsiteX37" fmla="*/ 2512917 w 6884912"/>
              <a:gd name="connsiteY37" fmla="*/ 489127 h 1161397"/>
              <a:gd name="connsiteX38" fmla="*/ 2516783 w 6884912"/>
              <a:gd name="connsiteY38" fmla="*/ 485473 h 1161397"/>
              <a:gd name="connsiteX39" fmla="*/ 2534360 w 6884912"/>
              <a:gd name="connsiteY39" fmla="*/ 480064 h 1161397"/>
              <a:gd name="connsiteX40" fmla="*/ 2536691 w 6884912"/>
              <a:gd name="connsiteY40" fmla="*/ 467018 h 1161397"/>
              <a:gd name="connsiteX41" fmla="*/ 2561265 w 6884912"/>
              <a:gd name="connsiteY41" fmla="*/ 450623 h 1161397"/>
              <a:gd name="connsiteX42" fmla="*/ 2594349 w 6884912"/>
              <a:gd name="connsiteY42" fmla="*/ 443884 h 1161397"/>
              <a:gd name="connsiteX43" fmla="*/ 2754324 w 6884912"/>
              <a:gd name="connsiteY43" fmla="*/ 424766 h 1161397"/>
              <a:gd name="connsiteX44" fmla="*/ 2848470 w 6884912"/>
              <a:gd name="connsiteY44" fmla="*/ 405966 h 1161397"/>
              <a:gd name="connsiteX45" fmla="*/ 2881772 w 6884912"/>
              <a:gd name="connsiteY45" fmla="*/ 387260 h 1161397"/>
              <a:gd name="connsiteX46" fmla="*/ 2929932 w 6884912"/>
              <a:gd name="connsiteY46" fmla="*/ 368912 h 1161397"/>
              <a:gd name="connsiteX47" fmla="*/ 3013020 w 6884912"/>
              <a:gd name="connsiteY47" fmla="*/ 327578 h 1161397"/>
              <a:gd name="connsiteX48" fmla="*/ 3222191 w 6884912"/>
              <a:gd name="connsiteY48" fmla="*/ 307887 h 1161397"/>
              <a:gd name="connsiteX49" fmla="*/ 3227953 w 6884912"/>
              <a:gd name="connsiteY49" fmla="*/ 297650 h 1161397"/>
              <a:gd name="connsiteX50" fmla="*/ 3510042 w 6884912"/>
              <a:gd name="connsiteY50" fmla="*/ 311820 h 1161397"/>
              <a:gd name="connsiteX51" fmla="*/ 3626773 w 6884912"/>
              <a:gd name="connsiteY51" fmla="*/ 290452 h 1161397"/>
              <a:gd name="connsiteX52" fmla="*/ 3666217 w 6884912"/>
              <a:gd name="connsiteY52" fmla="*/ 273255 h 1161397"/>
              <a:gd name="connsiteX53" fmla="*/ 3732427 w 6884912"/>
              <a:gd name="connsiteY53" fmla="*/ 245039 h 1161397"/>
              <a:gd name="connsiteX54" fmla="*/ 3777022 w 6884912"/>
              <a:gd name="connsiteY54" fmla="*/ 200276 h 1161397"/>
              <a:gd name="connsiteX55" fmla="*/ 3791246 w 6884912"/>
              <a:gd name="connsiteY55" fmla="*/ 189996 h 1161397"/>
              <a:gd name="connsiteX56" fmla="*/ 3819864 w 6884912"/>
              <a:gd name="connsiteY56" fmla="*/ 194605 h 1161397"/>
              <a:gd name="connsiteX57" fmla="*/ 3830398 w 6884912"/>
              <a:gd name="connsiteY57" fmla="*/ 188383 h 1161397"/>
              <a:gd name="connsiteX58" fmla="*/ 3834360 w 6884912"/>
              <a:gd name="connsiteY58" fmla="*/ 188992 h 1161397"/>
              <a:gd name="connsiteX59" fmla="*/ 3843715 w 6884912"/>
              <a:gd name="connsiteY59" fmla="*/ 188752 h 1161397"/>
              <a:gd name="connsiteX60" fmla="*/ 3842609 w 6884912"/>
              <a:gd name="connsiteY60" fmla="*/ 197386 h 1161397"/>
              <a:gd name="connsiteX61" fmla="*/ 3853961 w 6884912"/>
              <a:gd name="connsiteY61" fmla="*/ 213380 h 1161397"/>
              <a:gd name="connsiteX62" fmla="*/ 3907640 w 6884912"/>
              <a:gd name="connsiteY62" fmla="*/ 207568 h 1161397"/>
              <a:gd name="connsiteX63" fmla="*/ 3910449 w 6884912"/>
              <a:gd name="connsiteY63" fmla="*/ 197808 h 1161397"/>
              <a:gd name="connsiteX64" fmla="*/ 3917197 w 6884912"/>
              <a:gd name="connsiteY64" fmla="*/ 196121 h 1161397"/>
              <a:gd name="connsiteX65" fmla="*/ 3922400 w 6884912"/>
              <a:gd name="connsiteY65" fmla="*/ 205056 h 1161397"/>
              <a:gd name="connsiteX66" fmla="*/ 4013061 w 6884912"/>
              <a:gd name="connsiteY66" fmla="*/ 224874 h 1161397"/>
              <a:gd name="connsiteX67" fmla="*/ 4220717 w 6884912"/>
              <a:gd name="connsiteY67" fmla="*/ 192946 h 1161397"/>
              <a:gd name="connsiteX68" fmla="*/ 4228802 w 6884912"/>
              <a:gd name="connsiteY68" fmla="*/ 201468 h 1161397"/>
              <a:gd name="connsiteX69" fmla="*/ 4289361 w 6884912"/>
              <a:gd name="connsiteY69" fmla="*/ 196642 h 1161397"/>
              <a:gd name="connsiteX70" fmla="*/ 4498913 w 6884912"/>
              <a:gd name="connsiteY70" fmla="*/ 118915 h 1161397"/>
              <a:gd name="connsiteX71" fmla="*/ 4617330 w 6884912"/>
              <a:gd name="connsiteY71" fmla="*/ 111163 h 1161397"/>
              <a:gd name="connsiteX72" fmla="*/ 4659778 w 6884912"/>
              <a:gd name="connsiteY72" fmla="*/ 118219 h 1161397"/>
              <a:gd name="connsiteX73" fmla="*/ 4730870 w 6884912"/>
              <a:gd name="connsiteY73" fmla="*/ 129432 h 1161397"/>
              <a:gd name="connsiteX74" fmla="*/ 4844073 w 6884912"/>
              <a:gd name="connsiteY74" fmla="*/ 161768 h 1161397"/>
              <a:gd name="connsiteX75" fmla="*/ 4856454 w 6884912"/>
              <a:gd name="connsiteY75" fmla="*/ 130488 h 1161397"/>
              <a:gd name="connsiteX76" fmla="*/ 4920038 w 6884912"/>
              <a:gd name="connsiteY76" fmla="*/ 140418 h 1161397"/>
              <a:gd name="connsiteX77" fmla="*/ 5016639 w 6884912"/>
              <a:gd name="connsiteY77" fmla="*/ 158905 h 1161397"/>
              <a:gd name="connsiteX78" fmla="*/ 5072009 w 6884912"/>
              <a:gd name="connsiteY78" fmla="*/ 161502 h 1161397"/>
              <a:gd name="connsiteX79" fmla="*/ 5223626 w 6884912"/>
              <a:gd name="connsiteY79" fmla="*/ 177356 h 1161397"/>
              <a:gd name="connsiteX80" fmla="*/ 5375773 w 6884912"/>
              <a:gd name="connsiteY80" fmla="*/ 199913 h 1161397"/>
              <a:gd name="connsiteX81" fmla="*/ 5467502 w 6884912"/>
              <a:gd name="connsiteY81" fmla="*/ 250963 h 1161397"/>
              <a:gd name="connsiteX82" fmla="*/ 5592395 w 6884912"/>
              <a:gd name="connsiteY82" fmla="*/ 265434 h 1161397"/>
              <a:gd name="connsiteX83" fmla="*/ 5613532 w 6884912"/>
              <a:gd name="connsiteY83" fmla="*/ 273379 h 1161397"/>
              <a:gd name="connsiteX84" fmla="*/ 5642173 w 6884912"/>
              <a:gd name="connsiteY84" fmla="*/ 266904 h 1161397"/>
              <a:gd name="connsiteX85" fmla="*/ 5756910 w 6884912"/>
              <a:gd name="connsiteY85" fmla="*/ 239211 h 1161397"/>
              <a:gd name="connsiteX86" fmla="*/ 5846667 w 6884912"/>
              <a:gd name="connsiteY86" fmla="*/ 201786 h 1161397"/>
              <a:gd name="connsiteX87" fmla="*/ 5960732 w 6884912"/>
              <a:gd name="connsiteY87" fmla="*/ 220708 h 1161397"/>
              <a:gd name="connsiteX88" fmla="*/ 6029542 w 6884912"/>
              <a:gd name="connsiteY88" fmla="*/ 210339 h 1161397"/>
              <a:gd name="connsiteX89" fmla="*/ 6141123 w 6884912"/>
              <a:gd name="connsiteY89" fmla="*/ 159923 h 1161397"/>
              <a:gd name="connsiteX90" fmla="*/ 6290640 w 6884912"/>
              <a:gd name="connsiteY90" fmla="*/ 167441 h 1161397"/>
              <a:gd name="connsiteX91" fmla="*/ 6322806 w 6884912"/>
              <a:gd name="connsiteY91" fmla="*/ 213293 h 1161397"/>
              <a:gd name="connsiteX92" fmla="*/ 6380420 w 6884912"/>
              <a:gd name="connsiteY92" fmla="*/ 173195 h 1161397"/>
              <a:gd name="connsiteX93" fmla="*/ 6507891 w 6884912"/>
              <a:gd name="connsiteY93" fmla="*/ 118474 h 1161397"/>
              <a:gd name="connsiteX94" fmla="*/ 6571807 w 6884912"/>
              <a:gd name="connsiteY94" fmla="*/ 98636 h 1161397"/>
              <a:gd name="connsiteX95" fmla="*/ 6671880 w 6884912"/>
              <a:gd name="connsiteY95" fmla="*/ 82931 h 1161397"/>
              <a:gd name="connsiteX96" fmla="*/ 6702266 w 6884912"/>
              <a:gd name="connsiteY96" fmla="*/ 75470 h 1161397"/>
              <a:gd name="connsiteX97" fmla="*/ 6845802 w 6884912"/>
              <a:gd name="connsiteY97" fmla="*/ 24496 h 1161397"/>
              <a:gd name="connsiteX98" fmla="*/ 6884912 w 6884912"/>
              <a:gd name="connsiteY98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41904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7166 w 6884912"/>
              <a:gd name="connsiteY14" fmla="*/ 744338 h 1161397"/>
              <a:gd name="connsiteX15" fmla="*/ 1207847 w 6884912"/>
              <a:gd name="connsiteY15" fmla="*/ 689087 h 1161397"/>
              <a:gd name="connsiteX16" fmla="*/ 1242716 w 6884912"/>
              <a:gd name="connsiteY16" fmla="*/ 698052 h 1161397"/>
              <a:gd name="connsiteX17" fmla="*/ 1299977 w 6884912"/>
              <a:gd name="connsiteY17" fmla="*/ 639196 h 1161397"/>
              <a:gd name="connsiteX18" fmla="*/ 1326190 w 6884912"/>
              <a:gd name="connsiteY18" fmla="*/ 625955 h 1161397"/>
              <a:gd name="connsiteX19" fmla="*/ 1339600 w 6884912"/>
              <a:gd name="connsiteY19" fmla="*/ 616295 h 1161397"/>
              <a:gd name="connsiteX20" fmla="*/ 1340054 w 6884912"/>
              <a:gd name="connsiteY20" fmla="*/ 614022 h 1161397"/>
              <a:gd name="connsiteX21" fmla="*/ 1391606 w 6884912"/>
              <a:gd name="connsiteY21" fmla="*/ 615229 h 1161397"/>
              <a:gd name="connsiteX22" fmla="*/ 1397565 w 6884912"/>
              <a:gd name="connsiteY22" fmla="*/ 611490 h 1161397"/>
              <a:gd name="connsiteX23" fmla="*/ 1432302 w 6884912"/>
              <a:gd name="connsiteY23" fmla="*/ 617267 h 1161397"/>
              <a:gd name="connsiteX24" fmla="*/ 1449644 w 6884912"/>
              <a:gd name="connsiteY24" fmla="*/ 617591 h 1161397"/>
              <a:gd name="connsiteX25" fmla="*/ 1455793 w 6884912"/>
              <a:gd name="connsiteY25" fmla="*/ 623174 h 1161397"/>
              <a:gd name="connsiteX26" fmla="*/ 1480758 w 6884912"/>
              <a:gd name="connsiteY26" fmla="*/ 620863 h 1161397"/>
              <a:gd name="connsiteX27" fmla="*/ 1483154 w 6884912"/>
              <a:gd name="connsiteY27" fmla="*/ 618527 h 1161397"/>
              <a:gd name="connsiteX28" fmla="*/ 1505495 w 6884912"/>
              <a:gd name="connsiteY28" fmla="*/ 624325 h 1161397"/>
              <a:gd name="connsiteX29" fmla="*/ 1526340 w 6884912"/>
              <a:gd name="connsiteY29" fmla="*/ 638496 h 1161397"/>
              <a:gd name="connsiteX30" fmla="*/ 1731986 w 6884912"/>
              <a:gd name="connsiteY30" fmla="*/ 589682 h 1161397"/>
              <a:gd name="connsiteX31" fmla="*/ 1927935 w 6884912"/>
              <a:gd name="connsiteY31" fmla="*/ 628540 h 1161397"/>
              <a:gd name="connsiteX32" fmla="*/ 2039075 w 6884912"/>
              <a:gd name="connsiteY32" fmla="*/ 599964 h 1161397"/>
              <a:gd name="connsiteX33" fmla="*/ 2066980 w 6884912"/>
              <a:gd name="connsiteY33" fmla="*/ 550413 h 1161397"/>
              <a:gd name="connsiteX34" fmla="*/ 2352236 w 6884912"/>
              <a:gd name="connsiteY34" fmla="*/ 519602 h 1161397"/>
              <a:gd name="connsiteX35" fmla="*/ 2420791 w 6884912"/>
              <a:gd name="connsiteY35" fmla="*/ 492826 h 1161397"/>
              <a:gd name="connsiteX36" fmla="*/ 2489932 w 6884912"/>
              <a:gd name="connsiteY36" fmla="*/ 507864 h 1161397"/>
              <a:gd name="connsiteX37" fmla="*/ 2512917 w 6884912"/>
              <a:gd name="connsiteY37" fmla="*/ 489127 h 1161397"/>
              <a:gd name="connsiteX38" fmla="*/ 2516783 w 6884912"/>
              <a:gd name="connsiteY38" fmla="*/ 485473 h 1161397"/>
              <a:gd name="connsiteX39" fmla="*/ 2534360 w 6884912"/>
              <a:gd name="connsiteY39" fmla="*/ 480064 h 1161397"/>
              <a:gd name="connsiteX40" fmla="*/ 2536691 w 6884912"/>
              <a:gd name="connsiteY40" fmla="*/ 467018 h 1161397"/>
              <a:gd name="connsiteX41" fmla="*/ 2561265 w 6884912"/>
              <a:gd name="connsiteY41" fmla="*/ 450623 h 1161397"/>
              <a:gd name="connsiteX42" fmla="*/ 2594349 w 6884912"/>
              <a:gd name="connsiteY42" fmla="*/ 443884 h 1161397"/>
              <a:gd name="connsiteX43" fmla="*/ 2754324 w 6884912"/>
              <a:gd name="connsiteY43" fmla="*/ 424766 h 1161397"/>
              <a:gd name="connsiteX44" fmla="*/ 2848470 w 6884912"/>
              <a:gd name="connsiteY44" fmla="*/ 405966 h 1161397"/>
              <a:gd name="connsiteX45" fmla="*/ 2881772 w 6884912"/>
              <a:gd name="connsiteY45" fmla="*/ 387260 h 1161397"/>
              <a:gd name="connsiteX46" fmla="*/ 2929932 w 6884912"/>
              <a:gd name="connsiteY46" fmla="*/ 368912 h 1161397"/>
              <a:gd name="connsiteX47" fmla="*/ 3013020 w 6884912"/>
              <a:gd name="connsiteY47" fmla="*/ 327578 h 1161397"/>
              <a:gd name="connsiteX48" fmla="*/ 3222191 w 6884912"/>
              <a:gd name="connsiteY48" fmla="*/ 307887 h 1161397"/>
              <a:gd name="connsiteX49" fmla="*/ 3227953 w 6884912"/>
              <a:gd name="connsiteY49" fmla="*/ 297650 h 1161397"/>
              <a:gd name="connsiteX50" fmla="*/ 3510042 w 6884912"/>
              <a:gd name="connsiteY50" fmla="*/ 311820 h 1161397"/>
              <a:gd name="connsiteX51" fmla="*/ 3626773 w 6884912"/>
              <a:gd name="connsiteY51" fmla="*/ 290452 h 1161397"/>
              <a:gd name="connsiteX52" fmla="*/ 3666217 w 6884912"/>
              <a:gd name="connsiteY52" fmla="*/ 273255 h 1161397"/>
              <a:gd name="connsiteX53" fmla="*/ 3732427 w 6884912"/>
              <a:gd name="connsiteY53" fmla="*/ 245039 h 1161397"/>
              <a:gd name="connsiteX54" fmla="*/ 3777022 w 6884912"/>
              <a:gd name="connsiteY54" fmla="*/ 200276 h 1161397"/>
              <a:gd name="connsiteX55" fmla="*/ 3791246 w 6884912"/>
              <a:gd name="connsiteY55" fmla="*/ 189996 h 1161397"/>
              <a:gd name="connsiteX56" fmla="*/ 3819864 w 6884912"/>
              <a:gd name="connsiteY56" fmla="*/ 194605 h 1161397"/>
              <a:gd name="connsiteX57" fmla="*/ 3830398 w 6884912"/>
              <a:gd name="connsiteY57" fmla="*/ 188383 h 1161397"/>
              <a:gd name="connsiteX58" fmla="*/ 3834360 w 6884912"/>
              <a:gd name="connsiteY58" fmla="*/ 188992 h 1161397"/>
              <a:gd name="connsiteX59" fmla="*/ 3843715 w 6884912"/>
              <a:gd name="connsiteY59" fmla="*/ 188752 h 1161397"/>
              <a:gd name="connsiteX60" fmla="*/ 3842609 w 6884912"/>
              <a:gd name="connsiteY60" fmla="*/ 197386 h 1161397"/>
              <a:gd name="connsiteX61" fmla="*/ 3853961 w 6884912"/>
              <a:gd name="connsiteY61" fmla="*/ 213380 h 1161397"/>
              <a:gd name="connsiteX62" fmla="*/ 3907640 w 6884912"/>
              <a:gd name="connsiteY62" fmla="*/ 207568 h 1161397"/>
              <a:gd name="connsiteX63" fmla="*/ 3910449 w 6884912"/>
              <a:gd name="connsiteY63" fmla="*/ 197808 h 1161397"/>
              <a:gd name="connsiteX64" fmla="*/ 3917197 w 6884912"/>
              <a:gd name="connsiteY64" fmla="*/ 196121 h 1161397"/>
              <a:gd name="connsiteX65" fmla="*/ 3922400 w 6884912"/>
              <a:gd name="connsiteY65" fmla="*/ 205056 h 1161397"/>
              <a:gd name="connsiteX66" fmla="*/ 4013061 w 6884912"/>
              <a:gd name="connsiteY66" fmla="*/ 224874 h 1161397"/>
              <a:gd name="connsiteX67" fmla="*/ 4220717 w 6884912"/>
              <a:gd name="connsiteY67" fmla="*/ 192946 h 1161397"/>
              <a:gd name="connsiteX68" fmla="*/ 4228802 w 6884912"/>
              <a:gd name="connsiteY68" fmla="*/ 201468 h 1161397"/>
              <a:gd name="connsiteX69" fmla="*/ 4289361 w 6884912"/>
              <a:gd name="connsiteY69" fmla="*/ 196642 h 1161397"/>
              <a:gd name="connsiteX70" fmla="*/ 4498913 w 6884912"/>
              <a:gd name="connsiteY70" fmla="*/ 118915 h 1161397"/>
              <a:gd name="connsiteX71" fmla="*/ 4617330 w 6884912"/>
              <a:gd name="connsiteY71" fmla="*/ 111163 h 1161397"/>
              <a:gd name="connsiteX72" fmla="*/ 4659778 w 6884912"/>
              <a:gd name="connsiteY72" fmla="*/ 118219 h 1161397"/>
              <a:gd name="connsiteX73" fmla="*/ 4730870 w 6884912"/>
              <a:gd name="connsiteY73" fmla="*/ 129432 h 1161397"/>
              <a:gd name="connsiteX74" fmla="*/ 4844073 w 6884912"/>
              <a:gd name="connsiteY74" fmla="*/ 161768 h 1161397"/>
              <a:gd name="connsiteX75" fmla="*/ 4856454 w 6884912"/>
              <a:gd name="connsiteY75" fmla="*/ 130488 h 1161397"/>
              <a:gd name="connsiteX76" fmla="*/ 4920038 w 6884912"/>
              <a:gd name="connsiteY76" fmla="*/ 140418 h 1161397"/>
              <a:gd name="connsiteX77" fmla="*/ 5016639 w 6884912"/>
              <a:gd name="connsiteY77" fmla="*/ 158905 h 1161397"/>
              <a:gd name="connsiteX78" fmla="*/ 5072009 w 6884912"/>
              <a:gd name="connsiteY78" fmla="*/ 161502 h 1161397"/>
              <a:gd name="connsiteX79" fmla="*/ 5223626 w 6884912"/>
              <a:gd name="connsiteY79" fmla="*/ 177356 h 1161397"/>
              <a:gd name="connsiteX80" fmla="*/ 5375773 w 6884912"/>
              <a:gd name="connsiteY80" fmla="*/ 199913 h 1161397"/>
              <a:gd name="connsiteX81" fmla="*/ 5467502 w 6884912"/>
              <a:gd name="connsiteY81" fmla="*/ 250963 h 1161397"/>
              <a:gd name="connsiteX82" fmla="*/ 5592395 w 6884912"/>
              <a:gd name="connsiteY82" fmla="*/ 265434 h 1161397"/>
              <a:gd name="connsiteX83" fmla="*/ 5613532 w 6884912"/>
              <a:gd name="connsiteY83" fmla="*/ 273379 h 1161397"/>
              <a:gd name="connsiteX84" fmla="*/ 5642173 w 6884912"/>
              <a:gd name="connsiteY84" fmla="*/ 266904 h 1161397"/>
              <a:gd name="connsiteX85" fmla="*/ 5756910 w 6884912"/>
              <a:gd name="connsiteY85" fmla="*/ 239211 h 1161397"/>
              <a:gd name="connsiteX86" fmla="*/ 5846667 w 6884912"/>
              <a:gd name="connsiteY86" fmla="*/ 201786 h 1161397"/>
              <a:gd name="connsiteX87" fmla="*/ 5960732 w 6884912"/>
              <a:gd name="connsiteY87" fmla="*/ 220708 h 1161397"/>
              <a:gd name="connsiteX88" fmla="*/ 6029542 w 6884912"/>
              <a:gd name="connsiteY88" fmla="*/ 210339 h 1161397"/>
              <a:gd name="connsiteX89" fmla="*/ 6141123 w 6884912"/>
              <a:gd name="connsiteY89" fmla="*/ 159923 h 1161397"/>
              <a:gd name="connsiteX90" fmla="*/ 6290640 w 6884912"/>
              <a:gd name="connsiteY90" fmla="*/ 167441 h 1161397"/>
              <a:gd name="connsiteX91" fmla="*/ 6322806 w 6884912"/>
              <a:gd name="connsiteY91" fmla="*/ 213293 h 1161397"/>
              <a:gd name="connsiteX92" fmla="*/ 6380420 w 6884912"/>
              <a:gd name="connsiteY92" fmla="*/ 173195 h 1161397"/>
              <a:gd name="connsiteX93" fmla="*/ 6507891 w 6884912"/>
              <a:gd name="connsiteY93" fmla="*/ 118474 h 1161397"/>
              <a:gd name="connsiteX94" fmla="*/ 6571807 w 6884912"/>
              <a:gd name="connsiteY94" fmla="*/ 98636 h 1161397"/>
              <a:gd name="connsiteX95" fmla="*/ 6671880 w 6884912"/>
              <a:gd name="connsiteY95" fmla="*/ 82931 h 1161397"/>
              <a:gd name="connsiteX96" fmla="*/ 6702266 w 6884912"/>
              <a:gd name="connsiteY96" fmla="*/ 75470 h 1161397"/>
              <a:gd name="connsiteX97" fmla="*/ 6845802 w 6884912"/>
              <a:gd name="connsiteY97" fmla="*/ 24496 h 1161397"/>
              <a:gd name="connsiteX98" fmla="*/ 6884912 w 6884912"/>
              <a:gd name="connsiteY98" fmla="*/ 0 h 1161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6884912" h="1161397">
                <a:moveTo>
                  <a:pt x="6884912" y="0"/>
                </a:moveTo>
                <a:lnTo>
                  <a:pt x="6884912" y="1161397"/>
                </a:lnTo>
                <a:lnTo>
                  <a:pt x="0" y="1161397"/>
                </a:lnTo>
                <a:lnTo>
                  <a:pt x="27135" y="1147460"/>
                </a:lnTo>
                <a:cubicBezTo>
                  <a:pt x="57431" y="1167048"/>
                  <a:pt x="61886" y="1088181"/>
                  <a:pt x="115388" y="1111320"/>
                </a:cubicBezTo>
                <a:cubicBezTo>
                  <a:pt x="146435" y="1096221"/>
                  <a:pt x="156823" y="1079485"/>
                  <a:pt x="213420" y="1056868"/>
                </a:cubicBezTo>
                <a:cubicBezTo>
                  <a:pt x="288217" y="1040787"/>
                  <a:pt x="383333" y="1044881"/>
                  <a:pt x="454970" y="1023343"/>
                </a:cubicBezTo>
                <a:cubicBezTo>
                  <a:pt x="440966" y="999969"/>
                  <a:pt x="571419" y="1006841"/>
                  <a:pt x="548162" y="984908"/>
                </a:cubicBezTo>
                <a:cubicBezTo>
                  <a:pt x="561321" y="956563"/>
                  <a:pt x="637415" y="1010272"/>
                  <a:pt x="651408" y="984938"/>
                </a:cubicBezTo>
                <a:cubicBezTo>
                  <a:pt x="671652" y="980952"/>
                  <a:pt x="698726" y="950833"/>
                  <a:pt x="723108" y="941904"/>
                </a:cubicBezTo>
                <a:cubicBezTo>
                  <a:pt x="760262" y="946949"/>
                  <a:pt x="757827" y="957145"/>
                  <a:pt x="797699" y="931362"/>
                </a:cubicBezTo>
                <a:cubicBezTo>
                  <a:pt x="821097" y="940623"/>
                  <a:pt x="833565" y="929189"/>
                  <a:pt x="843359" y="910894"/>
                </a:cubicBezTo>
                <a:cubicBezTo>
                  <a:pt x="887668" y="902160"/>
                  <a:pt x="919738" y="869376"/>
                  <a:pt x="965215" y="846701"/>
                </a:cubicBezTo>
                <a:cubicBezTo>
                  <a:pt x="1023081" y="848019"/>
                  <a:pt x="1036422" y="800154"/>
                  <a:pt x="1085080" y="776086"/>
                </a:cubicBezTo>
                <a:cubicBezTo>
                  <a:pt x="1140763" y="795544"/>
                  <a:pt x="1116251" y="768649"/>
                  <a:pt x="1137166" y="744338"/>
                </a:cubicBezTo>
                <a:lnTo>
                  <a:pt x="1207847" y="689087"/>
                </a:lnTo>
                <a:cubicBezTo>
                  <a:pt x="1226429" y="687736"/>
                  <a:pt x="1222409" y="707958"/>
                  <a:pt x="1242716" y="698052"/>
                </a:cubicBezTo>
                <a:cubicBezTo>
                  <a:pt x="1250387" y="668345"/>
                  <a:pt x="1318259" y="689091"/>
                  <a:pt x="1299977" y="639196"/>
                </a:cubicBezTo>
                <a:cubicBezTo>
                  <a:pt x="1323072" y="639367"/>
                  <a:pt x="1341279" y="658105"/>
                  <a:pt x="1326190" y="625955"/>
                </a:cubicBezTo>
                <a:cubicBezTo>
                  <a:pt x="1333572" y="625050"/>
                  <a:pt x="1337406" y="621362"/>
                  <a:pt x="1339600" y="616295"/>
                </a:cubicBezTo>
                <a:cubicBezTo>
                  <a:pt x="1339751" y="615537"/>
                  <a:pt x="1339903" y="614780"/>
                  <a:pt x="1340054" y="614022"/>
                </a:cubicBezTo>
                <a:lnTo>
                  <a:pt x="1391606" y="615229"/>
                </a:lnTo>
                <a:lnTo>
                  <a:pt x="1397565" y="611490"/>
                </a:lnTo>
                <a:lnTo>
                  <a:pt x="1432302" y="617267"/>
                </a:lnTo>
                <a:lnTo>
                  <a:pt x="1449644" y="617591"/>
                </a:lnTo>
                <a:lnTo>
                  <a:pt x="1455793" y="623174"/>
                </a:lnTo>
                <a:cubicBezTo>
                  <a:pt x="1461744" y="626151"/>
                  <a:pt x="1469373" y="626493"/>
                  <a:pt x="1480758" y="620863"/>
                </a:cubicBezTo>
                <a:lnTo>
                  <a:pt x="1483154" y="618527"/>
                </a:lnTo>
                <a:lnTo>
                  <a:pt x="1505495" y="624325"/>
                </a:lnTo>
                <a:cubicBezTo>
                  <a:pt x="1512992" y="627532"/>
                  <a:pt x="1520025" y="632078"/>
                  <a:pt x="1526340" y="638496"/>
                </a:cubicBezTo>
                <a:cubicBezTo>
                  <a:pt x="1586113" y="586768"/>
                  <a:pt x="1659006" y="610309"/>
                  <a:pt x="1731986" y="589682"/>
                </a:cubicBezTo>
                <a:cubicBezTo>
                  <a:pt x="1750397" y="523106"/>
                  <a:pt x="1896056" y="573257"/>
                  <a:pt x="1927935" y="628540"/>
                </a:cubicBezTo>
                <a:cubicBezTo>
                  <a:pt x="1912854" y="559823"/>
                  <a:pt x="2112261" y="676347"/>
                  <a:pt x="2039075" y="599964"/>
                </a:cubicBezTo>
                <a:cubicBezTo>
                  <a:pt x="2066036" y="601198"/>
                  <a:pt x="2086366" y="569532"/>
                  <a:pt x="2066980" y="550413"/>
                </a:cubicBezTo>
                <a:cubicBezTo>
                  <a:pt x="2155364" y="582582"/>
                  <a:pt x="2259548" y="514786"/>
                  <a:pt x="2352236" y="519602"/>
                </a:cubicBezTo>
                <a:cubicBezTo>
                  <a:pt x="2388450" y="459394"/>
                  <a:pt x="2373298" y="511682"/>
                  <a:pt x="2420791" y="492826"/>
                </a:cubicBezTo>
                <a:cubicBezTo>
                  <a:pt x="2417962" y="542563"/>
                  <a:pt x="2475071" y="455098"/>
                  <a:pt x="2489932" y="507864"/>
                </a:cubicBezTo>
                <a:cubicBezTo>
                  <a:pt x="2498105" y="502761"/>
                  <a:pt x="2505553" y="496153"/>
                  <a:pt x="2512917" y="489127"/>
                </a:cubicBezTo>
                <a:lnTo>
                  <a:pt x="2516783" y="485473"/>
                </a:lnTo>
                <a:lnTo>
                  <a:pt x="2534360" y="480064"/>
                </a:lnTo>
                <a:lnTo>
                  <a:pt x="2536691" y="467018"/>
                </a:lnTo>
                <a:lnTo>
                  <a:pt x="2561265" y="450623"/>
                </a:lnTo>
                <a:cubicBezTo>
                  <a:pt x="2570872" y="446262"/>
                  <a:pt x="2581686" y="443655"/>
                  <a:pt x="2594349" y="443884"/>
                </a:cubicBezTo>
                <a:cubicBezTo>
                  <a:pt x="2640435" y="464638"/>
                  <a:pt x="2696955" y="396361"/>
                  <a:pt x="2754324" y="424766"/>
                </a:cubicBezTo>
                <a:cubicBezTo>
                  <a:pt x="2775130" y="430896"/>
                  <a:pt x="2837731" y="423458"/>
                  <a:pt x="2848470" y="405966"/>
                </a:cubicBezTo>
                <a:cubicBezTo>
                  <a:pt x="2861295" y="401100"/>
                  <a:pt x="2876936" y="405309"/>
                  <a:pt x="2881772" y="387260"/>
                </a:cubicBezTo>
                <a:cubicBezTo>
                  <a:pt x="2890299" y="365261"/>
                  <a:pt x="2938134" y="392997"/>
                  <a:pt x="2929932" y="368912"/>
                </a:cubicBezTo>
                <a:cubicBezTo>
                  <a:pt x="2963844" y="387799"/>
                  <a:pt x="2986550" y="341223"/>
                  <a:pt x="3013020" y="327578"/>
                </a:cubicBezTo>
                <a:cubicBezTo>
                  <a:pt x="3061730" y="317407"/>
                  <a:pt x="3186369" y="312875"/>
                  <a:pt x="3222191" y="307887"/>
                </a:cubicBezTo>
                <a:cubicBezTo>
                  <a:pt x="3223593" y="304249"/>
                  <a:pt x="3179978" y="296995"/>
                  <a:pt x="3227953" y="297650"/>
                </a:cubicBezTo>
                <a:cubicBezTo>
                  <a:pt x="3275928" y="298306"/>
                  <a:pt x="3443572" y="313020"/>
                  <a:pt x="3510042" y="311820"/>
                </a:cubicBezTo>
                <a:cubicBezTo>
                  <a:pt x="3585274" y="306641"/>
                  <a:pt x="3525753" y="258887"/>
                  <a:pt x="3626773" y="290452"/>
                </a:cubicBezTo>
                <a:cubicBezTo>
                  <a:pt x="3633124" y="269835"/>
                  <a:pt x="3644693" y="267134"/>
                  <a:pt x="3666217" y="273255"/>
                </a:cubicBezTo>
                <a:cubicBezTo>
                  <a:pt x="3702502" y="269310"/>
                  <a:pt x="3690563" y="221720"/>
                  <a:pt x="3732427" y="245039"/>
                </a:cubicBezTo>
                <a:cubicBezTo>
                  <a:pt x="3720985" y="220241"/>
                  <a:pt x="3798776" y="224539"/>
                  <a:pt x="3777022" y="200276"/>
                </a:cubicBezTo>
                <a:cubicBezTo>
                  <a:pt x="3781759" y="193499"/>
                  <a:pt x="3786499" y="190723"/>
                  <a:pt x="3791246" y="189996"/>
                </a:cubicBezTo>
                <a:cubicBezTo>
                  <a:pt x="3800740" y="188542"/>
                  <a:pt x="3810265" y="195284"/>
                  <a:pt x="3819864" y="194605"/>
                </a:cubicBezTo>
                <a:lnTo>
                  <a:pt x="3830398" y="188383"/>
                </a:lnTo>
                <a:lnTo>
                  <a:pt x="3834360" y="188992"/>
                </a:lnTo>
                <a:lnTo>
                  <a:pt x="3843715" y="188752"/>
                </a:lnTo>
                <a:lnTo>
                  <a:pt x="3842609" y="197386"/>
                </a:lnTo>
                <a:cubicBezTo>
                  <a:pt x="3840673" y="205638"/>
                  <a:pt x="3839248" y="214671"/>
                  <a:pt x="3853961" y="213380"/>
                </a:cubicBezTo>
                <a:cubicBezTo>
                  <a:pt x="3884396" y="206569"/>
                  <a:pt x="3895082" y="241941"/>
                  <a:pt x="3907640" y="207568"/>
                </a:cubicBezTo>
                <a:lnTo>
                  <a:pt x="3910449" y="197808"/>
                </a:lnTo>
                <a:lnTo>
                  <a:pt x="3917197" y="196121"/>
                </a:lnTo>
                <a:cubicBezTo>
                  <a:pt x="3920833" y="196372"/>
                  <a:pt x="3922919" y="198717"/>
                  <a:pt x="3922400" y="205056"/>
                </a:cubicBezTo>
                <a:cubicBezTo>
                  <a:pt x="3950680" y="178467"/>
                  <a:pt x="3984062" y="218098"/>
                  <a:pt x="4013061" y="224874"/>
                </a:cubicBezTo>
                <a:cubicBezTo>
                  <a:pt x="4062781" y="222856"/>
                  <a:pt x="4184760" y="196847"/>
                  <a:pt x="4220717" y="192946"/>
                </a:cubicBezTo>
                <a:cubicBezTo>
                  <a:pt x="4222964" y="196132"/>
                  <a:pt x="4225687" y="199002"/>
                  <a:pt x="4228802" y="201468"/>
                </a:cubicBezTo>
                <a:cubicBezTo>
                  <a:pt x="4246898" y="215792"/>
                  <a:pt x="4274013" y="213632"/>
                  <a:pt x="4289361" y="196642"/>
                </a:cubicBezTo>
                <a:cubicBezTo>
                  <a:pt x="4363212" y="140627"/>
                  <a:pt x="4433598" y="135488"/>
                  <a:pt x="4498913" y="118915"/>
                </a:cubicBezTo>
                <a:cubicBezTo>
                  <a:pt x="4573135" y="105586"/>
                  <a:pt x="4527062" y="166416"/>
                  <a:pt x="4617330" y="111163"/>
                </a:cubicBezTo>
                <a:cubicBezTo>
                  <a:pt x="4628518" y="129608"/>
                  <a:pt x="4640397" y="129405"/>
                  <a:pt x="4659778" y="118219"/>
                </a:cubicBezTo>
                <a:cubicBezTo>
                  <a:pt x="4695929" y="113193"/>
                  <a:pt x="4695958" y="162259"/>
                  <a:pt x="4730870" y="129432"/>
                </a:cubicBezTo>
                <a:cubicBezTo>
                  <a:pt x="4761586" y="136690"/>
                  <a:pt x="4823142" y="161592"/>
                  <a:pt x="4844073" y="161768"/>
                </a:cubicBezTo>
                <a:cubicBezTo>
                  <a:pt x="4870797" y="164132"/>
                  <a:pt x="4827288" y="135164"/>
                  <a:pt x="4856454" y="130488"/>
                </a:cubicBezTo>
                <a:cubicBezTo>
                  <a:pt x="4892086" y="129553"/>
                  <a:pt x="4889263" y="81477"/>
                  <a:pt x="4920038" y="140418"/>
                </a:cubicBezTo>
                <a:cubicBezTo>
                  <a:pt x="4956358" y="122308"/>
                  <a:pt x="4965108" y="149263"/>
                  <a:pt x="5016639" y="158905"/>
                </a:cubicBezTo>
                <a:cubicBezTo>
                  <a:pt x="5037063" y="141828"/>
                  <a:pt x="5054534" y="147986"/>
                  <a:pt x="5072009" y="161502"/>
                </a:cubicBezTo>
                <a:cubicBezTo>
                  <a:pt x="5121260" y="153653"/>
                  <a:pt x="5167555" y="172635"/>
                  <a:pt x="5223626" y="177356"/>
                </a:cubicBezTo>
                <a:cubicBezTo>
                  <a:pt x="5282824" y="155243"/>
                  <a:pt x="5315859" y="195041"/>
                  <a:pt x="5375773" y="199913"/>
                </a:cubicBezTo>
                <a:cubicBezTo>
                  <a:pt x="5432511" y="156218"/>
                  <a:pt x="5417550" y="256036"/>
                  <a:pt x="5467502" y="250963"/>
                </a:cubicBezTo>
                <a:cubicBezTo>
                  <a:pt x="5547124" y="209975"/>
                  <a:pt x="5467171" y="283839"/>
                  <a:pt x="5592395" y="265434"/>
                </a:cubicBezTo>
                <a:cubicBezTo>
                  <a:pt x="5599201" y="258867"/>
                  <a:pt x="5614752" y="264706"/>
                  <a:pt x="5613532" y="273379"/>
                </a:cubicBezTo>
                <a:cubicBezTo>
                  <a:pt x="5621390" y="270408"/>
                  <a:pt x="5639720" y="253173"/>
                  <a:pt x="5642173" y="266904"/>
                </a:cubicBezTo>
                <a:cubicBezTo>
                  <a:pt x="5682296" y="267049"/>
                  <a:pt x="5721812" y="257513"/>
                  <a:pt x="5756910" y="239211"/>
                </a:cubicBezTo>
                <a:cubicBezTo>
                  <a:pt x="5834998" y="260050"/>
                  <a:pt x="5790596" y="197229"/>
                  <a:pt x="5846667" y="201786"/>
                </a:cubicBezTo>
                <a:cubicBezTo>
                  <a:pt x="5892444" y="227312"/>
                  <a:pt x="5908324" y="204527"/>
                  <a:pt x="5960732" y="220708"/>
                </a:cubicBezTo>
                <a:cubicBezTo>
                  <a:pt x="5977124" y="175349"/>
                  <a:pt x="6009640" y="223654"/>
                  <a:pt x="6029542" y="210339"/>
                </a:cubicBezTo>
                <a:cubicBezTo>
                  <a:pt x="6063108" y="261420"/>
                  <a:pt x="6107411" y="160034"/>
                  <a:pt x="6141123" y="159923"/>
                </a:cubicBezTo>
                <a:cubicBezTo>
                  <a:pt x="6198068" y="167749"/>
                  <a:pt x="6260628" y="219715"/>
                  <a:pt x="6290640" y="167441"/>
                </a:cubicBezTo>
                <a:cubicBezTo>
                  <a:pt x="6295193" y="188689"/>
                  <a:pt x="6290494" y="217816"/>
                  <a:pt x="6322806" y="213293"/>
                </a:cubicBezTo>
                <a:cubicBezTo>
                  <a:pt x="6337769" y="214252"/>
                  <a:pt x="6349573" y="188998"/>
                  <a:pt x="6380420" y="173195"/>
                </a:cubicBezTo>
                <a:cubicBezTo>
                  <a:pt x="6420580" y="151473"/>
                  <a:pt x="6513519" y="179296"/>
                  <a:pt x="6507891" y="118474"/>
                </a:cubicBezTo>
                <a:cubicBezTo>
                  <a:pt x="6519398" y="82452"/>
                  <a:pt x="6571830" y="137398"/>
                  <a:pt x="6571807" y="98636"/>
                </a:cubicBezTo>
                <a:cubicBezTo>
                  <a:pt x="6594702" y="123421"/>
                  <a:pt x="6634676" y="82071"/>
                  <a:pt x="6671880" y="82931"/>
                </a:cubicBezTo>
                <a:cubicBezTo>
                  <a:pt x="6678855" y="65407"/>
                  <a:pt x="6687415" y="66196"/>
                  <a:pt x="6702266" y="75470"/>
                </a:cubicBezTo>
                <a:cubicBezTo>
                  <a:pt x="6747004" y="78450"/>
                  <a:pt x="6798307" y="53072"/>
                  <a:pt x="6845802" y="24496"/>
                </a:cubicBezTo>
                <a:lnTo>
                  <a:pt x="6884912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: Shape 106">
            <a:extLst>
              <a:ext uri="{FF2B5EF4-FFF2-40B4-BE49-F238E27FC236}">
                <a16:creationId xmlns:a16="http://schemas.microsoft.com/office/drawing/2014/main" id="{A63313B7-3007-48A7-BE97-9A74C1121E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54" y="792481"/>
            <a:ext cx="3050771" cy="5310206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508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96" name="Picture 2"/>
          <p:cNvPicPr/>
          <p:nvPr/>
        </p:nvPicPr>
        <p:blipFill rotWithShape="1">
          <a:blip r:embed="rId2"/>
          <a:srcRect t="24566" r="-3" b="-3"/>
          <a:stretch/>
        </p:blipFill>
        <p:spPr>
          <a:xfrm rot="16200000">
            <a:off x="-556347" y="2069089"/>
            <a:ext cx="4976553" cy="2778010"/>
          </a:xfrm>
          <a:prstGeom prst="rect">
            <a:avLst/>
          </a:prstGeom>
        </p:spPr>
      </p:pic>
      <p:sp>
        <p:nvSpPr>
          <p:cNvPr id="109" name="Rectangle 6">
            <a:extLst>
              <a:ext uri="{FF2B5EF4-FFF2-40B4-BE49-F238E27FC236}">
                <a16:creationId xmlns:a16="http://schemas.microsoft.com/office/drawing/2014/main" id="{3FD46A31-BFB8-4D6E-8A49-A2DC0DEDAC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07380" y="5869654"/>
            <a:ext cx="1025719" cy="42898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lnTo>
                  <a:pt x="2164992" y="12386"/>
                </a:lnTo>
                <a:cubicBezTo>
                  <a:pt x="2164717" y="43049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50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TextShape 2"/>
          <p:cNvSpPr txBox="1"/>
          <p:nvPr/>
        </p:nvSpPr>
        <p:spPr>
          <a:xfrm>
            <a:off x="3911891" y="2194101"/>
            <a:ext cx="4486599" cy="3908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3080" indent="-228600">
              <a:lnSpc>
                <a:spcPct val="9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en-US" sz="900" b="0" strike="noStrike" spc="-1"/>
              <a:t>Организменный уровень организации жизни</a:t>
            </a:r>
          </a:p>
          <a:p>
            <a:pPr marL="343080" indent="-228600">
              <a:lnSpc>
                <a:spcPct val="9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en-US" sz="900" b="0" strike="noStrike" spc="-1"/>
              <a:t>Представлен одноклеточными и многоклеточными организмами растений, животных, грибов и бактерий.</a:t>
            </a:r>
          </a:p>
          <a:p>
            <a:pPr marL="343080" indent="-228600">
              <a:lnSpc>
                <a:spcPct val="9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Компоненты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Клетка — основной структурный компонент организма. Из клеток образованы ткани и органы многоклеточного организма</a:t>
            </a:r>
          </a:p>
          <a:p>
            <a:pPr marL="343080" indent="-228600">
              <a:lnSpc>
                <a:spcPct val="9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Основные процессы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Обмен веществ (метаболизм)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Раздражимость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Размножение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Онтогенез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Нервно-гуморальная регуляция процессов жизнедеятельности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Гомеостаз</a:t>
            </a:r>
          </a:p>
          <a:p>
            <a:pPr marL="343080" indent="-228600">
              <a:lnSpc>
                <a:spcPct val="9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Науки, ведущие исследования на этом уровне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Анатомия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Биометрия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Биоэнергетика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Гигиена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Морфология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Физиология</a:t>
            </a:r>
          </a:p>
          <a:p>
            <a:pPr indent="-228600">
              <a:lnSpc>
                <a:spcPct val="9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endParaRPr lang="en-US" sz="900" b="0" strike="noStrike" spc="-1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" name="Rectangle 103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9" name="Picture 2"/>
          <p:cNvPicPr/>
          <p:nvPr/>
        </p:nvPicPr>
        <p:blipFill rotWithShape="1">
          <a:blip r:embed="rId2"/>
          <a:srcRect l="24654" t="9091" r="17819"/>
          <a:stretch/>
        </p:blipFill>
        <p:spPr>
          <a:xfrm>
            <a:off x="2642616" y="10"/>
            <a:ext cx="6501384" cy="6857990"/>
          </a:xfrm>
          <a:prstGeom prst="rect">
            <a:avLst/>
          </a:prstGeom>
        </p:spPr>
      </p:pic>
      <p:sp>
        <p:nvSpPr>
          <p:cNvPr id="106" name="Rectangle 105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TextShape 1"/>
          <p:cNvSpPr txBox="1"/>
          <p:nvPr/>
        </p:nvSpPr>
        <p:spPr>
          <a:xfrm>
            <a:off x="278320" y="1161288"/>
            <a:ext cx="2578608" cy="11247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700" b="0" strike="noStrike" spc="-1">
                <a:latin typeface="+mj-lt"/>
                <a:ea typeface="+mj-ea"/>
                <a:cs typeface="+mj-cs"/>
              </a:rPr>
              <a:t>ПОПУЛЯЦИОННО-ВИДОВОЙ УРОВЕНЬ </a:t>
            </a:r>
            <a:br>
              <a:rPr lang="en-US" sz="1700">
                <a:latin typeface="+mj-lt"/>
                <a:ea typeface="+mj-ea"/>
                <a:cs typeface="+mj-cs"/>
              </a:rPr>
            </a:br>
            <a:endParaRPr lang="en-US" sz="1700" b="0" strike="noStrike" spc="-1">
              <a:latin typeface="+mj-lt"/>
              <a:ea typeface="+mj-ea"/>
              <a:cs typeface="+mj-cs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278320" y="2718054"/>
            <a:ext cx="2579180" cy="3207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3080" indent="-228600">
              <a:lnSpc>
                <a:spcPct val="9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en-US" sz="600" b="0" strike="noStrike" spc="-1"/>
              <a:t>Представлен в природе огромным разнообразием видов и их популяций</a:t>
            </a:r>
          </a:p>
          <a:p>
            <a:pPr marL="343080" indent="-228600">
              <a:lnSpc>
                <a:spcPct val="9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600" b="0" strike="noStrike" spc="-1"/>
              <a:t>Компоненты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600" b="0" strike="noStrike" spc="-1"/>
              <a:t>Группы родственных особей, объединённых определённым генофондом и специфическим взаимодействием с окружающей средой</a:t>
            </a:r>
          </a:p>
          <a:p>
            <a:pPr marL="343080" indent="-228600">
              <a:lnSpc>
                <a:spcPct val="9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600" b="0" strike="noStrike" spc="-1"/>
              <a:t>Основные процессы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600" b="0" strike="noStrike" spc="-1"/>
              <a:t>Генетическое своеобразие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600" b="0" strike="noStrike" spc="-1"/>
              <a:t>Взаимодействие между особями и популяциями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600" b="0" strike="noStrike" spc="-1"/>
              <a:t>Накопление элементарных эволюционных преобразований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600" b="0" strike="noStrike" spc="-1"/>
              <a:t>Осуществление микроэволюции и выработка адаптаций к изменяющейся среде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600" b="0" strike="noStrike" spc="-1"/>
              <a:t>Видообразование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600" b="0" strike="noStrike" spc="-1"/>
              <a:t>Увеличение биоразнообразия</a:t>
            </a:r>
          </a:p>
          <a:p>
            <a:pPr marL="343080" indent="-228600">
              <a:lnSpc>
                <a:spcPct val="9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600" b="0" strike="noStrike" spc="-1"/>
              <a:t>Науки, ведущие исследования на этом уровне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600" b="0" strike="noStrike" spc="-1"/>
              <a:t>Генетика популяций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600" b="0" strike="noStrike" spc="-1"/>
              <a:t>Эволюция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600" b="0" strike="noStrike" spc="-1"/>
              <a:t>Экология</a:t>
            </a:r>
          </a:p>
          <a:p>
            <a:pPr indent="-228600">
              <a:lnSpc>
                <a:spcPct val="9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endParaRPr lang="en-US" sz="600" b="0" strike="noStrike" spc="-1"/>
          </a:p>
        </p:txBody>
      </p:sp>
    </p:spTree>
  </p:cSld>
  <p:clrMapOvr>
    <a:masterClrMapping/>
  </p:clrMapOvr>
  <p:transition>
    <p:push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813299" y="490537"/>
            <a:ext cx="3968748" cy="16287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500" b="0" strike="noStrike" spc="-1">
                <a:latin typeface="+mj-lt"/>
                <a:ea typeface="+mj-ea"/>
                <a:cs typeface="+mj-cs"/>
              </a:rPr>
              <a:t>БИОГЕОЦЕНОТИЧЕСКИЙ УРОВЕНЬ</a:t>
            </a:r>
          </a:p>
        </p:txBody>
      </p:sp>
      <p:pic>
        <p:nvPicPr>
          <p:cNvPr id="102" name="Picture 2"/>
          <p:cNvPicPr/>
          <p:nvPr/>
        </p:nvPicPr>
        <p:blipFill rotWithShape="1">
          <a:blip r:embed="rId2"/>
          <a:srcRect l="6261" r="10386"/>
          <a:stretch/>
        </p:blipFill>
        <p:spPr>
          <a:xfrm>
            <a:off x="1" y="1587"/>
            <a:ext cx="4571999" cy="6856413"/>
          </a:xfrm>
          <a:custGeom>
            <a:avLst/>
            <a:gdLst/>
            <a:ahLst/>
            <a:cxnLst/>
            <a:rect l="l" t="t" r="r" b="b"/>
            <a:pathLst>
              <a:path w="6649908" h="6856413">
                <a:moveTo>
                  <a:pt x="0" y="0"/>
                </a:moveTo>
                <a:lnTo>
                  <a:pt x="6559859" y="0"/>
                </a:lnTo>
                <a:lnTo>
                  <a:pt x="6572145" y="79394"/>
                </a:lnTo>
                <a:cubicBezTo>
                  <a:pt x="6857782" y="2230562"/>
                  <a:pt x="6243159" y="4473353"/>
                  <a:pt x="6528796" y="6624522"/>
                </a:cubicBezTo>
                <a:lnTo>
                  <a:pt x="6564680" y="6856413"/>
                </a:lnTo>
                <a:lnTo>
                  <a:pt x="0" y="6856413"/>
                </a:lnTo>
                <a:close/>
              </a:path>
            </a:pathLst>
          </a:custGeom>
        </p:spPr>
      </p:pic>
      <p:sp>
        <p:nvSpPr>
          <p:cNvPr id="101" name="TextShape 2"/>
          <p:cNvSpPr txBox="1"/>
          <p:nvPr/>
        </p:nvSpPr>
        <p:spPr>
          <a:xfrm>
            <a:off x="4813300" y="2614612"/>
            <a:ext cx="3968747" cy="3752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3080" indent="-228600">
              <a:lnSpc>
                <a:spcPct val="9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en-US" sz="1000" b="0" strike="noStrike" spc="-1"/>
              <a:t>Биогеоценотический уровень организации жизни</a:t>
            </a:r>
          </a:p>
          <a:p>
            <a:pPr marL="343080" indent="-228600">
              <a:lnSpc>
                <a:spcPct val="9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en-US" sz="1000" b="0" strike="noStrike" spc="-1"/>
              <a:t>Представлен разнообразием естественных и культурных биогеоценозов во всех средах жизни</a:t>
            </a:r>
          </a:p>
          <a:p>
            <a:pPr marL="343080" indent="-228600">
              <a:lnSpc>
                <a:spcPct val="9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000" b="0" strike="noStrike" spc="-1"/>
              <a:t>Компоненты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000" b="0" strike="noStrike" spc="-1"/>
              <a:t>Популяции различных видов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000" b="0" strike="noStrike" spc="-1"/>
              <a:t>Факторы среды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000" b="0" strike="noStrike" spc="-1"/>
              <a:t>Пищевые сети, потоки веществ и энергии</a:t>
            </a:r>
          </a:p>
          <a:p>
            <a:pPr marL="343080" indent="-228600">
              <a:lnSpc>
                <a:spcPct val="9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000" b="0" strike="noStrike" spc="-1"/>
              <a:t>Основные процессы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000" b="0" strike="noStrike" spc="-1"/>
              <a:t>Биохимический круговорот веществ и поток энергии, поддерживающие жизнь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000" b="0" strike="noStrike" spc="-1"/>
              <a:t>Подвижное равновесие между живыми организмами и абиотической средой (гомеостаз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000" b="0" strike="noStrike" spc="-1"/>
              <a:t>Обеспечение живых организмов условиями обитания и ресурсами (пищей и убежищем)</a:t>
            </a:r>
          </a:p>
          <a:p>
            <a:pPr marL="343080" indent="-228600">
              <a:lnSpc>
                <a:spcPct val="9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000" b="0" strike="noStrike" spc="-1"/>
              <a:t>Науки, ведущие исследования на этом уровне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000" b="0" strike="noStrike" spc="-1"/>
              <a:t>Биогеография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000" b="0" strike="noStrike" spc="-1"/>
              <a:t>Биогеоценология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000" b="0" strike="noStrike" spc="-1"/>
              <a:t>Экология</a:t>
            </a:r>
          </a:p>
          <a:p>
            <a:pPr indent="-228600">
              <a:lnSpc>
                <a:spcPct val="9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endParaRPr lang="en-US" sz="1000" b="0" strike="noStrike" spc="-1"/>
          </a:p>
        </p:txBody>
      </p:sp>
    </p:spTree>
  </p:cSld>
  <p:clrMapOvr>
    <a:masterClrMapping/>
  </p:clrMapOvr>
  <p:transition>
    <p:push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0" name="Rectangle 109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Shape 1"/>
          <p:cNvSpPr txBox="1"/>
          <p:nvPr/>
        </p:nvSpPr>
        <p:spPr>
          <a:xfrm>
            <a:off x="4885341" y="365125"/>
            <a:ext cx="3630007" cy="1807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100" b="0" strike="noStrike" spc="-1">
                <a:latin typeface="+mj-lt"/>
                <a:ea typeface="+mj-ea"/>
                <a:cs typeface="+mj-cs"/>
              </a:rPr>
              <a:t>БИОСФЕРНЫЙ УРОВЕНЬ</a:t>
            </a:r>
          </a:p>
        </p:txBody>
      </p:sp>
      <p:pic>
        <p:nvPicPr>
          <p:cNvPr id="105" name="Picture 2"/>
          <p:cNvPicPr/>
          <p:nvPr/>
        </p:nvPicPr>
        <p:blipFill rotWithShape="1">
          <a:blip r:embed="rId2"/>
          <a:srcRect l="8955" r="24153"/>
          <a:stretch/>
        </p:blipFill>
        <p:spPr>
          <a:xfrm>
            <a:off x="20" y="10"/>
            <a:ext cx="4587406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104" name="TextShape 2"/>
          <p:cNvSpPr txBox="1"/>
          <p:nvPr/>
        </p:nvSpPr>
        <p:spPr>
          <a:xfrm>
            <a:off x="4885341" y="2333297"/>
            <a:ext cx="3630007" cy="3843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3080" indent="-228600">
              <a:lnSpc>
                <a:spcPct val="9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en-US" sz="900" b="0" strike="noStrike" spc="-1"/>
              <a:t>Биосферный уровень организации жизни</a:t>
            </a:r>
          </a:p>
          <a:p>
            <a:pPr marL="343080" indent="-228600">
              <a:lnSpc>
                <a:spcPct val="9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en-US" sz="900" b="0" strike="noStrike" spc="-1"/>
              <a:t>Представлен высшей, глобальной формой организации биосистем — биосферой</a:t>
            </a:r>
          </a:p>
          <a:p>
            <a:pPr marL="343080" indent="-228600">
              <a:lnSpc>
                <a:spcPct val="9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Компоненты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Биогеоценозы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Антропогенное воздействие</a:t>
            </a:r>
          </a:p>
          <a:p>
            <a:pPr marL="343080" indent="-228600">
              <a:lnSpc>
                <a:spcPct val="9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Основные процессы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Активное взаимодействие живого и неживого вещества планеты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Биологический глобальный круговорот веществ и энергии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Активное биогеохимическое участие человека во всех процессах биосферы, его хозяйственная и этнокультурная деятельность</a:t>
            </a:r>
          </a:p>
          <a:p>
            <a:pPr marL="343080" indent="-228600">
              <a:lnSpc>
                <a:spcPct val="9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Науки, ведущие исследования на этом уровне</a:t>
            </a:r>
          </a:p>
          <a:p>
            <a:pPr marL="743040" lvl="1" indent="-2286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Экология</a:t>
            </a:r>
          </a:p>
          <a:p>
            <a:pPr marL="1143000" lvl="2" indent="-228600">
              <a:lnSpc>
                <a:spcPct val="90000"/>
              </a:lnSpc>
              <a:spcBef>
                <a:spcPts val="479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Глобальная экология</a:t>
            </a:r>
          </a:p>
          <a:p>
            <a:pPr marL="1143000" lvl="2" indent="-228600">
              <a:lnSpc>
                <a:spcPct val="90000"/>
              </a:lnSpc>
              <a:spcBef>
                <a:spcPts val="479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Космическая экология</a:t>
            </a:r>
          </a:p>
          <a:p>
            <a:pPr marL="1143000" lvl="2" indent="-228600">
              <a:lnSpc>
                <a:spcPct val="90000"/>
              </a:lnSpc>
              <a:spcBef>
                <a:spcPts val="479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900" b="0" strike="noStrike" spc="-1"/>
              <a:t>Социальная экология</a:t>
            </a:r>
          </a:p>
        </p:txBody>
      </p:sp>
    </p:spTree>
  </p:cSld>
  <p:clrMapOvr>
    <a:masterClrMapping/>
  </p:clrMapOvr>
  <p:transition>
    <p:push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187</Words>
  <Application>Microsoft Office PowerPoint</Application>
  <PresentationFormat>Экран (4:3)</PresentationFormat>
  <Paragraphs>106</Paragraphs>
  <Slides>8</Slides>
  <Notes>0</Notes>
  <HiddenSlides>0</HiddenSlide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УРОВНИ ОРГАНИЗАЦИИ  ЖИЗНИ</dc:title>
  <dc:subject/>
  <dc:creator>Пользователь</dc:creator>
  <dc:description/>
  <cp:lastModifiedBy>Владимир</cp:lastModifiedBy>
  <cp:revision>22</cp:revision>
  <dcterms:created xsi:type="dcterms:W3CDTF">2011-09-14T12:57:32Z</dcterms:created>
  <dcterms:modified xsi:type="dcterms:W3CDTF">2023-06-01T08:15:37Z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</vt:i4>
  </property>
</Properties>
</file>