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34" r:id="rId3"/>
    <p:sldId id="335" r:id="rId4"/>
    <p:sldId id="296" r:id="rId5"/>
    <p:sldId id="312" r:id="rId6"/>
    <p:sldId id="307" r:id="rId7"/>
    <p:sldId id="315" r:id="rId8"/>
    <p:sldId id="290" r:id="rId9"/>
    <p:sldId id="314" r:id="rId10"/>
    <p:sldId id="323" r:id="rId11"/>
    <p:sldId id="318" r:id="rId12"/>
    <p:sldId id="321" r:id="rId13"/>
    <p:sldId id="336" r:id="rId14"/>
    <p:sldId id="337" r:id="rId15"/>
    <p:sldId id="299" r:id="rId16"/>
    <p:sldId id="269" r:id="rId17"/>
    <p:sldId id="270" r:id="rId18"/>
    <p:sldId id="32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>
        <p:scale>
          <a:sx n="113" d="100"/>
          <a:sy n="11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A9051-3ADA-4E55-8A94-B274CCD7D7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A9BAFD-6845-45B5-B260-3D6327CB934C}">
      <dgm:prSet/>
      <dgm:spPr/>
      <dgm:t>
        <a:bodyPr/>
        <a:lstStyle/>
        <a:p>
          <a:r>
            <a:rPr lang="ru-RU"/>
            <a:t>Благодаря росту, развитию и размножению, расселению в результате обмена веществ и преобразования энергии способствуют миграции химических элементов в биосфере</a:t>
          </a:r>
          <a:endParaRPr lang="en-US"/>
        </a:p>
      </dgm:t>
    </dgm:pt>
    <dgm:pt modelId="{A7BC3DB3-7872-4C51-BE31-593B0C097D39}" type="parTrans" cxnId="{F4494773-0083-4290-B266-2A5B05041B4C}">
      <dgm:prSet/>
      <dgm:spPr/>
      <dgm:t>
        <a:bodyPr/>
        <a:lstStyle/>
        <a:p>
          <a:endParaRPr lang="en-US"/>
        </a:p>
      </dgm:t>
    </dgm:pt>
    <dgm:pt modelId="{FB14B9C4-7C2D-42EF-AAE9-E274C7226F16}" type="sibTrans" cxnId="{F4494773-0083-4290-B266-2A5B05041B4C}">
      <dgm:prSet/>
      <dgm:spPr/>
      <dgm:t>
        <a:bodyPr/>
        <a:lstStyle/>
        <a:p>
          <a:endParaRPr lang="en-US"/>
        </a:p>
      </dgm:t>
    </dgm:pt>
    <dgm:pt modelId="{4A2FEB19-FB87-4BFC-AA64-7DF68399CEC5}">
      <dgm:prSet/>
      <dgm:spPr/>
      <dgm:t>
        <a:bodyPr/>
        <a:lstStyle/>
        <a:p>
          <a:r>
            <a:rPr lang="ru-RU"/>
            <a:t>Между органическим и неорганическим веществом на планете существует неразрывная связь, совершается постоянный круговорот веществ и превращение энергии.</a:t>
          </a:r>
          <a:endParaRPr lang="en-US"/>
        </a:p>
      </dgm:t>
    </dgm:pt>
    <dgm:pt modelId="{B9FFD322-956B-4C4A-90D5-58BF306BFD34}" type="parTrans" cxnId="{A6A88200-51AE-4E09-954E-D44CB77325E6}">
      <dgm:prSet/>
      <dgm:spPr/>
      <dgm:t>
        <a:bodyPr/>
        <a:lstStyle/>
        <a:p>
          <a:endParaRPr lang="en-US"/>
        </a:p>
      </dgm:t>
    </dgm:pt>
    <dgm:pt modelId="{47438F2F-A57F-4682-9373-9510CE66FDD8}" type="sibTrans" cxnId="{A6A88200-51AE-4E09-954E-D44CB77325E6}">
      <dgm:prSet/>
      <dgm:spPr/>
      <dgm:t>
        <a:bodyPr/>
        <a:lstStyle/>
        <a:p>
          <a:endParaRPr lang="en-US"/>
        </a:p>
      </dgm:t>
    </dgm:pt>
    <dgm:pt modelId="{5B07B677-258B-48ED-8F50-305E285A5503}">
      <dgm:prSet/>
      <dgm:spPr/>
      <dgm:t>
        <a:bodyPr/>
        <a:lstStyle/>
        <a:p>
          <a:r>
            <a:rPr lang="ru-RU"/>
            <a:t>Деятельность живых организмов определяет состав атмосферы, состав и структуру почв, содержание различных веществ в водной среде.</a:t>
          </a:r>
          <a:endParaRPr lang="en-US"/>
        </a:p>
      </dgm:t>
    </dgm:pt>
    <dgm:pt modelId="{4054F51C-217B-4618-89B4-A822492F739E}" type="parTrans" cxnId="{5AC62F04-E6CA-4B36-8CCD-9AD9838C7246}">
      <dgm:prSet/>
      <dgm:spPr/>
      <dgm:t>
        <a:bodyPr/>
        <a:lstStyle/>
        <a:p>
          <a:endParaRPr lang="en-US"/>
        </a:p>
      </dgm:t>
    </dgm:pt>
    <dgm:pt modelId="{8CF9E210-58D3-4FC2-8C83-E5A3214C555C}" type="sibTrans" cxnId="{5AC62F04-E6CA-4B36-8CCD-9AD9838C7246}">
      <dgm:prSet/>
      <dgm:spPr/>
      <dgm:t>
        <a:bodyPr/>
        <a:lstStyle/>
        <a:p>
          <a:endParaRPr lang="en-US"/>
        </a:p>
      </dgm:t>
    </dgm:pt>
    <dgm:pt modelId="{5B2BC997-312A-42D7-A16E-B165C7CD1AEE}">
      <dgm:prSet/>
      <dgm:spPr/>
      <dgm:t>
        <a:bodyPr/>
        <a:lstStyle/>
        <a:p>
          <a:r>
            <a:rPr lang="ru-RU"/>
            <a:t>Организмы способны избирательно поглощать и накапливать различные химические элементы в виде органических и неорганических соединений.</a:t>
          </a:r>
          <a:endParaRPr lang="en-US"/>
        </a:p>
      </dgm:t>
    </dgm:pt>
    <dgm:pt modelId="{2DD9969A-8B3F-4439-AF45-B4ACF302524E}" type="parTrans" cxnId="{AA23F685-D3F0-485E-8FCF-91A8574F5FB5}">
      <dgm:prSet/>
      <dgm:spPr/>
      <dgm:t>
        <a:bodyPr/>
        <a:lstStyle/>
        <a:p>
          <a:endParaRPr lang="en-US"/>
        </a:p>
      </dgm:t>
    </dgm:pt>
    <dgm:pt modelId="{3516B5D5-04CA-43F7-B6DE-637E18F877BE}" type="sibTrans" cxnId="{AA23F685-D3F0-485E-8FCF-91A8574F5FB5}">
      <dgm:prSet/>
      <dgm:spPr/>
      <dgm:t>
        <a:bodyPr/>
        <a:lstStyle/>
        <a:p>
          <a:endParaRPr lang="en-US"/>
        </a:p>
      </dgm:t>
    </dgm:pt>
    <dgm:pt modelId="{394ACA20-F1F8-4A17-B69C-CC6033ADD6FF}">
      <dgm:prSet/>
      <dgm:spPr/>
      <dgm:t>
        <a:bodyPr/>
        <a:lstStyle/>
        <a:p>
          <a:r>
            <a:rPr lang="ru-RU"/>
            <a:t>В результате деятельности организмов образуются залежи полезных ископаемых органического происхождения.</a:t>
          </a:r>
          <a:endParaRPr lang="en-US"/>
        </a:p>
      </dgm:t>
    </dgm:pt>
    <dgm:pt modelId="{D776FFD3-DABB-4C31-8661-5092BAD49018}" type="parTrans" cxnId="{B7801642-A69E-4EC8-BC81-84FBD67ECD9C}">
      <dgm:prSet/>
      <dgm:spPr/>
      <dgm:t>
        <a:bodyPr/>
        <a:lstStyle/>
        <a:p>
          <a:endParaRPr lang="en-US"/>
        </a:p>
      </dgm:t>
    </dgm:pt>
    <dgm:pt modelId="{5C511CE8-4CDD-40D2-BBD5-962951A6AEBC}" type="sibTrans" cxnId="{B7801642-A69E-4EC8-BC81-84FBD67ECD9C}">
      <dgm:prSet/>
      <dgm:spPr/>
      <dgm:t>
        <a:bodyPr/>
        <a:lstStyle/>
        <a:p>
          <a:endParaRPr lang="en-US"/>
        </a:p>
      </dgm:t>
    </dgm:pt>
    <dgm:pt modelId="{9E6DA243-B319-4E17-AED1-BFA71C869F87}">
      <dgm:prSet/>
      <dgm:spPr/>
      <dgm:t>
        <a:bodyPr/>
        <a:lstStyle/>
        <a:p>
          <a:r>
            <a:rPr lang="ru-RU"/>
            <a:t>Микроорганизмы обеспечивают переработку мертвой органики в неорганическое вещество.</a:t>
          </a:r>
          <a:endParaRPr lang="en-US"/>
        </a:p>
      </dgm:t>
    </dgm:pt>
    <dgm:pt modelId="{02017DC4-0600-4F36-8D5A-57499910CB54}" type="parTrans" cxnId="{255CD82D-542B-4C44-8A11-CA0D197B2DAF}">
      <dgm:prSet/>
      <dgm:spPr/>
      <dgm:t>
        <a:bodyPr/>
        <a:lstStyle/>
        <a:p>
          <a:endParaRPr lang="en-US"/>
        </a:p>
      </dgm:t>
    </dgm:pt>
    <dgm:pt modelId="{E53DDD80-A79A-4651-BCDF-BD5A2DB52710}" type="sibTrans" cxnId="{255CD82D-542B-4C44-8A11-CA0D197B2DAF}">
      <dgm:prSet/>
      <dgm:spPr/>
      <dgm:t>
        <a:bodyPr/>
        <a:lstStyle/>
        <a:p>
          <a:endParaRPr lang="en-US"/>
        </a:p>
      </dgm:t>
    </dgm:pt>
    <dgm:pt modelId="{7E30D970-DDBD-47B8-8C7B-232C045CB0B6}">
      <dgm:prSet/>
      <dgm:spPr/>
      <dgm:t>
        <a:bodyPr/>
        <a:lstStyle/>
        <a:p>
          <a:r>
            <a:rPr lang="ru-RU"/>
            <a:t>Организмы активно участвуют в разрушении горных пород и формировании из них осадочных пород.</a:t>
          </a:r>
          <a:endParaRPr lang="en-US"/>
        </a:p>
      </dgm:t>
    </dgm:pt>
    <dgm:pt modelId="{ED19194A-53F9-4FD8-A1F3-B5ED257DA6CA}" type="parTrans" cxnId="{2FF12C8B-7DE4-4EE6-8308-A7CE8D7FF983}">
      <dgm:prSet/>
      <dgm:spPr/>
      <dgm:t>
        <a:bodyPr/>
        <a:lstStyle/>
        <a:p>
          <a:endParaRPr lang="en-US"/>
        </a:p>
      </dgm:t>
    </dgm:pt>
    <dgm:pt modelId="{DEAE300B-68BA-482B-864F-B80203CDA13B}" type="sibTrans" cxnId="{2FF12C8B-7DE4-4EE6-8308-A7CE8D7FF983}">
      <dgm:prSet/>
      <dgm:spPr/>
      <dgm:t>
        <a:bodyPr/>
        <a:lstStyle/>
        <a:p>
          <a:endParaRPr lang="en-US"/>
        </a:p>
      </dgm:t>
    </dgm:pt>
    <dgm:pt modelId="{33B18D1A-C147-4E62-9057-DEA40C6D994D}" type="pres">
      <dgm:prSet presAssocID="{1A4A9051-3ADA-4E55-8A94-B274CCD7D79B}" presName="root" presStyleCnt="0">
        <dgm:presLayoutVars>
          <dgm:dir/>
          <dgm:resizeHandles val="exact"/>
        </dgm:presLayoutVars>
      </dgm:prSet>
      <dgm:spPr/>
    </dgm:pt>
    <dgm:pt modelId="{431A727B-E278-43BE-8C44-C5231E05307D}" type="pres">
      <dgm:prSet presAssocID="{6EA9BAFD-6845-45B5-B260-3D6327CB934C}" presName="compNode" presStyleCnt="0"/>
      <dgm:spPr/>
    </dgm:pt>
    <dgm:pt modelId="{05EFAA19-266A-4774-B3C5-040BE925EB1C}" type="pres">
      <dgm:prSet presAssocID="{6EA9BAFD-6845-45B5-B260-3D6327CB934C}" presName="bgRect" presStyleLbl="bgShp" presStyleIdx="0" presStyleCnt="7"/>
      <dgm:spPr/>
    </dgm:pt>
    <dgm:pt modelId="{FFFC58A4-77F9-48E5-B0EE-9A3FA4AC3608}" type="pres">
      <dgm:prSet presAssocID="{6EA9BAFD-6845-45B5-B260-3D6327CB934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63B69E65-97A0-49CD-911A-D106175CA648}" type="pres">
      <dgm:prSet presAssocID="{6EA9BAFD-6845-45B5-B260-3D6327CB934C}" presName="spaceRect" presStyleCnt="0"/>
      <dgm:spPr/>
    </dgm:pt>
    <dgm:pt modelId="{144EBBCF-2ACA-4D1E-A5CA-A25D90BFBDC8}" type="pres">
      <dgm:prSet presAssocID="{6EA9BAFD-6845-45B5-B260-3D6327CB934C}" presName="parTx" presStyleLbl="revTx" presStyleIdx="0" presStyleCnt="7">
        <dgm:presLayoutVars>
          <dgm:chMax val="0"/>
          <dgm:chPref val="0"/>
        </dgm:presLayoutVars>
      </dgm:prSet>
      <dgm:spPr/>
    </dgm:pt>
    <dgm:pt modelId="{DB7A6EB9-5E83-4203-9F2D-73BBD0EFA4F6}" type="pres">
      <dgm:prSet presAssocID="{FB14B9C4-7C2D-42EF-AAE9-E274C7226F16}" presName="sibTrans" presStyleCnt="0"/>
      <dgm:spPr/>
    </dgm:pt>
    <dgm:pt modelId="{FC830C16-0850-4DE7-8A73-C4366A6C18FB}" type="pres">
      <dgm:prSet presAssocID="{4A2FEB19-FB87-4BFC-AA64-7DF68399CEC5}" presName="compNode" presStyleCnt="0"/>
      <dgm:spPr/>
    </dgm:pt>
    <dgm:pt modelId="{F712CC4C-B211-4989-BBDA-82F6C18DA0FC}" type="pres">
      <dgm:prSet presAssocID="{4A2FEB19-FB87-4BFC-AA64-7DF68399CEC5}" presName="bgRect" presStyleLbl="bgShp" presStyleIdx="1" presStyleCnt="7"/>
      <dgm:spPr/>
    </dgm:pt>
    <dgm:pt modelId="{E00E057A-6943-4440-A79C-BC854660C8B4}" type="pres">
      <dgm:prSet presAssocID="{4A2FEB19-FB87-4BFC-AA64-7DF68399CEC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A317B179-8B04-4DE2-A573-CB2E72973859}" type="pres">
      <dgm:prSet presAssocID="{4A2FEB19-FB87-4BFC-AA64-7DF68399CEC5}" presName="spaceRect" presStyleCnt="0"/>
      <dgm:spPr/>
    </dgm:pt>
    <dgm:pt modelId="{3801A891-D448-4C9F-B54D-632E295D8434}" type="pres">
      <dgm:prSet presAssocID="{4A2FEB19-FB87-4BFC-AA64-7DF68399CEC5}" presName="parTx" presStyleLbl="revTx" presStyleIdx="1" presStyleCnt="7">
        <dgm:presLayoutVars>
          <dgm:chMax val="0"/>
          <dgm:chPref val="0"/>
        </dgm:presLayoutVars>
      </dgm:prSet>
      <dgm:spPr/>
    </dgm:pt>
    <dgm:pt modelId="{447B3B14-A918-46FB-BE6B-098A264F5151}" type="pres">
      <dgm:prSet presAssocID="{47438F2F-A57F-4682-9373-9510CE66FDD8}" presName="sibTrans" presStyleCnt="0"/>
      <dgm:spPr/>
    </dgm:pt>
    <dgm:pt modelId="{33058C5C-8E58-412E-9C16-26210B52FEBB}" type="pres">
      <dgm:prSet presAssocID="{5B07B677-258B-48ED-8F50-305E285A5503}" presName="compNode" presStyleCnt="0"/>
      <dgm:spPr/>
    </dgm:pt>
    <dgm:pt modelId="{9F3BF54E-D9E9-4933-B7E8-13A49A1F8360}" type="pres">
      <dgm:prSet presAssocID="{5B07B677-258B-48ED-8F50-305E285A5503}" presName="bgRect" presStyleLbl="bgShp" presStyleIdx="2" presStyleCnt="7"/>
      <dgm:spPr/>
    </dgm:pt>
    <dgm:pt modelId="{C2492E8D-5366-4CC7-9245-62E524D0D18D}" type="pres">
      <dgm:prSet presAssocID="{5B07B677-258B-48ED-8F50-305E285A550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ензурка"/>
        </a:ext>
      </dgm:extLst>
    </dgm:pt>
    <dgm:pt modelId="{CC76A03C-2AB9-4AC2-8E9B-A7CC9893D655}" type="pres">
      <dgm:prSet presAssocID="{5B07B677-258B-48ED-8F50-305E285A5503}" presName="spaceRect" presStyleCnt="0"/>
      <dgm:spPr/>
    </dgm:pt>
    <dgm:pt modelId="{7EB10432-9453-4DAA-91B9-8E2DCC4F6187}" type="pres">
      <dgm:prSet presAssocID="{5B07B677-258B-48ED-8F50-305E285A5503}" presName="parTx" presStyleLbl="revTx" presStyleIdx="2" presStyleCnt="7">
        <dgm:presLayoutVars>
          <dgm:chMax val="0"/>
          <dgm:chPref val="0"/>
        </dgm:presLayoutVars>
      </dgm:prSet>
      <dgm:spPr/>
    </dgm:pt>
    <dgm:pt modelId="{CBB3C3BF-524F-428F-B296-3FD8F9B34AAC}" type="pres">
      <dgm:prSet presAssocID="{8CF9E210-58D3-4FC2-8C83-E5A3214C555C}" presName="sibTrans" presStyleCnt="0"/>
      <dgm:spPr/>
    </dgm:pt>
    <dgm:pt modelId="{5549EC70-98F6-4D86-BD26-84489A92826B}" type="pres">
      <dgm:prSet presAssocID="{5B2BC997-312A-42D7-A16E-B165C7CD1AEE}" presName="compNode" presStyleCnt="0"/>
      <dgm:spPr/>
    </dgm:pt>
    <dgm:pt modelId="{8A373F2D-1D52-4966-AA81-99F1B0491B4A}" type="pres">
      <dgm:prSet presAssocID="{5B2BC997-312A-42D7-A16E-B165C7CD1AEE}" presName="bgRect" presStyleLbl="bgShp" presStyleIdx="3" presStyleCnt="7"/>
      <dgm:spPr/>
    </dgm:pt>
    <dgm:pt modelId="{D7D1BB62-D1FD-490E-9B14-8524C52B20A9}" type="pres">
      <dgm:prSet presAssocID="{5B2BC997-312A-42D7-A16E-B165C7CD1AE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лба"/>
        </a:ext>
      </dgm:extLst>
    </dgm:pt>
    <dgm:pt modelId="{064B5877-F85D-4A2C-9949-986FA0DA67E7}" type="pres">
      <dgm:prSet presAssocID="{5B2BC997-312A-42D7-A16E-B165C7CD1AEE}" presName="spaceRect" presStyleCnt="0"/>
      <dgm:spPr/>
    </dgm:pt>
    <dgm:pt modelId="{44113FB9-B3D1-4C10-BB58-18ABF84718B4}" type="pres">
      <dgm:prSet presAssocID="{5B2BC997-312A-42D7-A16E-B165C7CD1AEE}" presName="parTx" presStyleLbl="revTx" presStyleIdx="3" presStyleCnt="7">
        <dgm:presLayoutVars>
          <dgm:chMax val="0"/>
          <dgm:chPref val="0"/>
        </dgm:presLayoutVars>
      </dgm:prSet>
      <dgm:spPr/>
    </dgm:pt>
    <dgm:pt modelId="{7D4348EE-3F1F-4FEF-AC64-58D9740287BC}" type="pres">
      <dgm:prSet presAssocID="{3516B5D5-04CA-43F7-B6DE-637E18F877BE}" presName="sibTrans" presStyleCnt="0"/>
      <dgm:spPr/>
    </dgm:pt>
    <dgm:pt modelId="{21F2832E-484F-4511-ACEC-84CC8E7E54E2}" type="pres">
      <dgm:prSet presAssocID="{394ACA20-F1F8-4A17-B69C-CC6033ADD6FF}" presName="compNode" presStyleCnt="0"/>
      <dgm:spPr/>
    </dgm:pt>
    <dgm:pt modelId="{A3F1770D-1DFE-4A5F-AD17-56EF34695B91}" type="pres">
      <dgm:prSet presAssocID="{394ACA20-F1F8-4A17-B69C-CC6033ADD6FF}" presName="bgRect" presStyleLbl="bgShp" presStyleIdx="4" presStyleCnt="7"/>
      <dgm:spPr/>
    </dgm:pt>
    <dgm:pt modelId="{6FA04D82-4513-4973-9B65-71DB81FDCE43}" type="pres">
      <dgm:prSet presAssocID="{394ACA20-F1F8-4A17-B69C-CC6033ADD6F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6CAF358F-BEA9-4752-8BEC-B04C39E10DE8}" type="pres">
      <dgm:prSet presAssocID="{394ACA20-F1F8-4A17-B69C-CC6033ADD6FF}" presName="spaceRect" presStyleCnt="0"/>
      <dgm:spPr/>
    </dgm:pt>
    <dgm:pt modelId="{BA1D0C83-9B57-4283-A3DC-35B72FAECEE2}" type="pres">
      <dgm:prSet presAssocID="{394ACA20-F1F8-4A17-B69C-CC6033ADD6FF}" presName="parTx" presStyleLbl="revTx" presStyleIdx="4" presStyleCnt="7">
        <dgm:presLayoutVars>
          <dgm:chMax val="0"/>
          <dgm:chPref val="0"/>
        </dgm:presLayoutVars>
      </dgm:prSet>
      <dgm:spPr/>
    </dgm:pt>
    <dgm:pt modelId="{BBFC7A52-4070-4649-8489-6A4D8AAF5D3D}" type="pres">
      <dgm:prSet presAssocID="{5C511CE8-4CDD-40D2-BBD5-962951A6AEBC}" presName="sibTrans" presStyleCnt="0"/>
      <dgm:spPr/>
    </dgm:pt>
    <dgm:pt modelId="{A5A4FED4-5E9A-49B6-A294-B4AF12F8A5E6}" type="pres">
      <dgm:prSet presAssocID="{9E6DA243-B319-4E17-AED1-BFA71C869F87}" presName="compNode" presStyleCnt="0"/>
      <dgm:spPr/>
    </dgm:pt>
    <dgm:pt modelId="{FBDFDDA9-6BB5-4125-8B55-5A5DB64244DD}" type="pres">
      <dgm:prSet presAssocID="{9E6DA243-B319-4E17-AED1-BFA71C869F87}" presName="bgRect" presStyleLbl="bgShp" presStyleIdx="5" presStyleCnt="7"/>
      <dgm:spPr/>
    </dgm:pt>
    <dgm:pt modelId="{B1B679DA-C8B4-4338-9C03-6D08785371BB}" type="pres">
      <dgm:prSet presAssocID="{9E6DA243-B319-4E17-AED1-BFA71C869F8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DE6A7C39-85AD-4DF8-AFB0-1693499DE0C6}" type="pres">
      <dgm:prSet presAssocID="{9E6DA243-B319-4E17-AED1-BFA71C869F87}" presName="spaceRect" presStyleCnt="0"/>
      <dgm:spPr/>
    </dgm:pt>
    <dgm:pt modelId="{A48F35E3-1C32-412E-9CAD-13DD4AD3A025}" type="pres">
      <dgm:prSet presAssocID="{9E6DA243-B319-4E17-AED1-BFA71C869F87}" presName="parTx" presStyleLbl="revTx" presStyleIdx="5" presStyleCnt="7">
        <dgm:presLayoutVars>
          <dgm:chMax val="0"/>
          <dgm:chPref val="0"/>
        </dgm:presLayoutVars>
      </dgm:prSet>
      <dgm:spPr/>
    </dgm:pt>
    <dgm:pt modelId="{142E8ACF-AA76-41D5-9C66-5DD78C4CBD8A}" type="pres">
      <dgm:prSet presAssocID="{E53DDD80-A79A-4651-BCDF-BD5A2DB52710}" presName="sibTrans" presStyleCnt="0"/>
      <dgm:spPr/>
    </dgm:pt>
    <dgm:pt modelId="{DD393991-10FD-4215-9203-3147EE3B6808}" type="pres">
      <dgm:prSet presAssocID="{7E30D970-DDBD-47B8-8C7B-232C045CB0B6}" presName="compNode" presStyleCnt="0"/>
      <dgm:spPr/>
    </dgm:pt>
    <dgm:pt modelId="{8D172D60-401D-41ED-A0CC-F14DAC65B54B}" type="pres">
      <dgm:prSet presAssocID="{7E30D970-DDBD-47B8-8C7B-232C045CB0B6}" presName="bgRect" presStyleLbl="bgShp" presStyleIdx="6" presStyleCnt="7"/>
      <dgm:spPr/>
    </dgm:pt>
    <dgm:pt modelId="{69AD141A-AAAF-4556-99C6-46ECEA85D677}" type="pres">
      <dgm:prSet presAssocID="{7E30D970-DDBD-47B8-8C7B-232C045CB0B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спламеняющийся"/>
        </a:ext>
      </dgm:extLst>
    </dgm:pt>
    <dgm:pt modelId="{9AD0D699-81D2-4089-BC30-7D6C339DD472}" type="pres">
      <dgm:prSet presAssocID="{7E30D970-DDBD-47B8-8C7B-232C045CB0B6}" presName="spaceRect" presStyleCnt="0"/>
      <dgm:spPr/>
    </dgm:pt>
    <dgm:pt modelId="{FB4F207E-63D4-4435-8F04-5347DCB85F38}" type="pres">
      <dgm:prSet presAssocID="{7E30D970-DDBD-47B8-8C7B-232C045CB0B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6A88200-51AE-4E09-954E-D44CB77325E6}" srcId="{1A4A9051-3ADA-4E55-8A94-B274CCD7D79B}" destId="{4A2FEB19-FB87-4BFC-AA64-7DF68399CEC5}" srcOrd="1" destOrd="0" parTransId="{B9FFD322-956B-4C4A-90D5-58BF306BFD34}" sibTransId="{47438F2F-A57F-4682-9373-9510CE66FDD8}"/>
    <dgm:cxn modelId="{5AC62F04-E6CA-4B36-8CCD-9AD9838C7246}" srcId="{1A4A9051-3ADA-4E55-8A94-B274CCD7D79B}" destId="{5B07B677-258B-48ED-8F50-305E285A5503}" srcOrd="2" destOrd="0" parTransId="{4054F51C-217B-4618-89B4-A822492F739E}" sibTransId="{8CF9E210-58D3-4FC2-8C83-E5A3214C555C}"/>
    <dgm:cxn modelId="{04209905-F726-4223-8749-9F246F868923}" type="presOf" srcId="{5B07B677-258B-48ED-8F50-305E285A5503}" destId="{7EB10432-9453-4DAA-91B9-8E2DCC4F6187}" srcOrd="0" destOrd="0" presId="urn:microsoft.com/office/officeart/2018/2/layout/IconVerticalSolidList"/>
    <dgm:cxn modelId="{6B4F541E-6226-4E2F-B384-CE54744390E8}" type="presOf" srcId="{394ACA20-F1F8-4A17-B69C-CC6033ADD6FF}" destId="{BA1D0C83-9B57-4283-A3DC-35B72FAECEE2}" srcOrd="0" destOrd="0" presId="urn:microsoft.com/office/officeart/2018/2/layout/IconVerticalSolidList"/>
    <dgm:cxn modelId="{E5E38828-8EB0-42DC-A2D6-BB1D660B8216}" type="presOf" srcId="{6EA9BAFD-6845-45B5-B260-3D6327CB934C}" destId="{144EBBCF-2ACA-4D1E-A5CA-A25D90BFBDC8}" srcOrd="0" destOrd="0" presId="urn:microsoft.com/office/officeart/2018/2/layout/IconVerticalSolidList"/>
    <dgm:cxn modelId="{255CD82D-542B-4C44-8A11-CA0D197B2DAF}" srcId="{1A4A9051-3ADA-4E55-8A94-B274CCD7D79B}" destId="{9E6DA243-B319-4E17-AED1-BFA71C869F87}" srcOrd="5" destOrd="0" parTransId="{02017DC4-0600-4F36-8D5A-57499910CB54}" sibTransId="{E53DDD80-A79A-4651-BCDF-BD5A2DB52710}"/>
    <dgm:cxn modelId="{B7801642-A69E-4EC8-BC81-84FBD67ECD9C}" srcId="{1A4A9051-3ADA-4E55-8A94-B274CCD7D79B}" destId="{394ACA20-F1F8-4A17-B69C-CC6033ADD6FF}" srcOrd="4" destOrd="0" parTransId="{D776FFD3-DABB-4C31-8661-5092BAD49018}" sibTransId="{5C511CE8-4CDD-40D2-BBD5-962951A6AEBC}"/>
    <dgm:cxn modelId="{DA7B444C-8C8D-4515-9EC8-28DBA4628AD7}" type="presOf" srcId="{7E30D970-DDBD-47B8-8C7B-232C045CB0B6}" destId="{FB4F207E-63D4-4435-8F04-5347DCB85F38}" srcOrd="0" destOrd="0" presId="urn:microsoft.com/office/officeart/2018/2/layout/IconVerticalSolidList"/>
    <dgm:cxn modelId="{F4494773-0083-4290-B266-2A5B05041B4C}" srcId="{1A4A9051-3ADA-4E55-8A94-B274CCD7D79B}" destId="{6EA9BAFD-6845-45B5-B260-3D6327CB934C}" srcOrd="0" destOrd="0" parTransId="{A7BC3DB3-7872-4C51-BE31-593B0C097D39}" sibTransId="{FB14B9C4-7C2D-42EF-AAE9-E274C7226F16}"/>
    <dgm:cxn modelId="{5632D87A-FE70-4330-ADB7-C7590DD3DFDB}" type="presOf" srcId="{9E6DA243-B319-4E17-AED1-BFA71C869F87}" destId="{A48F35E3-1C32-412E-9CAD-13DD4AD3A025}" srcOrd="0" destOrd="0" presId="urn:microsoft.com/office/officeart/2018/2/layout/IconVerticalSolidList"/>
    <dgm:cxn modelId="{AA23F685-D3F0-485E-8FCF-91A8574F5FB5}" srcId="{1A4A9051-3ADA-4E55-8A94-B274CCD7D79B}" destId="{5B2BC997-312A-42D7-A16E-B165C7CD1AEE}" srcOrd="3" destOrd="0" parTransId="{2DD9969A-8B3F-4439-AF45-B4ACF302524E}" sibTransId="{3516B5D5-04CA-43F7-B6DE-637E18F877BE}"/>
    <dgm:cxn modelId="{2FF12C8B-7DE4-4EE6-8308-A7CE8D7FF983}" srcId="{1A4A9051-3ADA-4E55-8A94-B274CCD7D79B}" destId="{7E30D970-DDBD-47B8-8C7B-232C045CB0B6}" srcOrd="6" destOrd="0" parTransId="{ED19194A-53F9-4FD8-A1F3-B5ED257DA6CA}" sibTransId="{DEAE300B-68BA-482B-864F-B80203CDA13B}"/>
    <dgm:cxn modelId="{E883B18B-AEFE-4066-BA0E-8DF45D0072F2}" type="presOf" srcId="{4A2FEB19-FB87-4BFC-AA64-7DF68399CEC5}" destId="{3801A891-D448-4C9F-B54D-632E295D8434}" srcOrd="0" destOrd="0" presId="urn:microsoft.com/office/officeart/2018/2/layout/IconVerticalSolidList"/>
    <dgm:cxn modelId="{EBB19A8E-F26D-4136-AB2E-CB8FFAEA60C5}" type="presOf" srcId="{1A4A9051-3ADA-4E55-8A94-B274CCD7D79B}" destId="{33B18D1A-C147-4E62-9057-DEA40C6D994D}" srcOrd="0" destOrd="0" presId="urn:microsoft.com/office/officeart/2018/2/layout/IconVerticalSolidList"/>
    <dgm:cxn modelId="{287F0FF0-17F7-4E6C-9EB9-9EE142764E6E}" type="presOf" srcId="{5B2BC997-312A-42D7-A16E-B165C7CD1AEE}" destId="{44113FB9-B3D1-4C10-BB58-18ABF84718B4}" srcOrd="0" destOrd="0" presId="urn:microsoft.com/office/officeart/2018/2/layout/IconVerticalSolidList"/>
    <dgm:cxn modelId="{8584A948-2027-403D-AB81-4A611515EE4A}" type="presParOf" srcId="{33B18D1A-C147-4E62-9057-DEA40C6D994D}" destId="{431A727B-E278-43BE-8C44-C5231E05307D}" srcOrd="0" destOrd="0" presId="urn:microsoft.com/office/officeart/2018/2/layout/IconVerticalSolidList"/>
    <dgm:cxn modelId="{F658D44B-D4DB-4210-97FB-A06D3613E260}" type="presParOf" srcId="{431A727B-E278-43BE-8C44-C5231E05307D}" destId="{05EFAA19-266A-4774-B3C5-040BE925EB1C}" srcOrd="0" destOrd="0" presId="urn:microsoft.com/office/officeart/2018/2/layout/IconVerticalSolidList"/>
    <dgm:cxn modelId="{85EDC0FB-DD84-4577-8985-3FA8BA80415E}" type="presParOf" srcId="{431A727B-E278-43BE-8C44-C5231E05307D}" destId="{FFFC58A4-77F9-48E5-B0EE-9A3FA4AC3608}" srcOrd="1" destOrd="0" presId="urn:microsoft.com/office/officeart/2018/2/layout/IconVerticalSolidList"/>
    <dgm:cxn modelId="{DC70FB39-A7A1-42F6-95D6-1E5926B48116}" type="presParOf" srcId="{431A727B-E278-43BE-8C44-C5231E05307D}" destId="{63B69E65-97A0-49CD-911A-D106175CA648}" srcOrd="2" destOrd="0" presId="urn:microsoft.com/office/officeart/2018/2/layout/IconVerticalSolidList"/>
    <dgm:cxn modelId="{15E5001D-0DEE-49FB-9B03-459A72175371}" type="presParOf" srcId="{431A727B-E278-43BE-8C44-C5231E05307D}" destId="{144EBBCF-2ACA-4D1E-A5CA-A25D90BFBDC8}" srcOrd="3" destOrd="0" presId="urn:microsoft.com/office/officeart/2018/2/layout/IconVerticalSolidList"/>
    <dgm:cxn modelId="{671F8562-3798-4039-997D-D7F9201D1C07}" type="presParOf" srcId="{33B18D1A-C147-4E62-9057-DEA40C6D994D}" destId="{DB7A6EB9-5E83-4203-9F2D-73BBD0EFA4F6}" srcOrd="1" destOrd="0" presId="urn:microsoft.com/office/officeart/2018/2/layout/IconVerticalSolidList"/>
    <dgm:cxn modelId="{0AFB7A8E-533D-46C5-9AD2-774083372D27}" type="presParOf" srcId="{33B18D1A-C147-4E62-9057-DEA40C6D994D}" destId="{FC830C16-0850-4DE7-8A73-C4366A6C18FB}" srcOrd="2" destOrd="0" presId="urn:microsoft.com/office/officeart/2018/2/layout/IconVerticalSolidList"/>
    <dgm:cxn modelId="{A138F260-0F45-4869-B1DF-C6CA40BABD92}" type="presParOf" srcId="{FC830C16-0850-4DE7-8A73-C4366A6C18FB}" destId="{F712CC4C-B211-4989-BBDA-82F6C18DA0FC}" srcOrd="0" destOrd="0" presId="urn:microsoft.com/office/officeart/2018/2/layout/IconVerticalSolidList"/>
    <dgm:cxn modelId="{2181AC10-14F2-4EB6-B1C4-4E70DA0A8273}" type="presParOf" srcId="{FC830C16-0850-4DE7-8A73-C4366A6C18FB}" destId="{E00E057A-6943-4440-A79C-BC854660C8B4}" srcOrd="1" destOrd="0" presId="urn:microsoft.com/office/officeart/2018/2/layout/IconVerticalSolidList"/>
    <dgm:cxn modelId="{0D332D1D-E6F3-4DE4-8915-D1404B0EC768}" type="presParOf" srcId="{FC830C16-0850-4DE7-8A73-C4366A6C18FB}" destId="{A317B179-8B04-4DE2-A573-CB2E72973859}" srcOrd="2" destOrd="0" presId="urn:microsoft.com/office/officeart/2018/2/layout/IconVerticalSolidList"/>
    <dgm:cxn modelId="{354B5972-EF69-46E1-AE77-8EEAFCF85C40}" type="presParOf" srcId="{FC830C16-0850-4DE7-8A73-C4366A6C18FB}" destId="{3801A891-D448-4C9F-B54D-632E295D8434}" srcOrd="3" destOrd="0" presId="urn:microsoft.com/office/officeart/2018/2/layout/IconVerticalSolidList"/>
    <dgm:cxn modelId="{3DA617B4-2273-4660-AE5C-36A9C6650C77}" type="presParOf" srcId="{33B18D1A-C147-4E62-9057-DEA40C6D994D}" destId="{447B3B14-A918-46FB-BE6B-098A264F5151}" srcOrd="3" destOrd="0" presId="urn:microsoft.com/office/officeart/2018/2/layout/IconVerticalSolidList"/>
    <dgm:cxn modelId="{14635B34-F728-409F-BC31-AE36EE082BB6}" type="presParOf" srcId="{33B18D1A-C147-4E62-9057-DEA40C6D994D}" destId="{33058C5C-8E58-412E-9C16-26210B52FEBB}" srcOrd="4" destOrd="0" presId="urn:microsoft.com/office/officeart/2018/2/layout/IconVerticalSolidList"/>
    <dgm:cxn modelId="{52819208-C6CF-480F-ABCE-DD9DC2ABDDD5}" type="presParOf" srcId="{33058C5C-8E58-412E-9C16-26210B52FEBB}" destId="{9F3BF54E-D9E9-4933-B7E8-13A49A1F8360}" srcOrd="0" destOrd="0" presId="urn:microsoft.com/office/officeart/2018/2/layout/IconVerticalSolidList"/>
    <dgm:cxn modelId="{BB0D97A6-2609-4E2C-8C86-783A9E7EE52F}" type="presParOf" srcId="{33058C5C-8E58-412E-9C16-26210B52FEBB}" destId="{C2492E8D-5366-4CC7-9245-62E524D0D18D}" srcOrd="1" destOrd="0" presId="urn:microsoft.com/office/officeart/2018/2/layout/IconVerticalSolidList"/>
    <dgm:cxn modelId="{F58D56FD-3128-493A-96A2-8F80FACF66F2}" type="presParOf" srcId="{33058C5C-8E58-412E-9C16-26210B52FEBB}" destId="{CC76A03C-2AB9-4AC2-8E9B-A7CC9893D655}" srcOrd="2" destOrd="0" presId="urn:microsoft.com/office/officeart/2018/2/layout/IconVerticalSolidList"/>
    <dgm:cxn modelId="{3CE88B21-5753-4E27-8A6F-407CA99AB6FE}" type="presParOf" srcId="{33058C5C-8E58-412E-9C16-26210B52FEBB}" destId="{7EB10432-9453-4DAA-91B9-8E2DCC4F6187}" srcOrd="3" destOrd="0" presId="urn:microsoft.com/office/officeart/2018/2/layout/IconVerticalSolidList"/>
    <dgm:cxn modelId="{520CC7C2-07C9-4BD6-8F0D-BD72FC46B571}" type="presParOf" srcId="{33B18D1A-C147-4E62-9057-DEA40C6D994D}" destId="{CBB3C3BF-524F-428F-B296-3FD8F9B34AAC}" srcOrd="5" destOrd="0" presId="urn:microsoft.com/office/officeart/2018/2/layout/IconVerticalSolidList"/>
    <dgm:cxn modelId="{B976CC69-3760-4C30-B1F9-DFBF91253149}" type="presParOf" srcId="{33B18D1A-C147-4E62-9057-DEA40C6D994D}" destId="{5549EC70-98F6-4D86-BD26-84489A92826B}" srcOrd="6" destOrd="0" presId="urn:microsoft.com/office/officeart/2018/2/layout/IconVerticalSolidList"/>
    <dgm:cxn modelId="{6A4F7A12-92DE-4858-944D-F974E1AB5F1A}" type="presParOf" srcId="{5549EC70-98F6-4D86-BD26-84489A92826B}" destId="{8A373F2D-1D52-4966-AA81-99F1B0491B4A}" srcOrd="0" destOrd="0" presId="urn:microsoft.com/office/officeart/2018/2/layout/IconVerticalSolidList"/>
    <dgm:cxn modelId="{D6B09275-174C-40F0-AC4C-87AD98323F6B}" type="presParOf" srcId="{5549EC70-98F6-4D86-BD26-84489A92826B}" destId="{D7D1BB62-D1FD-490E-9B14-8524C52B20A9}" srcOrd="1" destOrd="0" presId="urn:microsoft.com/office/officeart/2018/2/layout/IconVerticalSolidList"/>
    <dgm:cxn modelId="{EAD43880-9457-4E06-8F98-2D4591E05E3F}" type="presParOf" srcId="{5549EC70-98F6-4D86-BD26-84489A92826B}" destId="{064B5877-F85D-4A2C-9949-986FA0DA67E7}" srcOrd="2" destOrd="0" presId="urn:microsoft.com/office/officeart/2018/2/layout/IconVerticalSolidList"/>
    <dgm:cxn modelId="{62DD9F90-929E-47C0-AAB5-D6CB4DBD93B2}" type="presParOf" srcId="{5549EC70-98F6-4D86-BD26-84489A92826B}" destId="{44113FB9-B3D1-4C10-BB58-18ABF84718B4}" srcOrd="3" destOrd="0" presId="urn:microsoft.com/office/officeart/2018/2/layout/IconVerticalSolidList"/>
    <dgm:cxn modelId="{6D987246-E13A-4B05-9F6C-19CC8DA68A82}" type="presParOf" srcId="{33B18D1A-C147-4E62-9057-DEA40C6D994D}" destId="{7D4348EE-3F1F-4FEF-AC64-58D9740287BC}" srcOrd="7" destOrd="0" presId="urn:microsoft.com/office/officeart/2018/2/layout/IconVerticalSolidList"/>
    <dgm:cxn modelId="{8F016F32-56EB-4313-A9AA-FFF4F7BFBB4E}" type="presParOf" srcId="{33B18D1A-C147-4E62-9057-DEA40C6D994D}" destId="{21F2832E-484F-4511-ACEC-84CC8E7E54E2}" srcOrd="8" destOrd="0" presId="urn:microsoft.com/office/officeart/2018/2/layout/IconVerticalSolidList"/>
    <dgm:cxn modelId="{BDDADB5B-5D2B-4E4C-BA80-5F9F8FBEB1F4}" type="presParOf" srcId="{21F2832E-484F-4511-ACEC-84CC8E7E54E2}" destId="{A3F1770D-1DFE-4A5F-AD17-56EF34695B91}" srcOrd="0" destOrd="0" presId="urn:microsoft.com/office/officeart/2018/2/layout/IconVerticalSolidList"/>
    <dgm:cxn modelId="{91775408-0372-4418-8BC8-109CF5D3FBCC}" type="presParOf" srcId="{21F2832E-484F-4511-ACEC-84CC8E7E54E2}" destId="{6FA04D82-4513-4973-9B65-71DB81FDCE43}" srcOrd="1" destOrd="0" presId="urn:microsoft.com/office/officeart/2018/2/layout/IconVerticalSolidList"/>
    <dgm:cxn modelId="{6A1D122A-EBF4-4F7E-B089-DC63147BF525}" type="presParOf" srcId="{21F2832E-484F-4511-ACEC-84CC8E7E54E2}" destId="{6CAF358F-BEA9-4752-8BEC-B04C39E10DE8}" srcOrd="2" destOrd="0" presId="urn:microsoft.com/office/officeart/2018/2/layout/IconVerticalSolidList"/>
    <dgm:cxn modelId="{34089AE2-8CDB-48E6-9DE1-26E84CF9E2DD}" type="presParOf" srcId="{21F2832E-484F-4511-ACEC-84CC8E7E54E2}" destId="{BA1D0C83-9B57-4283-A3DC-35B72FAECEE2}" srcOrd="3" destOrd="0" presId="urn:microsoft.com/office/officeart/2018/2/layout/IconVerticalSolidList"/>
    <dgm:cxn modelId="{E3F51C97-D4BC-4899-AB1F-7CB89DCB3976}" type="presParOf" srcId="{33B18D1A-C147-4E62-9057-DEA40C6D994D}" destId="{BBFC7A52-4070-4649-8489-6A4D8AAF5D3D}" srcOrd="9" destOrd="0" presId="urn:microsoft.com/office/officeart/2018/2/layout/IconVerticalSolidList"/>
    <dgm:cxn modelId="{1324AED9-E834-4BB6-A1CE-B46E530BC9F8}" type="presParOf" srcId="{33B18D1A-C147-4E62-9057-DEA40C6D994D}" destId="{A5A4FED4-5E9A-49B6-A294-B4AF12F8A5E6}" srcOrd="10" destOrd="0" presId="urn:microsoft.com/office/officeart/2018/2/layout/IconVerticalSolidList"/>
    <dgm:cxn modelId="{82CF41DF-5144-414B-B8BD-9686B4B3713F}" type="presParOf" srcId="{A5A4FED4-5E9A-49B6-A294-B4AF12F8A5E6}" destId="{FBDFDDA9-6BB5-4125-8B55-5A5DB64244DD}" srcOrd="0" destOrd="0" presId="urn:microsoft.com/office/officeart/2018/2/layout/IconVerticalSolidList"/>
    <dgm:cxn modelId="{17FF88E5-0F78-467D-9E69-405007759268}" type="presParOf" srcId="{A5A4FED4-5E9A-49B6-A294-B4AF12F8A5E6}" destId="{B1B679DA-C8B4-4338-9C03-6D08785371BB}" srcOrd="1" destOrd="0" presId="urn:microsoft.com/office/officeart/2018/2/layout/IconVerticalSolidList"/>
    <dgm:cxn modelId="{755093B9-1C80-4018-BC53-BC3D8092324A}" type="presParOf" srcId="{A5A4FED4-5E9A-49B6-A294-B4AF12F8A5E6}" destId="{DE6A7C39-85AD-4DF8-AFB0-1693499DE0C6}" srcOrd="2" destOrd="0" presId="urn:microsoft.com/office/officeart/2018/2/layout/IconVerticalSolidList"/>
    <dgm:cxn modelId="{8A815E54-38C1-4C85-B308-EF61BAC30943}" type="presParOf" srcId="{A5A4FED4-5E9A-49B6-A294-B4AF12F8A5E6}" destId="{A48F35E3-1C32-412E-9CAD-13DD4AD3A025}" srcOrd="3" destOrd="0" presId="urn:microsoft.com/office/officeart/2018/2/layout/IconVerticalSolidList"/>
    <dgm:cxn modelId="{B39413C7-0842-46AE-B9DA-74A5892FB854}" type="presParOf" srcId="{33B18D1A-C147-4E62-9057-DEA40C6D994D}" destId="{142E8ACF-AA76-41D5-9C66-5DD78C4CBD8A}" srcOrd="11" destOrd="0" presId="urn:microsoft.com/office/officeart/2018/2/layout/IconVerticalSolidList"/>
    <dgm:cxn modelId="{1A8B7402-7C12-4153-BFA6-EC8AF98F620E}" type="presParOf" srcId="{33B18D1A-C147-4E62-9057-DEA40C6D994D}" destId="{DD393991-10FD-4215-9203-3147EE3B6808}" srcOrd="12" destOrd="0" presId="urn:microsoft.com/office/officeart/2018/2/layout/IconVerticalSolidList"/>
    <dgm:cxn modelId="{AD5119D9-3674-4CA9-ACB4-44BFEBC6F356}" type="presParOf" srcId="{DD393991-10FD-4215-9203-3147EE3B6808}" destId="{8D172D60-401D-41ED-A0CC-F14DAC65B54B}" srcOrd="0" destOrd="0" presId="urn:microsoft.com/office/officeart/2018/2/layout/IconVerticalSolidList"/>
    <dgm:cxn modelId="{87D1E27C-F8C6-4B79-8DFB-7562E89C12C5}" type="presParOf" srcId="{DD393991-10FD-4215-9203-3147EE3B6808}" destId="{69AD141A-AAAF-4556-99C6-46ECEA85D677}" srcOrd="1" destOrd="0" presId="urn:microsoft.com/office/officeart/2018/2/layout/IconVerticalSolidList"/>
    <dgm:cxn modelId="{F068C573-A254-42BE-B0CB-8FF07BCED4AF}" type="presParOf" srcId="{DD393991-10FD-4215-9203-3147EE3B6808}" destId="{9AD0D699-81D2-4089-BC30-7D6C339DD472}" srcOrd="2" destOrd="0" presId="urn:microsoft.com/office/officeart/2018/2/layout/IconVerticalSolidList"/>
    <dgm:cxn modelId="{068BDBB1-300C-444C-8682-8E608C3755D0}" type="presParOf" srcId="{DD393991-10FD-4215-9203-3147EE3B6808}" destId="{FB4F207E-63D4-4435-8F04-5347DCB85F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0D469-5FFF-4269-B20D-88A102A640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D5740EC-F68B-41F0-BB20-2CB24F3569F0}">
      <dgm:prSet/>
      <dgm:spPr/>
      <dgm:t>
        <a:bodyPr/>
        <a:lstStyle/>
        <a:p>
          <a:r>
            <a:rPr lang="ru-RU"/>
            <a:t>Применение минеральных удобрений и ядохимикатов,</a:t>
          </a:r>
          <a:endParaRPr lang="en-US"/>
        </a:p>
      </dgm:t>
    </dgm:pt>
    <dgm:pt modelId="{38D80D41-C06C-4BA5-A3C4-F371BA828B4D}" type="parTrans" cxnId="{147B468E-AA58-4AF4-904D-C8EB3959ADA9}">
      <dgm:prSet/>
      <dgm:spPr/>
      <dgm:t>
        <a:bodyPr/>
        <a:lstStyle/>
        <a:p>
          <a:endParaRPr lang="en-US"/>
        </a:p>
      </dgm:t>
    </dgm:pt>
    <dgm:pt modelId="{D80D0EE5-45F3-4555-A484-D119A8EF80DC}" type="sibTrans" cxnId="{147B468E-AA58-4AF4-904D-C8EB3959ADA9}">
      <dgm:prSet/>
      <dgm:spPr/>
      <dgm:t>
        <a:bodyPr/>
        <a:lstStyle/>
        <a:p>
          <a:endParaRPr lang="en-US"/>
        </a:p>
      </dgm:t>
    </dgm:pt>
    <dgm:pt modelId="{FABA2F7A-7233-4F31-B8E9-67F067676369}">
      <dgm:prSet/>
      <dgm:spPr/>
      <dgm:t>
        <a:bodyPr/>
        <a:lstStyle/>
        <a:p>
          <a:r>
            <a:rPr lang="ru-RU"/>
            <a:t>Загрязнение среды с/х. промышленными и коммунальными отходами,</a:t>
          </a:r>
          <a:endParaRPr lang="en-US"/>
        </a:p>
      </dgm:t>
    </dgm:pt>
    <dgm:pt modelId="{5DF28AE7-7B18-43D4-B624-298469124F25}" type="parTrans" cxnId="{FD0054F6-3FB1-4F03-BD22-C4F9635FC0F9}">
      <dgm:prSet/>
      <dgm:spPr/>
      <dgm:t>
        <a:bodyPr/>
        <a:lstStyle/>
        <a:p>
          <a:endParaRPr lang="en-US"/>
        </a:p>
      </dgm:t>
    </dgm:pt>
    <dgm:pt modelId="{2C77B299-9CF6-4D91-B9C2-1790F241FFAD}" type="sibTrans" cxnId="{FD0054F6-3FB1-4F03-BD22-C4F9635FC0F9}">
      <dgm:prSet/>
      <dgm:spPr/>
      <dgm:t>
        <a:bodyPr/>
        <a:lstStyle/>
        <a:p>
          <a:endParaRPr lang="en-US"/>
        </a:p>
      </dgm:t>
    </dgm:pt>
    <dgm:pt modelId="{D06C50B2-119B-4F85-8095-A6E020C0E21A}">
      <dgm:prSet/>
      <dgm:spPr/>
      <dgm:t>
        <a:bodyPr/>
        <a:lstStyle/>
        <a:p>
          <a:r>
            <a:rPr lang="ru-RU"/>
            <a:t>Попадание в природную среду энергетических загрязнений,</a:t>
          </a:r>
          <a:endParaRPr lang="en-US"/>
        </a:p>
      </dgm:t>
    </dgm:pt>
    <dgm:pt modelId="{9A80C3BA-D346-4390-9D92-7A22141FC2A2}" type="parTrans" cxnId="{2751EA76-7156-4237-ACCE-471E2D5ECCF0}">
      <dgm:prSet/>
      <dgm:spPr/>
      <dgm:t>
        <a:bodyPr/>
        <a:lstStyle/>
        <a:p>
          <a:endParaRPr lang="en-US"/>
        </a:p>
      </dgm:t>
    </dgm:pt>
    <dgm:pt modelId="{A2249942-B631-4D52-8232-E4705868DCE6}" type="sibTrans" cxnId="{2751EA76-7156-4237-ACCE-471E2D5ECCF0}">
      <dgm:prSet/>
      <dgm:spPr/>
      <dgm:t>
        <a:bodyPr/>
        <a:lstStyle/>
        <a:p>
          <a:endParaRPr lang="en-US"/>
        </a:p>
      </dgm:t>
    </dgm:pt>
    <dgm:pt modelId="{5EA6CF5A-ADC6-4660-9B59-2C8287454951}">
      <dgm:prSet/>
      <dgm:spPr/>
      <dgm:t>
        <a:bodyPr/>
        <a:lstStyle/>
        <a:p>
          <a:r>
            <a:rPr lang="ru-RU"/>
            <a:t>Эрозия почвенного покрова и увеличение твердого стока в океан,</a:t>
          </a:r>
          <a:endParaRPr lang="en-US"/>
        </a:p>
      </dgm:t>
    </dgm:pt>
    <dgm:pt modelId="{61FE2183-92E5-4597-8BAF-963965E94978}" type="parTrans" cxnId="{1DD5FAB5-9EFE-4C8E-A32E-D31F479F2B5E}">
      <dgm:prSet/>
      <dgm:spPr/>
      <dgm:t>
        <a:bodyPr/>
        <a:lstStyle/>
        <a:p>
          <a:endParaRPr lang="en-US"/>
        </a:p>
      </dgm:t>
    </dgm:pt>
    <dgm:pt modelId="{5D2E1EDC-D87E-41CD-B8FC-EFF062644987}" type="sibTrans" cxnId="{1DD5FAB5-9EFE-4C8E-A32E-D31F479F2B5E}">
      <dgm:prSet/>
      <dgm:spPr/>
      <dgm:t>
        <a:bodyPr/>
        <a:lstStyle/>
        <a:p>
          <a:endParaRPr lang="en-US"/>
        </a:p>
      </dgm:t>
    </dgm:pt>
    <dgm:pt modelId="{65F045A9-E867-4A6B-950F-5245A6A61F40}">
      <dgm:prSet/>
      <dgm:spPr/>
      <dgm:t>
        <a:bodyPr/>
        <a:lstStyle/>
        <a:p>
          <a:r>
            <a:rPr lang="ru-RU"/>
            <a:t>Добыча из недр значительного количества руд, топливных и других ископаемых,</a:t>
          </a:r>
          <a:endParaRPr lang="en-US"/>
        </a:p>
      </dgm:t>
    </dgm:pt>
    <dgm:pt modelId="{D5D10B11-182A-4933-A8A6-5CDDB41D4BAC}" type="parTrans" cxnId="{4E6CD95F-4874-4305-B4F8-7444819F9F80}">
      <dgm:prSet/>
      <dgm:spPr/>
      <dgm:t>
        <a:bodyPr/>
        <a:lstStyle/>
        <a:p>
          <a:endParaRPr lang="en-US"/>
        </a:p>
      </dgm:t>
    </dgm:pt>
    <dgm:pt modelId="{8878FC6D-E03C-4363-A96D-5338B4FBAD0F}" type="sibTrans" cxnId="{4E6CD95F-4874-4305-B4F8-7444819F9F80}">
      <dgm:prSet/>
      <dgm:spPr/>
      <dgm:t>
        <a:bodyPr/>
        <a:lstStyle/>
        <a:p>
          <a:endParaRPr lang="en-US"/>
        </a:p>
      </dgm:t>
    </dgm:pt>
    <dgm:pt modelId="{629C6D1E-21DC-424D-BBCB-EB569B5385E0}">
      <dgm:prSet/>
      <dgm:spPr/>
      <dgm:t>
        <a:bodyPr/>
        <a:lstStyle/>
        <a:p>
          <a:r>
            <a:rPr lang="ru-RU"/>
            <a:t>Перераспределение солей в почвах, грунтовых и речных водах под влиянием оросительного земледелия</a:t>
          </a:r>
          <a:endParaRPr lang="en-US"/>
        </a:p>
      </dgm:t>
    </dgm:pt>
    <dgm:pt modelId="{949937A7-62EC-4701-98B6-03F12F2DA25E}" type="parTrans" cxnId="{C6830807-62DA-40D8-BA00-1B0BD5ADDE12}">
      <dgm:prSet/>
      <dgm:spPr/>
      <dgm:t>
        <a:bodyPr/>
        <a:lstStyle/>
        <a:p>
          <a:endParaRPr lang="en-US"/>
        </a:p>
      </dgm:t>
    </dgm:pt>
    <dgm:pt modelId="{C38BBA5A-9A71-4C52-B29D-81FBB975E1AF}" type="sibTrans" cxnId="{C6830807-62DA-40D8-BA00-1B0BD5ADDE12}">
      <dgm:prSet/>
      <dgm:spPr/>
      <dgm:t>
        <a:bodyPr/>
        <a:lstStyle/>
        <a:p>
          <a:endParaRPr lang="en-US"/>
        </a:p>
      </dgm:t>
    </dgm:pt>
    <dgm:pt modelId="{D4095DCD-36AD-4C0C-B3FB-1329B55527F4}" type="pres">
      <dgm:prSet presAssocID="{BCE0D469-5FFF-4269-B20D-88A102A640D6}" presName="root" presStyleCnt="0">
        <dgm:presLayoutVars>
          <dgm:dir/>
          <dgm:resizeHandles val="exact"/>
        </dgm:presLayoutVars>
      </dgm:prSet>
      <dgm:spPr/>
    </dgm:pt>
    <dgm:pt modelId="{E82195EB-E6F9-41B6-ABCF-E12293B32E89}" type="pres">
      <dgm:prSet presAssocID="{AD5740EC-F68B-41F0-BB20-2CB24F3569F0}" presName="compNode" presStyleCnt="0"/>
      <dgm:spPr/>
    </dgm:pt>
    <dgm:pt modelId="{80CD1ACE-864C-4AC5-AC57-F5251F714577}" type="pres">
      <dgm:prSet presAssocID="{AD5740EC-F68B-41F0-BB20-2CB24F3569F0}" presName="bgRect" presStyleLbl="bgShp" presStyleIdx="0" presStyleCnt="6"/>
      <dgm:spPr/>
    </dgm:pt>
    <dgm:pt modelId="{8B533E54-AD77-422F-81CB-1DDFE72B4327}" type="pres">
      <dgm:prSet presAssocID="{AD5740EC-F68B-41F0-BB20-2CB24F3569F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лба"/>
        </a:ext>
      </dgm:extLst>
    </dgm:pt>
    <dgm:pt modelId="{5BB531E0-DFE1-4E97-BC63-F193E42777DC}" type="pres">
      <dgm:prSet presAssocID="{AD5740EC-F68B-41F0-BB20-2CB24F3569F0}" presName="spaceRect" presStyleCnt="0"/>
      <dgm:spPr/>
    </dgm:pt>
    <dgm:pt modelId="{CDACD028-FCF0-4404-BFCA-B709DF03CBA3}" type="pres">
      <dgm:prSet presAssocID="{AD5740EC-F68B-41F0-BB20-2CB24F3569F0}" presName="parTx" presStyleLbl="revTx" presStyleIdx="0" presStyleCnt="6">
        <dgm:presLayoutVars>
          <dgm:chMax val="0"/>
          <dgm:chPref val="0"/>
        </dgm:presLayoutVars>
      </dgm:prSet>
      <dgm:spPr/>
    </dgm:pt>
    <dgm:pt modelId="{9CEBE657-C1FE-4996-9004-9CFF957A452F}" type="pres">
      <dgm:prSet presAssocID="{D80D0EE5-45F3-4555-A484-D119A8EF80DC}" presName="sibTrans" presStyleCnt="0"/>
      <dgm:spPr/>
    </dgm:pt>
    <dgm:pt modelId="{305BEDB0-9EA2-4FE9-B2E0-586977D0990D}" type="pres">
      <dgm:prSet presAssocID="{FABA2F7A-7233-4F31-B8E9-67F067676369}" presName="compNode" presStyleCnt="0"/>
      <dgm:spPr/>
    </dgm:pt>
    <dgm:pt modelId="{B4F7B739-7AF9-4C67-8BD6-07E94234C48E}" type="pres">
      <dgm:prSet presAssocID="{FABA2F7A-7233-4F31-B8E9-67F067676369}" presName="bgRect" presStyleLbl="bgShp" presStyleIdx="1" presStyleCnt="6"/>
      <dgm:spPr/>
    </dgm:pt>
    <dgm:pt modelId="{ADB8C5E6-335D-419C-98C4-666A826A3146}" type="pres">
      <dgm:prSet presAssocID="{FABA2F7A-7233-4F31-B8E9-67F06767636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Ученый"/>
        </a:ext>
      </dgm:extLst>
    </dgm:pt>
    <dgm:pt modelId="{41AA6E80-0B36-4DB8-B8B1-7A0F5CE3F7A1}" type="pres">
      <dgm:prSet presAssocID="{FABA2F7A-7233-4F31-B8E9-67F067676369}" presName="spaceRect" presStyleCnt="0"/>
      <dgm:spPr/>
    </dgm:pt>
    <dgm:pt modelId="{C7B7333F-439B-4CF7-95DD-E316E20D01F0}" type="pres">
      <dgm:prSet presAssocID="{FABA2F7A-7233-4F31-B8E9-67F067676369}" presName="parTx" presStyleLbl="revTx" presStyleIdx="1" presStyleCnt="6">
        <dgm:presLayoutVars>
          <dgm:chMax val="0"/>
          <dgm:chPref val="0"/>
        </dgm:presLayoutVars>
      </dgm:prSet>
      <dgm:spPr/>
    </dgm:pt>
    <dgm:pt modelId="{AC3A52D1-09CA-4882-A47B-6BF4C3070838}" type="pres">
      <dgm:prSet presAssocID="{2C77B299-9CF6-4D91-B9C2-1790F241FFAD}" presName="sibTrans" presStyleCnt="0"/>
      <dgm:spPr/>
    </dgm:pt>
    <dgm:pt modelId="{D162FEE3-3576-4C61-B93E-2D083080D84B}" type="pres">
      <dgm:prSet presAssocID="{D06C50B2-119B-4F85-8095-A6E020C0E21A}" presName="compNode" presStyleCnt="0"/>
      <dgm:spPr/>
    </dgm:pt>
    <dgm:pt modelId="{B5F313F7-2089-43E9-817D-EF209EFA88F2}" type="pres">
      <dgm:prSet presAssocID="{D06C50B2-119B-4F85-8095-A6E020C0E21A}" presName="bgRect" presStyleLbl="bgShp" presStyleIdx="2" presStyleCnt="6"/>
      <dgm:spPr/>
    </dgm:pt>
    <dgm:pt modelId="{FEB9434B-7A59-4E1E-BAB8-A1ACA9F19E99}" type="pres">
      <dgm:prSet presAssocID="{D06C50B2-119B-4F85-8095-A6E020C0E21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нежинка"/>
        </a:ext>
      </dgm:extLst>
    </dgm:pt>
    <dgm:pt modelId="{DCA3FAD3-2EF2-4DCD-9A8F-46EE1B6EC559}" type="pres">
      <dgm:prSet presAssocID="{D06C50B2-119B-4F85-8095-A6E020C0E21A}" presName="spaceRect" presStyleCnt="0"/>
      <dgm:spPr/>
    </dgm:pt>
    <dgm:pt modelId="{00984129-34DC-465F-AD03-53997D830FF9}" type="pres">
      <dgm:prSet presAssocID="{D06C50B2-119B-4F85-8095-A6E020C0E21A}" presName="parTx" presStyleLbl="revTx" presStyleIdx="2" presStyleCnt="6">
        <dgm:presLayoutVars>
          <dgm:chMax val="0"/>
          <dgm:chPref val="0"/>
        </dgm:presLayoutVars>
      </dgm:prSet>
      <dgm:spPr/>
    </dgm:pt>
    <dgm:pt modelId="{B0199FE2-D1BB-450F-9403-9E4B451F4E37}" type="pres">
      <dgm:prSet presAssocID="{A2249942-B631-4D52-8232-E4705868DCE6}" presName="sibTrans" presStyleCnt="0"/>
      <dgm:spPr/>
    </dgm:pt>
    <dgm:pt modelId="{EF8E9EF9-3951-4D0D-A7AD-4F536DEAA2E9}" type="pres">
      <dgm:prSet presAssocID="{5EA6CF5A-ADC6-4660-9B59-2C8287454951}" presName="compNode" presStyleCnt="0"/>
      <dgm:spPr/>
    </dgm:pt>
    <dgm:pt modelId="{9B1FB7AA-F987-424D-9273-30E21B3FAA9E}" type="pres">
      <dgm:prSet presAssocID="{5EA6CF5A-ADC6-4660-9B59-2C8287454951}" presName="bgRect" presStyleLbl="bgShp" presStyleIdx="3" presStyleCnt="6"/>
      <dgm:spPr/>
    </dgm:pt>
    <dgm:pt modelId="{D887D62E-CC11-4463-BF95-205AFD5AB4AF}" type="pres">
      <dgm:prSet presAssocID="{5EA6CF5A-ADC6-4660-9B59-2C828745495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0DDDE869-A3D8-47B8-A774-F1DD1CAAC47D}" type="pres">
      <dgm:prSet presAssocID="{5EA6CF5A-ADC6-4660-9B59-2C8287454951}" presName="spaceRect" presStyleCnt="0"/>
      <dgm:spPr/>
    </dgm:pt>
    <dgm:pt modelId="{2C691D6F-FB6B-4A61-BE8D-EB0E0F20072F}" type="pres">
      <dgm:prSet presAssocID="{5EA6CF5A-ADC6-4660-9B59-2C8287454951}" presName="parTx" presStyleLbl="revTx" presStyleIdx="3" presStyleCnt="6">
        <dgm:presLayoutVars>
          <dgm:chMax val="0"/>
          <dgm:chPref val="0"/>
        </dgm:presLayoutVars>
      </dgm:prSet>
      <dgm:spPr/>
    </dgm:pt>
    <dgm:pt modelId="{7B817B3E-B815-4E14-919F-3742BFECBAB8}" type="pres">
      <dgm:prSet presAssocID="{5D2E1EDC-D87E-41CD-B8FC-EFF062644987}" presName="sibTrans" presStyleCnt="0"/>
      <dgm:spPr/>
    </dgm:pt>
    <dgm:pt modelId="{D6B2D05E-C2B8-44FB-8AFD-F2FC4A6D37CD}" type="pres">
      <dgm:prSet presAssocID="{65F045A9-E867-4A6B-950F-5245A6A61F40}" presName="compNode" presStyleCnt="0"/>
      <dgm:spPr/>
    </dgm:pt>
    <dgm:pt modelId="{42FAE5BC-CF21-4F74-92DA-3A827B8AD660}" type="pres">
      <dgm:prSet presAssocID="{65F045A9-E867-4A6B-950F-5245A6A61F40}" presName="bgRect" presStyleLbl="bgShp" presStyleIdx="4" presStyleCnt="6"/>
      <dgm:spPr/>
    </dgm:pt>
    <dgm:pt modelId="{2BAE26A8-B41C-41A2-B699-9920840B4FAC}" type="pres">
      <dgm:prSet presAssocID="{65F045A9-E867-4A6B-950F-5245A6A61F4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78A8A5EB-8A52-41AB-BBE6-134C7D02C259}" type="pres">
      <dgm:prSet presAssocID="{65F045A9-E867-4A6B-950F-5245A6A61F40}" presName="spaceRect" presStyleCnt="0"/>
      <dgm:spPr/>
    </dgm:pt>
    <dgm:pt modelId="{1DA6CF7E-CCEA-4FBB-9CEC-0634CE1D2E61}" type="pres">
      <dgm:prSet presAssocID="{65F045A9-E867-4A6B-950F-5245A6A61F40}" presName="parTx" presStyleLbl="revTx" presStyleIdx="4" presStyleCnt="6">
        <dgm:presLayoutVars>
          <dgm:chMax val="0"/>
          <dgm:chPref val="0"/>
        </dgm:presLayoutVars>
      </dgm:prSet>
      <dgm:spPr/>
    </dgm:pt>
    <dgm:pt modelId="{42788C37-BE5A-46CA-8393-EFDA4D7171B9}" type="pres">
      <dgm:prSet presAssocID="{8878FC6D-E03C-4363-A96D-5338B4FBAD0F}" presName="sibTrans" presStyleCnt="0"/>
      <dgm:spPr/>
    </dgm:pt>
    <dgm:pt modelId="{FE05CD4A-D93F-487C-81B1-93B92BC836FA}" type="pres">
      <dgm:prSet presAssocID="{629C6D1E-21DC-424D-BBCB-EB569B5385E0}" presName="compNode" presStyleCnt="0"/>
      <dgm:spPr/>
    </dgm:pt>
    <dgm:pt modelId="{3837B7FA-EA07-4705-ABAB-1A2FDB8CCA2E}" type="pres">
      <dgm:prSet presAssocID="{629C6D1E-21DC-424D-BBCB-EB569B5385E0}" presName="bgRect" presStyleLbl="bgShp" presStyleIdx="5" presStyleCnt="6"/>
      <dgm:spPr/>
    </dgm:pt>
    <dgm:pt modelId="{A2246704-A36E-4C48-840D-DA4DB6E00A2B}" type="pres">
      <dgm:prSet presAssocID="{629C6D1E-21DC-424D-BBCB-EB569B5385E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абрика"/>
        </a:ext>
      </dgm:extLst>
    </dgm:pt>
    <dgm:pt modelId="{FA909592-86DF-4287-9EF7-5ED7DCC702A9}" type="pres">
      <dgm:prSet presAssocID="{629C6D1E-21DC-424D-BBCB-EB569B5385E0}" presName="spaceRect" presStyleCnt="0"/>
      <dgm:spPr/>
    </dgm:pt>
    <dgm:pt modelId="{6DFECABF-8505-457A-93FD-DF03485DFAD0}" type="pres">
      <dgm:prSet presAssocID="{629C6D1E-21DC-424D-BBCB-EB569B5385E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6AE7E00-C5CE-453D-8E8D-0D4A786E5C60}" type="presOf" srcId="{65F045A9-E867-4A6B-950F-5245A6A61F40}" destId="{1DA6CF7E-CCEA-4FBB-9CEC-0634CE1D2E61}" srcOrd="0" destOrd="0" presId="urn:microsoft.com/office/officeart/2018/2/layout/IconVerticalSolidList"/>
    <dgm:cxn modelId="{C6830807-62DA-40D8-BA00-1B0BD5ADDE12}" srcId="{BCE0D469-5FFF-4269-B20D-88A102A640D6}" destId="{629C6D1E-21DC-424D-BBCB-EB569B5385E0}" srcOrd="5" destOrd="0" parTransId="{949937A7-62EC-4701-98B6-03F12F2DA25E}" sibTransId="{C38BBA5A-9A71-4C52-B29D-81FBB975E1AF}"/>
    <dgm:cxn modelId="{AB360D0C-473C-4E33-83B2-FE8407E19836}" type="presOf" srcId="{FABA2F7A-7233-4F31-B8E9-67F067676369}" destId="{C7B7333F-439B-4CF7-95DD-E316E20D01F0}" srcOrd="0" destOrd="0" presId="urn:microsoft.com/office/officeart/2018/2/layout/IconVerticalSolidList"/>
    <dgm:cxn modelId="{9174A72B-77A0-409F-9520-D5B68A8838DB}" type="presOf" srcId="{AD5740EC-F68B-41F0-BB20-2CB24F3569F0}" destId="{CDACD028-FCF0-4404-BFCA-B709DF03CBA3}" srcOrd="0" destOrd="0" presId="urn:microsoft.com/office/officeart/2018/2/layout/IconVerticalSolidList"/>
    <dgm:cxn modelId="{4E6CD95F-4874-4305-B4F8-7444819F9F80}" srcId="{BCE0D469-5FFF-4269-B20D-88A102A640D6}" destId="{65F045A9-E867-4A6B-950F-5245A6A61F40}" srcOrd="4" destOrd="0" parTransId="{D5D10B11-182A-4933-A8A6-5CDDB41D4BAC}" sibTransId="{8878FC6D-E03C-4363-A96D-5338B4FBAD0F}"/>
    <dgm:cxn modelId="{E7533946-B9D8-4F96-9B2B-B9F94AFBEE89}" type="presOf" srcId="{D06C50B2-119B-4F85-8095-A6E020C0E21A}" destId="{00984129-34DC-465F-AD03-53997D830FF9}" srcOrd="0" destOrd="0" presId="urn:microsoft.com/office/officeart/2018/2/layout/IconVerticalSolidList"/>
    <dgm:cxn modelId="{F2921C70-DAED-48EA-B10E-240B781E69FA}" type="presOf" srcId="{5EA6CF5A-ADC6-4660-9B59-2C8287454951}" destId="{2C691D6F-FB6B-4A61-BE8D-EB0E0F20072F}" srcOrd="0" destOrd="0" presId="urn:microsoft.com/office/officeart/2018/2/layout/IconVerticalSolidList"/>
    <dgm:cxn modelId="{4354EC72-1B4B-4332-8F3B-45E36B8EEA71}" type="presOf" srcId="{BCE0D469-5FFF-4269-B20D-88A102A640D6}" destId="{D4095DCD-36AD-4C0C-B3FB-1329B55527F4}" srcOrd="0" destOrd="0" presId="urn:microsoft.com/office/officeart/2018/2/layout/IconVerticalSolidList"/>
    <dgm:cxn modelId="{2751EA76-7156-4237-ACCE-471E2D5ECCF0}" srcId="{BCE0D469-5FFF-4269-B20D-88A102A640D6}" destId="{D06C50B2-119B-4F85-8095-A6E020C0E21A}" srcOrd="2" destOrd="0" parTransId="{9A80C3BA-D346-4390-9D92-7A22141FC2A2}" sibTransId="{A2249942-B631-4D52-8232-E4705868DCE6}"/>
    <dgm:cxn modelId="{147B468E-AA58-4AF4-904D-C8EB3959ADA9}" srcId="{BCE0D469-5FFF-4269-B20D-88A102A640D6}" destId="{AD5740EC-F68B-41F0-BB20-2CB24F3569F0}" srcOrd="0" destOrd="0" parTransId="{38D80D41-C06C-4BA5-A3C4-F371BA828B4D}" sibTransId="{D80D0EE5-45F3-4555-A484-D119A8EF80DC}"/>
    <dgm:cxn modelId="{80260990-66FC-471B-92F3-771F69D2160E}" type="presOf" srcId="{629C6D1E-21DC-424D-BBCB-EB569B5385E0}" destId="{6DFECABF-8505-457A-93FD-DF03485DFAD0}" srcOrd="0" destOrd="0" presId="urn:microsoft.com/office/officeart/2018/2/layout/IconVerticalSolidList"/>
    <dgm:cxn modelId="{1DD5FAB5-9EFE-4C8E-A32E-D31F479F2B5E}" srcId="{BCE0D469-5FFF-4269-B20D-88A102A640D6}" destId="{5EA6CF5A-ADC6-4660-9B59-2C8287454951}" srcOrd="3" destOrd="0" parTransId="{61FE2183-92E5-4597-8BAF-963965E94978}" sibTransId="{5D2E1EDC-D87E-41CD-B8FC-EFF062644987}"/>
    <dgm:cxn modelId="{FD0054F6-3FB1-4F03-BD22-C4F9635FC0F9}" srcId="{BCE0D469-5FFF-4269-B20D-88A102A640D6}" destId="{FABA2F7A-7233-4F31-B8E9-67F067676369}" srcOrd="1" destOrd="0" parTransId="{5DF28AE7-7B18-43D4-B624-298469124F25}" sibTransId="{2C77B299-9CF6-4D91-B9C2-1790F241FFAD}"/>
    <dgm:cxn modelId="{868375D3-DFE6-448B-B405-0A8AE247496B}" type="presParOf" srcId="{D4095DCD-36AD-4C0C-B3FB-1329B55527F4}" destId="{E82195EB-E6F9-41B6-ABCF-E12293B32E89}" srcOrd="0" destOrd="0" presId="urn:microsoft.com/office/officeart/2018/2/layout/IconVerticalSolidList"/>
    <dgm:cxn modelId="{2C02CB19-580F-4FA7-AEC6-67D27432F877}" type="presParOf" srcId="{E82195EB-E6F9-41B6-ABCF-E12293B32E89}" destId="{80CD1ACE-864C-4AC5-AC57-F5251F714577}" srcOrd="0" destOrd="0" presId="urn:microsoft.com/office/officeart/2018/2/layout/IconVerticalSolidList"/>
    <dgm:cxn modelId="{4C455F07-BC09-4741-A4B5-1BA08C5D3997}" type="presParOf" srcId="{E82195EB-E6F9-41B6-ABCF-E12293B32E89}" destId="{8B533E54-AD77-422F-81CB-1DDFE72B4327}" srcOrd="1" destOrd="0" presId="urn:microsoft.com/office/officeart/2018/2/layout/IconVerticalSolidList"/>
    <dgm:cxn modelId="{4770A5FD-78D9-4AE4-B9CF-CE97DA4B6820}" type="presParOf" srcId="{E82195EB-E6F9-41B6-ABCF-E12293B32E89}" destId="{5BB531E0-DFE1-4E97-BC63-F193E42777DC}" srcOrd="2" destOrd="0" presId="urn:microsoft.com/office/officeart/2018/2/layout/IconVerticalSolidList"/>
    <dgm:cxn modelId="{9EF5B5A5-2D71-4032-9E80-65C83F71F3AE}" type="presParOf" srcId="{E82195EB-E6F9-41B6-ABCF-E12293B32E89}" destId="{CDACD028-FCF0-4404-BFCA-B709DF03CBA3}" srcOrd="3" destOrd="0" presId="urn:microsoft.com/office/officeart/2018/2/layout/IconVerticalSolidList"/>
    <dgm:cxn modelId="{295B1FB4-254B-4E33-B13D-E5B877F254C6}" type="presParOf" srcId="{D4095DCD-36AD-4C0C-B3FB-1329B55527F4}" destId="{9CEBE657-C1FE-4996-9004-9CFF957A452F}" srcOrd="1" destOrd="0" presId="urn:microsoft.com/office/officeart/2018/2/layout/IconVerticalSolidList"/>
    <dgm:cxn modelId="{EA220469-7E2D-4A21-81F1-6F461F6F3DB9}" type="presParOf" srcId="{D4095DCD-36AD-4C0C-B3FB-1329B55527F4}" destId="{305BEDB0-9EA2-4FE9-B2E0-586977D0990D}" srcOrd="2" destOrd="0" presId="urn:microsoft.com/office/officeart/2018/2/layout/IconVerticalSolidList"/>
    <dgm:cxn modelId="{ADC1FB74-04BF-4A8E-8A73-65136778445C}" type="presParOf" srcId="{305BEDB0-9EA2-4FE9-B2E0-586977D0990D}" destId="{B4F7B739-7AF9-4C67-8BD6-07E94234C48E}" srcOrd="0" destOrd="0" presId="urn:microsoft.com/office/officeart/2018/2/layout/IconVerticalSolidList"/>
    <dgm:cxn modelId="{B7B173EF-52A1-4B29-96E4-88AC3CC80A10}" type="presParOf" srcId="{305BEDB0-9EA2-4FE9-B2E0-586977D0990D}" destId="{ADB8C5E6-335D-419C-98C4-666A826A3146}" srcOrd="1" destOrd="0" presId="urn:microsoft.com/office/officeart/2018/2/layout/IconVerticalSolidList"/>
    <dgm:cxn modelId="{2621F9E0-7FA1-4EB2-8ECD-DF7EEB605A7A}" type="presParOf" srcId="{305BEDB0-9EA2-4FE9-B2E0-586977D0990D}" destId="{41AA6E80-0B36-4DB8-B8B1-7A0F5CE3F7A1}" srcOrd="2" destOrd="0" presId="urn:microsoft.com/office/officeart/2018/2/layout/IconVerticalSolidList"/>
    <dgm:cxn modelId="{CE022AC0-1686-44F3-8821-FAB17C504C7D}" type="presParOf" srcId="{305BEDB0-9EA2-4FE9-B2E0-586977D0990D}" destId="{C7B7333F-439B-4CF7-95DD-E316E20D01F0}" srcOrd="3" destOrd="0" presId="urn:microsoft.com/office/officeart/2018/2/layout/IconVerticalSolidList"/>
    <dgm:cxn modelId="{6E91A77B-F0F9-4201-A02C-38327A8F2F30}" type="presParOf" srcId="{D4095DCD-36AD-4C0C-B3FB-1329B55527F4}" destId="{AC3A52D1-09CA-4882-A47B-6BF4C3070838}" srcOrd="3" destOrd="0" presId="urn:microsoft.com/office/officeart/2018/2/layout/IconVerticalSolidList"/>
    <dgm:cxn modelId="{4839EB0D-2EBD-4C0A-BD01-8D1B90710E11}" type="presParOf" srcId="{D4095DCD-36AD-4C0C-B3FB-1329B55527F4}" destId="{D162FEE3-3576-4C61-B93E-2D083080D84B}" srcOrd="4" destOrd="0" presId="urn:microsoft.com/office/officeart/2018/2/layout/IconVerticalSolidList"/>
    <dgm:cxn modelId="{8A47CE03-A19F-421F-B21A-21CAC7DEC619}" type="presParOf" srcId="{D162FEE3-3576-4C61-B93E-2D083080D84B}" destId="{B5F313F7-2089-43E9-817D-EF209EFA88F2}" srcOrd="0" destOrd="0" presId="urn:microsoft.com/office/officeart/2018/2/layout/IconVerticalSolidList"/>
    <dgm:cxn modelId="{8EE40FF2-E9F3-4683-9BC9-8C1B065F70B3}" type="presParOf" srcId="{D162FEE3-3576-4C61-B93E-2D083080D84B}" destId="{FEB9434B-7A59-4E1E-BAB8-A1ACA9F19E99}" srcOrd="1" destOrd="0" presId="urn:microsoft.com/office/officeart/2018/2/layout/IconVerticalSolidList"/>
    <dgm:cxn modelId="{5D42BE9C-F331-4B5E-804E-B3234064C555}" type="presParOf" srcId="{D162FEE3-3576-4C61-B93E-2D083080D84B}" destId="{DCA3FAD3-2EF2-4DCD-9A8F-46EE1B6EC559}" srcOrd="2" destOrd="0" presId="urn:microsoft.com/office/officeart/2018/2/layout/IconVerticalSolidList"/>
    <dgm:cxn modelId="{DA655C63-A76E-4B44-A2FF-8FB1DC11F3DE}" type="presParOf" srcId="{D162FEE3-3576-4C61-B93E-2D083080D84B}" destId="{00984129-34DC-465F-AD03-53997D830FF9}" srcOrd="3" destOrd="0" presId="urn:microsoft.com/office/officeart/2018/2/layout/IconVerticalSolidList"/>
    <dgm:cxn modelId="{18BD7A40-7AF3-4802-8585-70A12915EFF2}" type="presParOf" srcId="{D4095DCD-36AD-4C0C-B3FB-1329B55527F4}" destId="{B0199FE2-D1BB-450F-9403-9E4B451F4E37}" srcOrd="5" destOrd="0" presId="urn:microsoft.com/office/officeart/2018/2/layout/IconVerticalSolidList"/>
    <dgm:cxn modelId="{F1E50A4E-4982-4205-802E-4978F36E0ADA}" type="presParOf" srcId="{D4095DCD-36AD-4C0C-B3FB-1329B55527F4}" destId="{EF8E9EF9-3951-4D0D-A7AD-4F536DEAA2E9}" srcOrd="6" destOrd="0" presId="urn:microsoft.com/office/officeart/2018/2/layout/IconVerticalSolidList"/>
    <dgm:cxn modelId="{7445A97C-5195-4839-9BF9-3BD74A1A3B10}" type="presParOf" srcId="{EF8E9EF9-3951-4D0D-A7AD-4F536DEAA2E9}" destId="{9B1FB7AA-F987-424D-9273-30E21B3FAA9E}" srcOrd="0" destOrd="0" presId="urn:microsoft.com/office/officeart/2018/2/layout/IconVerticalSolidList"/>
    <dgm:cxn modelId="{66A13C4A-FAAA-4A7E-A208-1271E22AA0E4}" type="presParOf" srcId="{EF8E9EF9-3951-4D0D-A7AD-4F536DEAA2E9}" destId="{D887D62E-CC11-4463-BF95-205AFD5AB4AF}" srcOrd="1" destOrd="0" presId="urn:microsoft.com/office/officeart/2018/2/layout/IconVerticalSolidList"/>
    <dgm:cxn modelId="{8D237AFD-690A-47A6-BB40-638465B246CF}" type="presParOf" srcId="{EF8E9EF9-3951-4D0D-A7AD-4F536DEAA2E9}" destId="{0DDDE869-A3D8-47B8-A774-F1DD1CAAC47D}" srcOrd="2" destOrd="0" presId="urn:microsoft.com/office/officeart/2018/2/layout/IconVerticalSolidList"/>
    <dgm:cxn modelId="{4B123251-2E05-428B-8E7E-B5EFDF3A9E74}" type="presParOf" srcId="{EF8E9EF9-3951-4D0D-A7AD-4F536DEAA2E9}" destId="{2C691D6F-FB6B-4A61-BE8D-EB0E0F20072F}" srcOrd="3" destOrd="0" presId="urn:microsoft.com/office/officeart/2018/2/layout/IconVerticalSolidList"/>
    <dgm:cxn modelId="{43AEEC89-3FC5-4A0C-A548-173351794578}" type="presParOf" srcId="{D4095DCD-36AD-4C0C-B3FB-1329B55527F4}" destId="{7B817B3E-B815-4E14-919F-3742BFECBAB8}" srcOrd="7" destOrd="0" presId="urn:microsoft.com/office/officeart/2018/2/layout/IconVerticalSolidList"/>
    <dgm:cxn modelId="{CDFD6386-C2A4-44D7-957D-B859B8121053}" type="presParOf" srcId="{D4095DCD-36AD-4C0C-B3FB-1329B55527F4}" destId="{D6B2D05E-C2B8-44FB-8AFD-F2FC4A6D37CD}" srcOrd="8" destOrd="0" presId="urn:microsoft.com/office/officeart/2018/2/layout/IconVerticalSolidList"/>
    <dgm:cxn modelId="{6CC543A6-F332-4AA4-9704-B636BF1B6C16}" type="presParOf" srcId="{D6B2D05E-C2B8-44FB-8AFD-F2FC4A6D37CD}" destId="{42FAE5BC-CF21-4F74-92DA-3A827B8AD660}" srcOrd="0" destOrd="0" presId="urn:microsoft.com/office/officeart/2018/2/layout/IconVerticalSolidList"/>
    <dgm:cxn modelId="{DD6DCE65-4E32-450E-AA7B-6F7A369929C5}" type="presParOf" srcId="{D6B2D05E-C2B8-44FB-8AFD-F2FC4A6D37CD}" destId="{2BAE26A8-B41C-41A2-B699-9920840B4FAC}" srcOrd="1" destOrd="0" presId="urn:microsoft.com/office/officeart/2018/2/layout/IconVerticalSolidList"/>
    <dgm:cxn modelId="{6E06F01A-E640-48D9-90C9-9B7A267D4E78}" type="presParOf" srcId="{D6B2D05E-C2B8-44FB-8AFD-F2FC4A6D37CD}" destId="{78A8A5EB-8A52-41AB-BBE6-134C7D02C259}" srcOrd="2" destOrd="0" presId="urn:microsoft.com/office/officeart/2018/2/layout/IconVerticalSolidList"/>
    <dgm:cxn modelId="{ACA878A0-A194-4483-9F9D-3FA29120C237}" type="presParOf" srcId="{D6B2D05E-C2B8-44FB-8AFD-F2FC4A6D37CD}" destId="{1DA6CF7E-CCEA-4FBB-9CEC-0634CE1D2E61}" srcOrd="3" destOrd="0" presId="urn:microsoft.com/office/officeart/2018/2/layout/IconVerticalSolidList"/>
    <dgm:cxn modelId="{FAB935A2-9E7F-4A3D-9711-2CE3C4AC308A}" type="presParOf" srcId="{D4095DCD-36AD-4C0C-B3FB-1329B55527F4}" destId="{42788C37-BE5A-46CA-8393-EFDA4D7171B9}" srcOrd="9" destOrd="0" presId="urn:microsoft.com/office/officeart/2018/2/layout/IconVerticalSolidList"/>
    <dgm:cxn modelId="{1E1CBDCA-97EF-43E1-AF5C-1AB8EAE687F4}" type="presParOf" srcId="{D4095DCD-36AD-4C0C-B3FB-1329B55527F4}" destId="{FE05CD4A-D93F-487C-81B1-93B92BC836FA}" srcOrd="10" destOrd="0" presId="urn:microsoft.com/office/officeart/2018/2/layout/IconVerticalSolidList"/>
    <dgm:cxn modelId="{00B6D427-B104-4539-8C7C-9328E98AE2B2}" type="presParOf" srcId="{FE05CD4A-D93F-487C-81B1-93B92BC836FA}" destId="{3837B7FA-EA07-4705-ABAB-1A2FDB8CCA2E}" srcOrd="0" destOrd="0" presId="urn:microsoft.com/office/officeart/2018/2/layout/IconVerticalSolidList"/>
    <dgm:cxn modelId="{1C9F0F78-E116-4949-BCE3-505FEB2703C4}" type="presParOf" srcId="{FE05CD4A-D93F-487C-81B1-93B92BC836FA}" destId="{A2246704-A36E-4C48-840D-DA4DB6E00A2B}" srcOrd="1" destOrd="0" presId="urn:microsoft.com/office/officeart/2018/2/layout/IconVerticalSolidList"/>
    <dgm:cxn modelId="{063E305F-408F-4A93-986C-B87436CF03B4}" type="presParOf" srcId="{FE05CD4A-D93F-487C-81B1-93B92BC836FA}" destId="{FA909592-86DF-4287-9EF7-5ED7DCC702A9}" srcOrd="2" destOrd="0" presId="urn:microsoft.com/office/officeart/2018/2/layout/IconVerticalSolidList"/>
    <dgm:cxn modelId="{28D983EE-F08E-46CE-9D89-F270958098D2}" type="presParOf" srcId="{FE05CD4A-D93F-487C-81B1-93B92BC836FA}" destId="{6DFECABF-8505-457A-93FD-DF03485DFA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FAA19-266A-4774-B3C5-040BE925EB1C}">
      <dsp:nvSpPr>
        <dsp:cNvPr id="0" name=""/>
        <dsp:cNvSpPr/>
      </dsp:nvSpPr>
      <dsp:spPr>
        <a:xfrm>
          <a:off x="0" y="2874"/>
          <a:ext cx="5479542" cy="4595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C58A4-77F9-48E5-B0EE-9A3FA4AC3608}">
      <dsp:nvSpPr>
        <dsp:cNvPr id="0" name=""/>
        <dsp:cNvSpPr/>
      </dsp:nvSpPr>
      <dsp:spPr>
        <a:xfrm>
          <a:off x="139024" y="106281"/>
          <a:ext cx="253018" cy="252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EBBCF-2ACA-4D1E-A5CA-A25D90BFBDC8}">
      <dsp:nvSpPr>
        <dsp:cNvPr id="0" name=""/>
        <dsp:cNvSpPr/>
      </dsp:nvSpPr>
      <dsp:spPr>
        <a:xfrm>
          <a:off x="531067" y="2874"/>
          <a:ext cx="4877041" cy="58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9" tIns="62319" rIns="62319" bIns="623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Благодаря росту, развитию и размножению, расселению в результате обмена веществ и преобразования энергии способствуют миграции химических элементов в биосфере</a:t>
          </a:r>
          <a:endParaRPr lang="en-US" sz="1400" kern="1200"/>
        </a:p>
      </dsp:txBody>
      <dsp:txXfrm>
        <a:off x="531067" y="2874"/>
        <a:ext cx="4877041" cy="588842"/>
      </dsp:txXfrm>
    </dsp:sp>
    <dsp:sp modelId="{F712CC4C-B211-4989-BBDA-82F6C18DA0FC}">
      <dsp:nvSpPr>
        <dsp:cNvPr id="0" name=""/>
        <dsp:cNvSpPr/>
      </dsp:nvSpPr>
      <dsp:spPr>
        <a:xfrm>
          <a:off x="0" y="738927"/>
          <a:ext cx="5479542" cy="4595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E057A-6943-4440-A79C-BC854660C8B4}">
      <dsp:nvSpPr>
        <dsp:cNvPr id="0" name=""/>
        <dsp:cNvSpPr/>
      </dsp:nvSpPr>
      <dsp:spPr>
        <a:xfrm>
          <a:off x="139024" y="842334"/>
          <a:ext cx="253018" cy="252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1A891-D448-4C9F-B54D-632E295D8434}">
      <dsp:nvSpPr>
        <dsp:cNvPr id="0" name=""/>
        <dsp:cNvSpPr/>
      </dsp:nvSpPr>
      <dsp:spPr>
        <a:xfrm>
          <a:off x="531067" y="738927"/>
          <a:ext cx="4877041" cy="58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9" tIns="62319" rIns="62319" bIns="623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Между органическим и неорганическим веществом на планете существует неразрывная связь, совершается постоянный круговорот веществ и превращение энергии.</a:t>
          </a:r>
          <a:endParaRPr lang="en-US" sz="1400" kern="1200"/>
        </a:p>
      </dsp:txBody>
      <dsp:txXfrm>
        <a:off x="531067" y="738927"/>
        <a:ext cx="4877041" cy="588842"/>
      </dsp:txXfrm>
    </dsp:sp>
    <dsp:sp modelId="{9F3BF54E-D9E9-4933-B7E8-13A49A1F8360}">
      <dsp:nvSpPr>
        <dsp:cNvPr id="0" name=""/>
        <dsp:cNvSpPr/>
      </dsp:nvSpPr>
      <dsp:spPr>
        <a:xfrm>
          <a:off x="0" y="1474981"/>
          <a:ext cx="5479542" cy="4595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92E8D-5366-4CC7-9245-62E524D0D18D}">
      <dsp:nvSpPr>
        <dsp:cNvPr id="0" name=""/>
        <dsp:cNvSpPr/>
      </dsp:nvSpPr>
      <dsp:spPr>
        <a:xfrm>
          <a:off x="139024" y="1578387"/>
          <a:ext cx="253018" cy="252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10432-9453-4DAA-91B9-8E2DCC4F6187}">
      <dsp:nvSpPr>
        <dsp:cNvPr id="0" name=""/>
        <dsp:cNvSpPr/>
      </dsp:nvSpPr>
      <dsp:spPr>
        <a:xfrm>
          <a:off x="531067" y="1474981"/>
          <a:ext cx="4877041" cy="58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9" tIns="62319" rIns="62319" bIns="623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Деятельность живых организмов определяет состав атмосферы, состав и структуру почв, содержание различных веществ в водной среде.</a:t>
          </a:r>
          <a:endParaRPr lang="en-US" sz="1400" kern="1200"/>
        </a:p>
      </dsp:txBody>
      <dsp:txXfrm>
        <a:off x="531067" y="1474981"/>
        <a:ext cx="4877041" cy="588842"/>
      </dsp:txXfrm>
    </dsp:sp>
    <dsp:sp modelId="{8A373F2D-1D52-4966-AA81-99F1B0491B4A}">
      <dsp:nvSpPr>
        <dsp:cNvPr id="0" name=""/>
        <dsp:cNvSpPr/>
      </dsp:nvSpPr>
      <dsp:spPr>
        <a:xfrm>
          <a:off x="0" y="2211034"/>
          <a:ext cx="5479542" cy="4595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1BB62-D1FD-490E-9B14-8524C52B20A9}">
      <dsp:nvSpPr>
        <dsp:cNvPr id="0" name=""/>
        <dsp:cNvSpPr/>
      </dsp:nvSpPr>
      <dsp:spPr>
        <a:xfrm>
          <a:off x="139024" y="2314441"/>
          <a:ext cx="253018" cy="252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13FB9-B3D1-4C10-BB58-18ABF84718B4}">
      <dsp:nvSpPr>
        <dsp:cNvPr id="0" name=""/>
        <dsp:cNvSpPr/>
      </dsp:nvSpPr>
      <dsp:spPr>
        <a:xfrm>
          <a:off x="531067" y="2211034"/>
          <a:ext cx="4877041" cy="58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9" tIns="62319" rIns="62319" bIns="623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Организмы способны избирательно поглощать и накапливать различные химические элементы в виде органических и неорганических соединений.</a:t>
          </a:r>
          <a:endParaRPr lang="en-US" sz="1400" kern="1200"/>
        </a:p>
      </dsp:txBody>
      <dsp:txXfrm>
        <a:off x="531067" y="2211034"/>
        <a:ext cx="4877041" cy="588842"/>
      </dsp:txXfrm>
    </dsp:sp>
    <dsp:sp modelId="{A3F1770D-1DFE-4A5F-AD17-56EF34695B91}">
      <dsp:nvSpPr>
        <dsp:cNvPr id="0" name=""/>
        <dsp:cNvSpPr/>
      </dsp:nvSpPr>
      <dsp:spPr>
        <a:xfrm>
          <a:off x="0" y="2947088"/>
          <a:ext cx="5479542" cy="4595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04D82-4513-4973-9B65-71DB81FDCE43}">
      <dsp:nvSpPr>
        <dsp:cNvPr id="0" name=""/>
        <dsp:cNvSpPr/>
      </dsp:nvSpPr>
      <dsp:spPr>
        <a:xfrm>
          <a:off x="139024" y="3050494"/>
          <a:ext cx="253018" cy="252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D0C83-9B57-4283-A3DC-35B72FAECEE2}">
      <dsp:nvSpPr>
        <dsp:cNvPr id="0" name=""/>
        <dsp:cNvSpPr/>
      </dsp:nvSpPr>
      <dsp:spPr>
        <a:xfrm>
          <a:off x="531067" y="2947088"/>
          <a:ext cx="4877041" cy="58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9" tIns="62319" rIns="62319" bIns="623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 результате деятельности организмов образуются залежи полезных ископаемых органического происхождения.</a:t>
          </a:r>
          <a:endParaRPr lang="en-US" sz="1400" kern="1200"/>
        </a:p>
      </dsp:txBody>
      <dsp:txXfrm>
        <a:off x="531067" y="2947088"/>
        <a:ext cx="4877041" cy="588842"/>
      </dsp:txXfrm>
    </dsp:sp>
    <dsp:sp modelId="{FBDFDDA9-6BB5-4125-8B55-5A5DB64244DD}">
      <dsp:nvSpPr>
        <dsp:cNvPr id="0" name=""/>
        <dsp:cNvSpPr/>
      </dsp:nvSpPr>
      <dsp:spPr>
        <a:xfrm>
          <a:off x="0" y="3683141"/>
          <a:ext cx="5479542" cy="4595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679DA-C8B4-4338-9C03-6D08785371BB}">
      <dsp:nvSpPr>
        <dsp:cNvPr id="0" name=""/>
        <dsp:cNvSpPr/>
      </dsp:nvSpPr>
      <dsp:spPr>
        <a:xfrm>
          <a:off x="139024" y="3786547"/>
          <a:ext cx="253018" cy="2527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F35E3-1C32-412E-9CAD-13DD4AD3A025}">
      <dsp:nvSpPr>
        <dsp:cNvPr id="0" name=""/>
        <dsp:cNvSpPr/>
      </dsp:nvSpPr>
      <dsp:spPr>
        <a:xfrm>
          <a:off x="531067" y="3683141"/>
          <a:ext cx="4877041" cy="58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9" tIns="62319" rIns="62319" bIns="623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Микроорганизмы обеспечивают переработку мертвой органики в неорганическое вещество.</a:t>
          </a:r>
          <a:endParaRPr lang="en-US" sz="1400" kern="1200"/>
        </a:p>
      </dsp:txBody>
      <dsp:txXfrm>
        <a:off x="531067" y="3683141"/>
        <a:ext cx="4877041" cy="588842"/>
      </dsp:txXfrm>
    </dsp:sp>
    <dsp:sp modelId="{8D172D60-401D-41ED-A0CC-F14DAC65B54B}">
      <dsp:nvSpPr>
        <dsp:cNvPr id="0" name=""/>
        <dsp:cNvSpPr/>
      </dsp:nvSpPr>
      <dsp:spPr>
        <a:xfrm>
          <a:off x="0" y="4419194"/>
          <a:ext cx="5479542" cy="4595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D141A-AAAF-4556-99C6-46ECEA85D677}">
      <dsp:nvSpPr>
        <dsp:cNvPr id="0" name=""/>
        <dsp:cNvSpPr/>
      </dsp:nvSpPr>
      <dsp:spPr>
        <a:xfrm>
          <a:off x="139024" y="4522601"/>
          <a:ext cx="253018" cy="25277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F207E-63D4-4435-8F04-5347DCB85F38}">
      <dsp:nvSpPr>
        <dsp:cNvPr id="0" name=""/>
        <dsp:cNvSpPr/>
      </dsp:nvSpPr>
      <dsp:spPr>
        <a:xfrm>
          <a:off x="531067" y="4419194"/>
          <a:ext cx="4877041" cy="58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9" tIns="62319" rIns="62319" bIns="623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Организмы активно участвуют в разрушении горных пород и формировании из них осадочных пород.</a:t>
          </a:r>
          <a:endParaRPr lang="en-US" sz="1400" kern="1200"/>
        </a:p>
      </dsp:txBody>
      <dsp:txXfrm>
        <a:off x="531067" y="4419194"/>
        <a:ext cx="4877041" cy="588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D1ACE-864C-4AC5-AC57-F5251F714577}">
      <dsp:nvSpPr>
        <dsp:cNvPr id="0" name=""/>
        <dsp:cNvSpPr/>
      </dsp:nvSpPr>
      <dsp:spPr>
        <a:xfrm>
          <a:off x="0" y="1620"/>
          <a:ext cx="5479542" cy="6907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33E54-AD77-422F-81CB-1DDFE72B4327}">
      <dsp:nvSpPr>
        <dsp:cNvPr id="0" name=""/>
        <dsp:cNvSpPr/>
      </dsp:nvSpPr>
      <dsp:spPr>
        <a:xfrm>
          <a:off x="208940" y="157031"/>
          <a:ext cx="379892" cy="3798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CD028-FCF0-4404-BFCA-B709DF03CBA3}">
      <dsp:nvSpPr>
        <dsp:cNvPr id="0" name=""/>
        <dsp:cNvSpPr/>
      </dsp:nvSpPr>
      <dsp:spPr>
        <a:xfrm>
          <a:off x="797773" y="1620"/>
          <a:ext cx="4681768" cy="69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0" tIns="73100" rIns="73100" bIns="73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Применение минеральных удобрений и ядохимикатов,</a:t>
          </a:r>
          <a:endParaRPr lang="en-US" sz="1400" kern="1200"/>
        </a:p>
      </dsp:txBody>
      <dsp:txXfrm>
        <a:off x="797773" y="1620"/>
        <a:ext cx="4681768" cy="690713"/>
      </dsp:txXfrm>
    </dsp:sp>
    <dsp:sp modelId="{B4F7B739-7AF9-4C67-8BD6-07E94234C48E}">
      <dsp:nvSpPr>
        <dsp:cNvPr id="0" name=""/>
        <dsp:cNvSpPr/>
      </dsp:nvSpPr>
      <dsp:spPr>
        <a:xfrm>
          <a:off x="0" y="865012"/>
          <a:ext cx="5479542" cy="690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8C5E6-335D-419C-98C4-666A826A3146}">
      <dsp:nvSpPr>
        <dsp:cNvPr id="0" name=""/>
        <dsp:cNvSpPr/>
      </dsp:nvSpPr>
      <dsp:spPr>
        <a:xfrm>
          <a:off x="208940" y="1020422"/>
          <a:ext cx="379892" cy="3798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7333F-439B-4CF7-95DD-E316E20D01F0}">
      <dsp:nvSpPr>
        <dsp:cNvPr id="0" name=""/>
        <dsp:cNvSpPr/>
      </dsp:nvSpPr>
      <dsp:spPr>
        <a:xfrm>
          <a:off x="797773" y="865012"/>
          <a:ext cx="4681768" cy="69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0" tIns="73100" rIns="73100" bIns="73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Загрязнение среды с/х. промышленными и коммунальными отходами,</a:t>
          </a:r>
          <a:endParaRPr lang="en-US" sz="1400" kern="1200"/>
        </a:p>
      </dsp:txBody>
      <dsp:txXfrm>
        <a:off x="797773" y="865012"/>
        <a:ext cx="4681768" cy="690713"/>
      </dsp:txXfrm>
    </dsp:sp>
    <dsp:sp modelId="{B5F313F7-2089-43E9-817D-EF209EFA88F2}">
      <dsp:nvSpPr>
        <dsp:cNvPr id="0" name=""/>
        <dsp:cNvSpPr/>
      </dsp:nvSpPr>
      <dsp:spPr>
        <a:xfrm>
          <a:off x="0" y="1728403"/>
          <a:ext cx="5479542" cy="6907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9434B-7A59-4E1E-BAB8-A1ACA9F19E99}">
      <dsp:nvSpPr>
        <dsp:cNvPr id="0" name=""/>
        <dsp:cNvSpPr/>
      </dsp:nvSpPr>
      <dsp:spPr>
        <a:xfrm>
          <a:off x="208940" y="1883814"/>
          <a:ext cx="379892" cy="3798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84129-34DC-465F-AD03-53997D830FF9}">
      <dsp:nvSpPr>
        <dsp:cNvPr id="0" name=""/>
        <dsp:cNvSpPr/>
      </dsp:nvSpPr>
      <dsp:spPr>
        <a:xfrm>
          <a:off x="797773" y="1728403"/>
          <a:ext cx="4681768" cy="69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0" tIns="73100" rIns="73100" bIns="73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Попадание в природную среду энергетических загрязнений,</a:t>
          </a:r>
          <a:endParaRPr lang="en-US" sz="1400" kern="1200"/>
        </a:p>
      </dsp:txBody>
      <dsp:txXfrm>
        <a:off x="797773" y="1728403"/>
        <a:ext cx="4681768" cy="690713"/>
      </dsp:txXfrm>
    </dsp:sp>
    <dsp:sp modelId="{9B1FB7AA-F987-424D-9273-30E21B3FAA9E}">
      <dsp:nvSpPr>
        <dsp:cNvPr id="0" name=""/>
        <dsp:cNvSpPr/>
      </dsp:nvSpPr>
      <dsp:spPr>
        <a:xfrm>
          <a:off x="0" y="2591795"/>
          <a:ext cx="5479542" cy="6907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7D62E-CC11-4463-BF95-205AFD5AB4AF}">
      <dsp:nvSpPr>
        <dsp:cNvPr id="0" name=""/>
        <dsp:cNvSpPr/>
      </dsp:nvSpPr>
      <dsp:spPr>
        <a:xfrm>
          <a:off x="208940" y="2747205"/>
          <a:ext cx="379892" cy="3798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91D6F-FB6B-4A61-BE8D-EB0E0F20072F}">
      <dsp:nvSpPr>
        <dsp:cNvPr id="0" name=""/>
        <dsp:cNvSpPr/>
      </dsp:nvSpPr>
      <dsp:spPr>
        <a:xfrm>
          <a:off x="797773" y="2591795"/>
          <a:ext cx="4681768" cy="69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0" tIns="73100" rIns="73100" bIns="73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Эрозия почвенного покрова и увеличение твердого стока в океан,</a:t>
          </a:r>
          <a:endParaRPr lang="en-US" sz="1400" kern="1200"/>
        </a:p>
      </dsp:txBody>
      <dsp:txXfrm>
        <a:off x="797773" y="2591795"/>
        <a:ext cx="4681768" cy="690713"/>
      </dsp:txXfrm>
    </dsp:sp>
    <dsp:sp modelId="{42FAE5BC-CF21-4F74-92DA-3A827B8AD660}">
      <dsp:nvSpPr>
        <dsp:cNvPr id="0" name=""/>
        <dsp:cNvSpPr/>
      </dsp:nvSpPr>
      <dsp:spPr>
        <a:xfrm>
          <a:off x="0" y="3455186"/>
          <a:ext cx="5479542" cy="6907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E26A8-B41C-41A2-B699-9920840B4FAC}">
      <dsp:nvSpPr>
        <dsp:cNvPr id="0" name=""/>
        <dsp:cNvSpPr/>
      </dsp:nvSpPr>
      <dsp:spPr>
        <a:xfrm>
          <a:off x="208940" y="3610596"/>
          <a:ext cx="379892" cy="3798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6CF7E-CCEA-4FBB-9CEC-0634CE1D2E61}">
      <dsp:nvSpPr>
        <dsp:cNvPr id="0" name=""/>
        <dsp:cNvSpPr/>
      </dsp:nvSpPr>
      <dsp:spPr>
        <a:xfrm>
          <a:off x="797773" y="3455186"/>
          <a:ext cx="4681768" cy="69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0" tIns="73100" rIns="73100" bIns="73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Добыча из недр значительного количества руд, топливных и других ископаемых,</a:t>
          </a:r>
          <a:endParaRPr lang="en-US" sz="1400" kern="1200"/>
        </a:p>
      </dsp:txBody>
      <dsp:txXfrm>
        <a:off x="797773" y="3455186"/>
        <a:ext cx="4681768" cy="690713"/>
      </dsp:txXfrm>
    </dsp:sp>
    <dsp:sp modelId="{3837B7FA-EA07-4705-ABAB-1A2FDB8CCA2E}">
      <dsp:nvSpPr>
        <dsp:cNvPr id="0" name=""/>
        <dsp:cNvSpPr/>
      </dsp:nvSpPr>
      <dsp:spPr>
        <a:xfrm>
          <a:off x="0" y="4318577"/>
          <a:ext cx="5479542" cy="6907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46704-A36E-4C48-840D-DA4DB6E00A2B}">
      <dsp:nvSpPr>
        <dsp:cNvPr id="0" name=""/>
        <dsp:cNvSpPr/>
      </dsp:nvSpPr>
      <dsp:spPr>
        <a:xfrm>
          <a:off x="208940" y="4473988"/>
          <a:ext cx="379892" cy="3798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ECABF-8505-457A-93FD-DF03485DFAD0}">
      <dsp:nvSpPr>
        <dsp:cNvPr id="0" name=""/>
        <dsp:cNvSpPr/>
      </dsp:nvSpPr>
      <dsp:spPr>
        <a:xfrm>
          <a:off x="797773" y="4318577"/>
          <a:ext cx="4681768" cy="69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0" tIns="73100" rIns="73100" bIns="73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Перераспределение солей в почвах, грунтовых и речных водах под влиянием оросительного земледелия</a:t>
          </a:r>
          <a:endParaRPr lang="en-US" sz="1400" kern="1200"/>
        </a:p>
      </dsp:txBody>
      <dsp:txXfrm>
        <a:off x="797773" y="4318577"/>
        <a:ext cx="4681768" cy="690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403" y="6209926"/>
            <a:ext cx="836676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" y="978408"/>
            <a:ext cx="8366760" cy="34290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06" y="4480560"/>
            <a:ext cx="5328666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165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2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8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94526" y="978408"/>
            <a:ext cx="1913382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0906" y="978408"/>
            <a:ext cx="6007608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6036751" y="3603679"/>
            <a:ext cx="5325734" cy="111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3659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6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978408"/>
            <a:ext cx="3765042" cy="4288536"/>
          </a:xfrm>
        </p:spPr>
        <p:txBody>
          <a:bodyPr anchor="t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906" y="5266944"/>
            <a:ext cx="3765042" cy="1088136"/>
          </a:xfrm>
        </p:spPr>
        <p:txBody>
          <a:bodyPr anchor="b">
            <a:normAutofit/>
          </a:bodyPr>
          <a:lstStyle>
            <a:lvl1pPr marL="0" indent="0">
              <a:buNone/>
              <a:defRPr sz="1650" i="1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388403" y="508091"/>
            <a:ext cx="3765887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0712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906" y="2578608"/>
            <a:ext cx="387477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754" y="2578608"/>
            <a:ext cx="387477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7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978408"/>
            <a:ext cx="8373618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906" y="2340864"/>
            <a:ext cx="3874770" cy="658368"/>
          </a:xfrm>
        </p:spPr>
        <p:txBody>
          <a:bodyPr anchor="b">
            <a:normAutofit/>
          </a:bodyPr>
          <a:lstStyle>
            <a:lvl1pPr marL="0" indent="0">
              <a:buNone/>
              <a:defRPr sz="165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906" y="3035808"/>
            <a:ext cx="387477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89754" y="2340864"/>
            <a:ext cx="3874770" cy="658368"/>
          </a:xfrm>
        </p:spPr>
        <p:txBody>
          <a:bodyPr anchor="b">
            <a:normAutofit/>
          </a:bodyPr>
          <a:lstStyle>
            <a:lvl1pPr marL="0" indent="0">
              <a:buNone/>
              <a:defRPr sz="165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89754" y="3035808"/>
            <a:ext cx="387477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6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978408"/>
            <a:ext cx="3765042" cy="2459736"/>
          </a:xfrm>
        </p:spPr>
        <p:txBody>
          <a:bodyPr anchor="t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754" y="987424"/>
            <a:ext cx="3874770" cy="535838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906" y="3575304"/>
            <a:ext cx="3765042" cy="2770632"/>
          </a:xfrm>
        </p:spPr>
        <p:txBody>
          <a:bodyPr>
            <a:normAutofit/>
          </a:bodyPr>
          <a:lstStyle>
            <a:lvl1pPr marL="0" indent="0">
              <a:buNone/>
              <a:defRPr sz="1650" i="1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8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978408"/>
            <a:ext cx="3765042" cy="2459736"/>
          </a:xfrm>
        </p:spPr>
        <p:txBody>
          <a:bodyPr anchor="t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89754" y="987424"/>
            <a:ext cx="3874770" cy="5358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906" y="3575304"/>
            <a:ext cx="3765042" cy="2770632"/>
          </a:xfrm>
        </p:spPr>
        <p:txBody>
          <a:bodyPr>
            <a:normAutofit/>
          </a:bodyPr>
          <a:lstStyle>
            <a:lvl1pPr marL="0" indent="0">
              <a:buNone/>
              <a:defRPr sz="1650" i="1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8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978408"/>
            <a:ext cx="836676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906" y="2578608"/>
            <a:ext cx="836676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0906" y="64190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906" y="1005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074" y="6419089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402" y="508091"/>
            <a:ext cx="8364911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124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1238318"/>
            <a:ext cx="8364911" cy="11195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3" y="5514694"/>
            <a:ext cx="8366760" cy="3428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9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 descr="рука, держащая шар">
            <a:extLst>
              <a:ext uri="{FF2B5EF4-FFF2-40B4-BE49-F238E27FC236}">
                <a16:creationId xmlns:a16="http://schemas.microsoft.com/office/drawing/2014/main" id="{71682D6E-C101-BD56-CA9C-9C7FC458B2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414"/>
          <a:stretch/>
        </p:blipFill>
        <p:spPr>
          <a:xfrm>
            <a:off x="-1" y="857249"/>
            <a:ext cx="9144001" cy="5143501"/>
          </a:xfrm>
          <a:prstGeom prst="rect">
            <a:avLst/>
          </a:prstGeom>
        </p:spPr>
      </p:pic>
      <p:sp>
        <p:nvSpPr>
          <p:cNvPr id="2050" name="Rectangle 4">
            <a:extLst>
              <a:ext uri="{FF2B5EF4-FFF2-40B4-BE49-F238E27FC236}">
                <a16:creationId xmlns:a16="http://schemas.microsoft.com/office/drawing/2014/main" id="{8488C935-7CEA-CB45-BFF3-70BE4B182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402" y="1591056"/>
            <a:ext cx="3765887" cy="2467580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3525">
                <a:solidFill>
                  <a:srgbClr val="FFFFFF"/>
                </a:solidFill>
              </a:rPr>
              <a:t>«Закономерности существования биосферы»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3" y="1238318"/>
            <a:ext cx="3765887" cy="111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3" name="Freeform: Shape 11282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1" y="508090"/>
            <a:ext cx="8364911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94" name="Freeform: Shape 11284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6209925"/>
            <a:ext cx="836676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295" name="Rectangle 1128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5FF56947-D72B-3418-CD21-C451A9C5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" b="1"/>
          <a:stretch/>
        </p:blipFill>
        <p:spPr bwMode="auto">
          <a:xfrm>
            <a:off x="20" y="10"/>
            <a:ext cx="91416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6" name="Rectangle 11288">
            <a:extLst>
              <a:ext uri="{FF2B5EF4-FFF2-40B4-BE49-F238E27FC236}">
                <a16:creationId xmlns:a16="http://schemas.microsoft.com/office/drawing/2014/main" id="{637992A9-1E8C-4E57-B4F4-EE2D38E5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65321" y="565322"/>
            <a:ext cx="6858000" cy="5727357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F3914F21-6508-D868-8311-E8C406C2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02" y="978407"/>
            <a:ext cx="3765887" cy="3309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altLang="ru-RU" sz="5200">
                <a:solidFill>
                  <a:srgbClr val="FFFFFF"/>
                </a:solidFill>
              </a:rPr>
              <a:t>Круговорот азота</a:t>
            </a:r>
          </a:p>
        </p:txBody>
      </p:sp>
      <p:sp>
        <p:nvSpPr>
          <p:cNvPr id="11297" name="Rectangle 1129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508090"/>
            <a:ext cx="3765887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E2DC423-BCFE-F524-24A4-9AF53E88E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1936" y="1000125"/>
            <a:ext cx="4873228" cy="48053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Freeform: Shape 1331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1" y="508090"/>
            <a:ext cx="8364911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22" name="Freeform: Shape 1332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6209925"/>
            <a:ext cx="836676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324" name="Rectangle 13323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1D0AE7D6-6AE2-228F-7F85-64D9B966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r="3346" b="1"/>
          <a:stretch/>
        </p:blipFill>
        <p:spPr bwMode="auto">
          <a:xfrm>
            <a:off x="20" y="10"/>
            <a:ext cx="91416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475D337E-317A-4DE5-A744-F0371BBDA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51321" y="565322"/>
            <a:ext cx="6858000" cy="5727357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4D50364-4CEC-558E-074D-51484CC4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711" y="971397"/>
            <a:ext cx="3780588" cy="2333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r>
              <a:rPr lang="en-US" altLang="ru-RU" sz="5200">
                <a:solidFill>
                  <a:srgbClr val="FFFFFF"/>
                </a:solidFill>
              </a:rPr>
              <a:t>Круговорот углерода</a:t>
            </a:r>
          </a:p>
        </p:txBody>
      </p:sp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9710" y="508090"/>
            <a:ext cx="3765887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Freeform: Shape 14344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1" y="508090"/>
            <a:ext cx="8364911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47" name="Freeform: Shape 1434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6209925"/>
            <a:ext cx="836676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349" name="Rectangle 1434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0" name="Picture 2" descr="https://cf2.ppt-online.org/files2/slide/g/GOIuTrPd5BS02NszDZwx7cYapMlHhoqk8tCUEj/slide-10.jpg">
            <a:extLst>
              <a:ext uri="{FF2B5EF4-FFF2-40B4-BE49-F238E27FC236}">
                <a16:creationId xmlns:a16="http://schemas.microsoft.com/office/drawing/2014/main" id="{C52C7D8A-10B0-162C-98D8-9ECAB50942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91416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475D337E-317A-4DE5-A744-F0371BBDA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51321" y="565322"/>
            <a:ext cx="6858000" cy="5727357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01E4E0FC-5E88-1739-1B80-4A2298F9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711" y="971397"/>
            <a:ext cx="3780588" cy="2333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endParaRPr lang="en-US" altLang="ru-RU" sz="5200">
              <a:solidFill>
                <a:srgbClr val="FFFFFF"/>
              </a:solidFill>
            </a:endParaRPr>
          </a:p>
        </p:txBody>
      </p: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9710" y="508090"/>
            <a:ext cx="3765887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Freeform: Shape 1536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1" y="508090"/>
            <a:ext cx="8364911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71" name="Freeform: Shape 1537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6209925"/>
            <a:ext cx="836676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373" name="Rectangle 1537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4" name="Picture 2" descr="https://fsd.multiurok.ru/html/2022/01/09/s_61da042804819/phpxG354p_Krugovorot-vecshestv_html_7b3dc694b76626cb.png">
            <a:extLst>
              <a:ext uri="{FF2B5EF4-FFF2-40B4-BE49-F238E27FC236}">
                <a16:creationId xmlns:a16="http://schemas.microsoft.com/office/drawing/2014/main" id="{5D443AC1-CD75-1718-51BF-AD8158B01B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932"/>
          <a:stretch/>
        </p:blipFill>
        <p:spPr bwMode="auto">
          <a:xfrm>
            <a:off x="20" y="10"/>
            <a:ext cx="91416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15374">
            <a:extLst>
              <a:ext uri="{FF2B5EF4-FFF2-40B4-BE49-F238E27FC236}">
                <a16:creationId xmlns:a16="http://schemas.microsoft.com/office/drawing/2014/main" id="{475D337E-317A-4DE5-A744-F0371BBDA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51321" y="565322"/>
            <a:ext cx="6858000" cy="5727357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84EB197-DD32-6B5B-3A3B-3F810C4B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711" y="971397"/>
            <a:ext cx="3780588" cy="2333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endParaRPr lang="en-US" altLang="ru-RU" sz="5200">
              <a:solidFill>
                <a:srgbClr val="FFFFFF"/>
              </a:solidFill>
            </a:endParaRPr>
          </a:p>
        </p:txBody>
      </p:sp>
      <p:sp>
        <p:nvSpPr>
          <p:cNvPr id="15377" name="Rectangle 1537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9710" y="508090"/>
            <a:ext cx="3765887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9" name="Rectangle 16392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F0C3C6B-F940-1091-F336-166C78766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906" y="978408"/>
            <a:ext cx="2366010" cy="40690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700">
                <a:latin typeface="Georgia" panose="02040502050405020303" pitchFamily="18" charset="0"/>
              </a:rPr>
              <a:t>Факторы негативно влияющие на круговорот веществ в биосфере</a:t>
            </a:r>
          </a:p>
        </p:txBody>
      </p:sp>
      <p:sp>
        <p:nvSpPr>
          <p:cNvPr id="16400" name="Rectangle 16394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508090"/>
            <a:ext cx="836676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1" name="Rectangle 16396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906" y="6299535"/>
            <a:ext cx="836676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402" name="Rectangle 3">
            <a:extLst>
              <a:ext uri="{FF2B5EF4-FFF2-40B4-BE49-F238E27FC236}">
                <a16:creationId xmlns:a16="http://schemas.microsoft.com/office/drawing/2014/main" id="{A73C245A-444F-8DBF-01F7-D68A6ECB2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954362"/>
              </p:ext>
            </p:extLst>
          </p:nvPr>
        </p:nvGraphicFramePr>
        <p:xfrm>
          <a:off x="3291840" y="978408"/>
          <a:ext cx="5479542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A8F460C-2EDA-5AEB-CB06-8D8A58D8D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998935"/>
            <a:ext cx="6858000" cy="971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000">
                <a:solidFill>
                  <a:srgbClr val="000099"/>
                </a:solidFill>
                <a:latin typeface="Georgia" panose="02040502050405020303" pitchFamily="18" charset="0"/>
              </a:rPr>
              <a:t>Человечество превратилось в могучую геологическую силу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7D59E64-3CFC-23F8-4CB5-0BDF26513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1663" y="2349104"/>
            <a:ext cx="5829300" cy="345638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700">
                <a:solidFill>
                  <a:srgbClr val="000099"/>
                </a:solidFill>
                <a:latin typeface="Georgia" panose="02040502050405020303" pitchFamily="18" charset="0"/>
              </a:rPr>
              <a:t>Экологические проблемы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latin typeface="Georgia" panose="02040502050405020303" pitchFamily="18" charset="0"/>
              </a:rPr>
              <a:t>Ускорение круговоротов элементов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latin typeface="Georgia" panose="02040502050405020303" pitchFamily="18" charset="0"/>
              </a:rPr>
              <a:t>Загрязнение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latin typeface="Georgia" panose="02040502050405020303" pitchFamily="18" charset="0"/>
              </a:rPr>
              <a:t>Истощение и эрозия почва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latin typeface="Georgia" panose="02040502050405020303" pitchFamily="18" charset="0"/>
              </a:rPr>
              <a:t>Разрушение природных экосистем (вырубка лесов, распашка степей)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latin typeface="Georgia" panose="02040502050405020303" pitchFamily="18" charset="0"/>
              </a:rPr>
              <a:t>Сокращение видового разнообразия</a:t>
            </a:r>
          </a:p>
          <a:p>
            <a:pPr eaLnBrk="1" hangingPunct="1">
              <a:lnSpc>
                <a:spcPct val="90000"/>
              </a:lnSpc>
            </a:pPr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A2BC138F-84A9-11DB-3D83-CED9ABF8C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2187179"/>
            <a:ext cx="62103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EAB2BA6-2570-AF84-F344-B40B540BE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730" y="2187178"/>
            <a:ext cx="486965" cy="594122"/>
          </a:xfrm>
          <a:prstGeom prst="downArrow">
            <a:avLst>
              <a:gd name="adj1" fmla="val 50000"/>
              <a:gd name="adj2" fmla="val 3050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98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98" decel="100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98" decel="100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98" decel="100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98" decel="100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2" name="Rectangle 31751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12BC76F-C098-4B22-59FE-397A4BEDA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232" y="1709928"/>
            <a:ext cx="3291840" cy="298094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>
                <a:latin typeface="Georgia" panose="02040502050405020303" pitchFamily="18" charset="0"/>
              </a:rPr>
              <a:t>Ускорение круговоротов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8861969-49A2-2D91-20AD-FA39347E4C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02836" y="1801368"/>
            <a:ext cx="4114800" cy="446227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>
                <a:latin typeface="Georgia" panose="02040502050405020303" pitchFamily="18" charset="0"/>
              </a:rPr>
              <a:t>До </a:t>
            </a:r>
            <a:r>
              <a:rPr lang="en-US" altLang="ru-RU">
                <a:latin typeface="Georgia" panose="02040502050405020303" pitchFamily="18" charset="0"/>
              </a:rPr>
              <a:t>XVIII </a:t>
            </a:r>
            <a:r>
              <a:rPr lang="ru-RU" altLang="ru-RU">
                <a:latin typeface="Georgia" panose="02040502050405020303" pitchFamily="18" charset="0"/>
              </a:rPr>
              <a:t> века – 12 химических элементов</a:t>
            </a:r>
          </a:p>
          <a:p>
            <a:pPr eaLnBrk="1" hangingPunct="1"/>
            <a:r>
              <a:rPr lang="ru-RU" altLang="ru-RU">
                <a:latin typeface="Georgia" panose="02040502050405020303" pitchFamily="18" charset="0"/>
              </a:rPr>
              <a:t>Сегодня – вся таблица Менделеева</a:t>
            </a:r>
          </a:p>
          <a:p>
            <a:pPr eaLnBrk="1" hangingPunct="1"/>
            <a:r>
              <a:rPr lang="ru-RU" altLang="ru-RU">
                <a:latin typeface="Georgia" panose="02040502050405020303" pitchFamily="18" charset="0"/>
              </a:rPr>
              <a:t>Месторождения – млн. лет, разрабатываются за 10-летия</a:t>
            </a:r>
          </a:p>
          <a:p>
            <a:pPr eaLnBrk="1" hangingPunct="1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+</a:t>
            </a:r>
          </a:p>
          <a:p>
            <a:pPr eaLnBrk="1" hangingPunct="1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Новые материалы (пластики…)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4" name="Rectangle 19463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9458" name="Rectangle 4">
            <a:extLst>
              <a:ext uri="{FF2B5EF4-FFF2-40B4-BE49-F238E27FC236}">
                <a16:creationId xmlns:a16="http://schemas.microsoft.com/office/drawing/2014/main" id="{025B53F2-0E74-D2B6-418B-7A43E1D79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232" y="1709928"/>
            <a:ext cx="3291840" cy="298094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/>
              <a:t>Что такое ноосфера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C2792A41-7389-A1EA-4435-6FA1DD40B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02836" y="1801368"/>
            <a:ext cx="4114800" cy="446227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/>
              <a:t>Ноосфера – новое состояние биосферы, при котором разумная, научно-обоснованная деятельность человека становится одним из главных, определяющих факторов ее развития.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Freeform: Shape 309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1" y="508090"/>
            <a:ext cx="8364911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AA083F47-750E-A41F-1E5A-EFB05450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508090"/>
            <a:ext cx="3765887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03" name="Rectangle 3102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CF4824A2-3BE7-EAD0-6751-C6981B39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978408"/>
            <a:ext cx="2558034" cy="5376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altLang="ru-RU"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Биосфера – открытая биологическая система</a:t>
            </a:r>
          </a:p>
        </p:txBody>
      </p: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3" y="508090"/>
            <a:ext cx="255974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611650"/>
            <a:ext cx="527380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7AC23126-E613-EA03-1572-C6D76317B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006" y="1042416"/>
            <a:ext cx="5273802" cy="5312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>
              <a:lnSpc>
                <a:spcPct val="11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ru-RU">
                <a:latin typeface="+mn-lt"/>
                <a:cs typeface="+mn-cs"/>
              </a:rPr>
              <a:t>Источник энергии – солнечное излучение, которое благодаря фотосинтезу трансформируется в энергию химических связей</a:t>
            </a:r>
          </a:p>
        </p:txBody>
      </p:sp>
      <p:sp>
        <p:nvSpPr>
          <p:cNvPr id="3078" name="TextBox 5">
            <a:extLst>
              <a:ext uri="{FF2B5EF4-FFF2-40B4-BE49-F238E27FC236}">
                <a16:creationId xmlns:a16="http://schemas.microsoft.com/office/drawing/2014/main" id="{7986D65D-050C-1FAC-6E5D-1D51412D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73" y="4230644"/>
            <a:ext cx="587039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50"/>
              </a:spcAft>
            </a:pPr>
            <a:r>
              <a:rPr lang="ru-RU" altLang="ru-RU" sz="1500" dirty="0"/>
              <a:t>Устойчивость биосферы определяется большим количеством прямых и обратных связей, а также круговоротом веществ, активное участие в котором принимают живые организмы.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8DBB0FF1-F331-0BE3-3382-E8AA111E7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976" y="2313406"/>
            <a:ext cx="59266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50"/>
              </a:spcAft>
            </a:pPr>
            <a:r>
              <a:rPr lang="ru-RU" altLang="ru-RU" sz="1500" dirty="0"/>
              <a:t>Ритмичность – свойство биосферы, определяющиеся суточными и сезонными ритмами, которые связаны с вращением Земли вокруг своей оси и вокруг Солнца</a:t>
            </a:r>
          </a:p>
        </p:txBody>
      </p:sp>
      <p:sp>
        <p:nvSpPr>
          <p:cNvPr id="3077" name="TextBox 4">
            <a:extLst>
              <a:ext uri="{FF2B5EF4-FFF2-40B4-BE49-F238E27FC236}">
                <a16:creationId xmlns:a16="http://schemas.microsoft.com/office/drawing/2014/main" id="{7E1D7449-D3FE-A17A-137F-3C455625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134" y="3129457"/>
            <a:ext cx="60937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50"/>
              </a:spcAft>
            </a:pPr>
            <a:r>
              <a:rPr lang="ru-RU" altLang="ru-RU" sz="1500" dirty="0"/>
              <a:t>Динамическое равновесие – свойство биосферы, при котором изменение любого компонента вызывает ответную реакцию в виде изменения других ее элементов, что приводит к восстановлению баланса.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Freeform: Shape 4104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1" y="508090"/>
            <a:ext cx="8364911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5" name="Rectangle 4106">
            <a:extLst>
              <a:ext uri="{FF2B5EF4-FFF2-40B4-BE49-F238E27FC236}">
                <a16:creationId xmlns:a16="http://schemas.microsoft.com/office/drawing/2014/main" id="{E8BAA160-18A6-38AE-4699-2AD01EF5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508090"/>
            <a:ext cx="3765887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16" name="Rectangle 410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54272BA8-7C74-B31B-64B2-27CA634F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978408"/>
            <a:ext cx="2366010" cy="4069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altLang="ru-RU"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Роль живого вещества</a:t>
            </a:r>
          </a:p>
        </p:txBody>
      </p:sp>
      <p:sp>
        <p:nvSpPr>
          <p:cNvPr id="4117" name="Rectangle 4110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508090"/>
            <a:ext cx="836676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906" y="6299535"/>
            <a:ext cx="836676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18" name="TextBox 2">
            <a:extLst>
              <a:ext uri="{FF2B5EF4-FFF2-40B4-BE49-F238E27FC236}">
                <a16:creationId xmlns:a16="http://schemas.microsoft.com/office/drawing/2014/main" id="{3D18D810-70A0-39E8-26AC-6BD1C3B04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9448"/>
              </p:ext>
            </p:extLst>
          </p:nvPr>
        </p:nvGraphicFramePr>
        <p:xfrm>
          <a:off x="3291840" y="978408"/>
          <a:ext cx="5479542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Freeform: Shape 5141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1" y="508090"/>
            <a:ext cx="8364911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44" name="Rectangle 5143">
            <a:extLst>
              <a:ext uri="{FF2B5EF4-FFF2-40B4-BE49-F238E27FC236}">
                <a16:creationId xmlns:a16="http://schemas.microsoft.com/office/drawing/2014/main" id="{AA083F47-750E-A41F-1E5A-EFB05450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508090"/>
            <a:ext cx="3765887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6" name="Freeform: Shape 5145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6209925"/>
            <a:ext cx="836676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148" name="Rectangle 5147">
            <a:extLst>
              <a:ext uri="{FF2B5EF4-FFF2-40B4-BE49-F238E27FC236}">
                <a16:creationId xmlns:a16="http://schemas.microsoft.com/office/drawing/2014/main" id="{47A3ABB9-59C0-1142-8AAC-D96F48C2E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012EBDF-A918-E717-5463-08744EB89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401" y="978407"/>
            <a:ext cx="4646659" cy="3848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altLang="ru-RU" sz="3100"/>
              <a:t>Круговорот веществ – это повторяющиеся процессы превращения и перемещения веществ в природе, имеющие более или менее циклический характер  </a:t>
            </a:r>
          </a:p>
        </p:txBody>
      </p:sp>
      <p:sp>
        <p:nvSpPr>
          <p:cNvPr id="5150" name="Rectangle 5149">
            <a:extLst>
              <a:ext uri="{FF2B5EF4-FFF2-40B4-BE49-F238E27FC236}">
                <a16:creationId xmlns:a16="http://schemas.microsoft.com/office/drawing/2014/main" id="{41EC199B-6D39-40A5-60B2-64079102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508090"/>
            <a:ext cx="3765887" cy="14927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2" name="Rectangle 5151">
            <a:extLst>
              <a:ext uri="{FF2B5EF4-FFF2-40B4-BE49-F238E27FC236}">
                <a16:creationId xmlns:a16="http://schemas.microsoft.com/office/drawing/2014/main" id="{4F3DE491-0822-E06F-2F96-DF7B05EEE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508090"/>
            <a:ext cx="459486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4" name="Freeform: Shape 5153">
            <a:extLst>
              <a:ext uri="{FF2B5EF4-FFF2-40B4-BE49-F238E27FC236}">
                <a16:creationId xmlns:a16="http://schemas.microsoft.com/office/drawing/2014/main" id="{BED10D71-F754-F9AD-E5A1-D5563707D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1010" y="6209925"/>
            <a:ext cx="3051503" cy="45719"/>
          </a:xfrm>
          <a:custGeom>
            <a:avLst/>
            <a:gdLst>
              <a:gd name="connsiteX0" fmla="*/ 0 w 4068671"/>
              <a:gd name="connsiteY0" fmla="*/ 0 h 45719"/>
              <a:gd name="connsiteX1" fmla="*/ 4068671 w 4068671"/>
              <a:gd name="connsiteY1" fmla="*/ 0 h 45719"/>
              <a:gd name="connsiteX2" fmla="*/ 4068671 w 4068671"/>
              <a:gd name="connsiteY2" fmla="*/ 45719 h 45719"/>
              <a:gd name="connsiteX3" fmla="*/ 0 w 4068671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671" h="45719">
                <a:moveTo>
                  <a:pt x="0" y="0"/>
                </a:moveTo>
                <a:lnTo>
                  <a:pt x="4068671" y="0"/>
                </a:lnTo>
                <a:lnTo>
                  <a:pt x="4068671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Рисунок 2">
            <a:extLst>
              <a:ext uri="{FF2B5EF4-FFF2-40B4-BE49-F238E27FC236}">
                <a16:creationId xmlns:a16="http://schemas.microsoft.com/office/drawing/2014/main" id="{77A23A13-B22F-6F1F-6F71-145E63F9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/>
          <a:stretch/>
        </p:blipFill>
        <p:spPr bwMode="auto">
          <a:xfrm>
            <a:off x="388402" y="462839"/>
            <a:ext cx="8367190" cy="56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Rectangle 6159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1" y="6188864"/>
            <a:ext cx="836719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BBC356C0-14F9-072E-7980-7DDC2A304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0282" y="1063229"/>
            <a:ext cx="4589860" cy="63817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>
                <a:solidFill>
                  <a:srgbClr val="000099"/>
                </a:solidFill>
                <a:latin typeface="Georgia" panose="02040502050405020303" pitchFamily="18" charset="0"/>
              </a:rPr>
              <a:t>Круговорот веществ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6A9F27E-03BF-3B07-984B-3BEF523FA94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43000" y="2057400"/>
            <a:ext cx="3105150" cy="3943350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700" b="1" dirty="0">
                <a:solidFill>
                  <a:srgbClr val="000099"/>
                </a:solidFill>
                <a:latin typeface="Georgia" panose="02040502050405020303" pitchFamily="18" charset="0"/>
              </a:rPr>
              <a:t>Большой</a:t>
            </a:r>
            <a:r>
              <a:rPr lang="ru-RU" altLang="ru-RU" sz="2700" dirty="0">
                <a:solidFill>
                  <a:srgbClr val="000099"/>
                </a:solidFill>
                <a:latin typeface="Georgia" panose="02040502050405020303" pitchFamily="18" charset="0"/>
              </a:rPr>
              <a:t>    </a:t>
            </a:r>
            <a:r>
              <a:rPr lang="ru-RU" altLang="ru-RU" sz="2700" dirty="0">
                <a:latin typeface="Georgia" panose="02040502050405020303" pitchFamily="18" charset="0"/>
              </a:rPr>
              <a:t>                             (геологический)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500" dirty="0">
                <a:latin typeface="Georgia" panose="02040502050405020303" pitchFamily="18" charset="0"/>
              </a:rPr>
              <a:t>Длится миллионы лет и заключается в том, что горные породы подлежат разрушению, а продукты выносятся потоками воды в мировой океан,  где они образуют напластования. </a:t>
            </a:r>
            <a:r>
              <a:rPr lang="ru-RU" altLang="ru-RU" sz="1500" dirty="0" err="1">
                <a:latin typeface="Georgia" panose="02040502050405020303" pitchFamily="18" charset="0"/>
              </a:rPr>
              <a:t>Гелиотектонические</a:t>
            </a:r>
            <a:r>
              <a:rPr lang="ru-RU" altLang="ru-RU" sz="1500" dirty="0">
                <a:latin typeface="Georgia" panose="02040502050405020303" pitchFamily="18" charset="0"/>
              </a:rPr>
              <a:t> изменения приводят к тому, что эти напластования возвращаются на сушу и процесс начинается снова</a:t>
            </a:r>
            <a:r>
              <a:rPr lang="ru-RU" altLang="ru-RU" sz="1500" dirty="0"/>
              <a:t>. 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19887822-3B10-18A0-C338-E9D6D02D7C9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842273" y="2057400"/>
            <a:ext cx="3158728" cy="394335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700" b="1" dirty="0">
                <a:solidFill>
                  <a:srgbClr val="000099"/>
                </a:solidFill>
                <a:latin typeface="Georgia" panose="02040502050405020303" pitchFamily="18" charset="0"/>
              </a:rPr>
              <a:t>Малый</a:t>
            </a:r>
            <a:r>
              <a:rPr lang="ru-RU" altLang="ru-RU" sz="2700" b="1" dirty="0">
                <a:latin typeface="Georgia" panose="02040502050405020303" pitchFamily="18" charset="0"/>
              </a:rPr>
              <a:t>  </a:t>
            </a:r>
            <a:r>
              <a:rPr lang="ru-RU" altLang="ru-RU" sz="2700" dirty="0">
                <a:latin typeface="Georgia" panose="02040502050405020303" pitchFamily="18" charset="0"/>
              </a:rPr>
              <a:t>                     ( биотический )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dirty="0">
                <a:latin typeface="Georgia" panose="02040502050405020303" pitchFamily="18" charset="0"/>
              </a:rPr>
              <a:t>Происходит на уровне экосистем и заключается в том, что питательные вещества, вода и углерод аккумулируются в растениях. Тратятся на построение тела и на жизненные процессы  самих растений и других организмов. Продукты распада органического вещества под действием деструкторов и микроорганизмов снова распадаются до минеральных компонентов,  доступных растениям, которые вовлекаются ими в потоки вещества</a:t>
            </a:r>
            <a:r>
              <a:rPr lang="ru-RU" altLang="ru-RU" dirty="0"/>
              <a:t>.</a:t>
            </a:r>
          </a:p>
        </p:txBody>
      </p:sp>
      <p:sp>
        <p:nvSpPr>
          <p:cNvPr id="7173" name="Line 7">
            <a:extLst>
              <a:ext uri="{FF2B5EF4-FFF2-40B4-BE49-F238E27FC236}">
                <a16:creationId xmlns:a16="http://schemas.microsoft.com/office/drawing/2014/main" id="{7D971F30-8876-4792-FB01-9B0C4DE5F7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4404" y="1625203"/>
            <a:ext cx="161925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7174" name="Line 8">
            <a:extLst>
              <a:ext uri="{FF2B5EF4-FFF2-40B4-BE49-F238E27FC236}">
                <a16:creationId xmlns:a16="http://schemas.microsoft.com/office/drawing/2014/main" id="{E45A8132-2EEE-727A-121D-6CE98BAF3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3655" y="1625203"/>
            <a:ext cx="1620440" cy="377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Рисунок 1">
            <a:extLst>
              <a:ext uri="{FF2B5EF4-FFF2-40B4-BE49-F238E27FC236}">
                <a16:creationId xmlns:a16="http://schemas.microsoft.com/office/drawing/2014/main" id="{CA16FDB8-69C4-E518-2D42-FAF1E93BC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0366"/>
          <a:stretch/>
        </p:blipFill>
        <p:spPr bwMode="auto">
          <a:xfrm>
            <a:off x="388402" y="462839"/>
            <a:ext cx="8367190" cy="56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1" y="6188864"/>
            <a:ext cx="836719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3" name="Rectangle 923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4" descr="0007-007-Krugovorot-vody-v-prirode-vsemirnyj-protsess">
            <a:extLst>
              <a:ext uri="{FF2B5EF4-FFF2-40B4-BE49-F238E27FC236}">
                <a16:creationId xmlns:a16="http://schemas.microsoft.com/office/drawing/2014/main" id="{C1679582-6291-778F-54DC-00714261F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91416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923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02" y="6200631"/>
            <a:ext cx="651510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Рисунок 1">
            <a:extLst>
              <a:ext uri="{FF2B5EF4-FFF2-40B4-BE49-F238E27FC236}">
                <a16:creationId xmlns:a16="http://schemas.microsoft.com/office/drawing/2014/main" id="{6C071F1B-A716-27D9-6805-9C17152E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91416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496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Bierstadt</vt:lpstr>
      <vt:lpstr>Georgia</vt:lpstr>
      <vt:lpstr>GestaltVTI</vt:lpstr>
      <vt:lpstr>«Закономерности существования биосферы»</vt:lpstr>
      <vt:lpstr>Биосфера – открытая биологическая система</vt:lpstr>
      <vt:lpstr>Роль живого вещества</vt:lpstr>
      <vt:lpstr>Круговорот веществ – это повторяющиеся процессы превращения и перемещения веществ в природе, имеющие более или менее циклический характер  </vt:lpstr>
      <vt:lpstr>Презентация PowerPoint</vt:lpstr>
      <vt:lpstr>Круговорот веществ</vt:lpstr>
      <vt:lpstr>Презентация PowerPoint</vt:lpstr>
      <vt:lpstr>Презентация PowerPoint</vt:lpstr>
      <vt:lpstr>Презентация PowerPoint</vt:lpstr>
      <vt:lpstr>Круговорот азота</vt:lpstr>
      <vt:lpstr>Презентация PowerPoint</vt:lpstr>
      <vt:lpstr>Круговорот углерода</vt:lpstr>
      <vt:lpstr>Презентация PowerPoint</vt:lpstr>
      <vt:lpstr>Презентация PowerPoint</vt:lpstr>
      <vt:lpstr>Факторы негативно влияющие на круговорот веществ в биосфере</vt:lpstr>
      <vt:lpstr>Человечество превратилось в могучую геологическую силу</vt:lpstr>
      <vt:lpstr>Ускорение круговоротов </vt:lpstr>
      <vt:lpstr>Что такое ноосфера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«Закономерности существования биосферы»</dc:title>
  <dc:creator>a2173</dc:creator>
  <cp:lastModifiedBy>a2173</cp:lastModifiedBy>
  <cp:revision>1</cp:revision>
  <dcterms:created xsi:type="dcterms:W3CDTF">2025-04-13T09:50:30Z</dcterms:created>
  <dcterms:modified xsi:type="dcterms:W3CDTF">2025-04-13T10:05:04Z</dcterms:modified>
</cp:coreProperties>
</file>